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76" r:id="rId4"/>
    <p:sldId id="257" r:id="rId5"/>
    <p:sldId id="278" r:id="rId6"/>
    <p:sldId id="281" r:id="rId7"/>
    <p:sldId id="282" r:id="rId8"/>
    <p:sldId id="285" r:id="rId9"/>
    <p:sldId id="260" r:id="rId10"/>
    <p:sldId id="283" r:id="rId11"/>
    <p:sldId id="262" r:id="rId12"/>
    <p:sldId id="279" r:id="rId13"/>
    <p:sldId id="263" r:id="rId14"/>
    <p:sldId id="287" r:id="rId15"/>
    <p:sldId id="280" r:id="rId16"/>
    <p:sldId id="265" r:id="rId17"/>
    <p:sldId id="274" r:id="rId18"/>
    <p:sldId id="267" r:id="rId19"/>
    <p:sldId id="269" r:id="rId20"/>
    <p:sldId id="270" r:id="rId21"/>
    <p:sldId id="273" r:id="rId22"/>
    <p:sldId id="271" r:id="rId23"/>
    <p:sldId id="272" r:id="rId24"/>
    <p:sldId id="284" r:id="rId25"/>
    <p:sldId id="286" r:id="rId26"/>
    <p:sldId id="28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B158-CFB6-4A1F-A2C6-06A41DF94E82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66DCD-DD0B-4577-B6E4-DAABEA2EC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72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66DCD-DD0B-4577-B6E4-DAABEA2EC2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0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3A57-D611-4D8E-B7E8-39EB47DEBD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9922-0171-48C3-BBA8-A4052830D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2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3A57-D611-4D8E-B7E8-39EB47DEBD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9922-0171-48C3-BBA8-A4052830D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1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3A57-D611-4D8E-B7E8-39EB47DEBD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9922-0171-48C3-BBA8-A4052830D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3A57-D611-4D8E-B7E8-39EB47DEBD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9922-0171-48C3-BBA8-A4052830D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6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3A57-D611-4D8E-B7E8-39EB47DEBD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9922-0171-48C3-BBA8-A4052830D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5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3A57-D611-4D8E-B7E8-39EB47DEBD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9922-0171-48C3-BBA8-A4052830D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3A57-D611-4D8E-B7E8-39EB47DEBD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9922-0171-48C3-BBA8-A4052830D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3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3A57-D611-4D8E-B7E8-39EB47DEBD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9922-0171-48C3-BBA8-A4052830D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3A57-D611-4D8E-B7E8-39EB47DEBD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9922-0171-48C3-BBA8-A4052830D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3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3A57-D611-4D8E-B7E8-39EB47DEBD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9922-0171-48C3-BBA8-A4052830D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4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3A57-D611-4D8E-B7E8-39EB47DEBD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9922-0171-48C3-BBA8-A4052830D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0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3A57-D611-4D8E-B7E8-39EB47DEBD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9922-0171-48C3-BBA8-A4052830D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88" y="1319855"/>
            <a:ext cx="7096125" cy="405984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38859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1/3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94522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홈페이지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로고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및 이름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장바구니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로그인시 태두리 추가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홈페이지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배경화면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문의한 답변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이용자가 해당 웹사이트에 접속하게 되면 최초로 접근하게 되는 페이지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750384" y="1364104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2371565" y="3196123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6618226" y="1173056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7163864" y="1173056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6891045" y="1172255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75" y="5641248"/>
            <a:ext cx="7547938" cy="753208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6872960" y="5509571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75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91" y="1223173"/>
            <a:ext cx="5317320" cy="518715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98217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버디찾기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버디찾기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설정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2279"/>
              </p:ext>
            </p:extLst>
          </p:nvPr>
        </p:nvGraphicFramePr>
        <p:xfrm>
          <a:off x="8714719" y="190500"/>
          <a:ext cx="2111351" cy="588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설정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마커를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 나올 정보를 입력합니다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하고 버튼을 누르면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마커가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추가되고 이미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마커가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있다면 수정됩니다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버디 찾기의 나의 설정은 내가 원하는 운동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시간등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설정할수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2254103" y="3713194"/>
            <a:ext cx="207111" cy="2071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5166140" y="5521667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4690378" y="2956418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8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7" y="1152594"/>
            <a:ext cx="8643312" cy="374452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07987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서비스 소개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서비스 소개 페이지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1/2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14520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버디즈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사이트 소개 내용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서비스 소개 페이지로 사이트 소개를 보여주는 소개 페이지 상단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5944979" y="2987266"/>
            <a:ext cx="658044" cy="679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05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72339"/>
            <a:ext cx="3389168" cy="199851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38528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서비스 소개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서비스 소개 페이지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2/2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96697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 증가 추이 그래프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남여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비율과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채팅방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생성수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그래프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연령대 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남여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회원 수 그래프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회원수와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연령대를 보여줍니다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622428" y="1500399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463" y="3152454"/>
            <a:ext cx="3030117" cy="1436329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3056749" y="3250637"/>
            <a:ext cx="253050" cy="2530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844" y="4524540"/>
            <a:ext cx="3710742" cy="1680934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580245" y="4913159"/>
            <a:ext cx="237811" cy="2378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44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64" y="4812023"/>
            <a:ext cx="1800476" cy="6192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47" y="1215467"/>
            <a:ext cx="4738442" cy="343939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7201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쇼핑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05530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쇼핑페이지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검색창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별점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평점 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상품 상세 정보로 갑니다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넘길수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스토어 페이지로 제품을 검색하고 확인하는 창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2764257" y="2183210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2681335" y="2646454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5477441" y="2615109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2912872" y="3349875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3821964" y="4667023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59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9" y="1203473"/>
            <a:ext cx="6829343" cy="252914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599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쇼핑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 페이지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물품 추가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50157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제품의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개수를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증가시킬수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있다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제품 정보 입력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제품등록하기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스토어 페이지의 물품 추가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3897176" y="5937317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4124468" y="1725653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85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4" y="1091711"/>
            <a:ext cx="5591175" cy="525369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74401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 주문하기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 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2/2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85437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추천 제품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후기 작성 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후기 목록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추천 제품과 후기 작성 및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후기를 볼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2185379" y="1420246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6163558" y="3573560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16" name="타원 15"/>
          <p:cNvSpPr/>
          <p:nvPr/>
        </p:nvSpPr>
        <p:spPr>
          <a:xfrm>
            <a:off x="1985353" y="4629923"/>
            <a:ext cx="301845" cy="3054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49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19" y="1113834"/>
            <a:ext cx="5849166" cy="567769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21370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상품후기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상품후기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75867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제품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별점을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매길수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리뷰를 입력합니다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파일 선택 누르면 이미지를 첨부할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첨부한 이미지가 마음에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안들면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삭제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완료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페이지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후기칸에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추가 됩니다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제품의 후기를 남겨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별점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리뷰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이미지등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제품의 후기를 남길수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765619" y="1986170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765621" y="2956418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841818" y="3973753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2927669" y="4850392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3813496" y="6194918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18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97" y="1555703"/>
            <a:ext cx="5536426" cy="475806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39059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장바구니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288169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모두 선택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누를시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전체 선택 됩니다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체크박스를 개별로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누를수도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구매하기 버튼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장바구니에 담아져 있는 제품을 선택 후 결제하기 버튼을 누르면 결제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2058002" y="2602609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2519373" y="3240529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4052165" y="5784436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83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5" y="2820925"/>
            <a:ext cx="8104775" cy="34327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75" y="1241580"/>
            <a:ext cx="6369353" cy="166084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62951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3948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게시판을 여러 상황에 작성하거나 볼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최신순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조회순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게시글을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있습니다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게시글을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최신순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베스트순으로 볼 수 있으며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할 수도 있는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4348392" y="2917481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109740" y="3802536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5263788" y="3802535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1020669" y="4929146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/>
          </a:p>
        </p:txBody>
      </p:sp>
      <p:sp>
        <p:nvSpPr>
          <p:cNvPr id="16" name="타원 15"/>
          <p:cNvSpPr/>
          <p:nvPr/>
        </p:nvSpPr>
        <p:spPr>
          <a:xfrm>
            <a:off x="6817730" y="5963637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57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58562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76224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게시물 제목과 주제를 정합니다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폰트를 꾸밉니다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이미지를 추가합니다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게시물을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올립니다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게시판에 게시물을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2365697" y="2164229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2365696" y="3292732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19" y="1293487"/>
            <a:ext cx="6859264" cy="4782606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748667" y="2454228"/>
            <a:ext cx="214083" cy="187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1736167" y="3343896"/>
            <a:ext cx="214083" cy="187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1748666" y="2877082"/>
            <a:ext cx="214083" cy="187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6863591" y="3395062"/>
            <a:ext cx="214083" cy="187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16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66" y="1660043"/>
            <a:ext cx="7400208" cy="343503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54176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지도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2/3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10095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메인홈페이지 내 주위 버디 보기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주위 버디 위치 및 운동 종목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지도 확대 및 축소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홈페이지 중단에 있는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내 주위 버디 지도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!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화면에 나타나는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지도롤보고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주위 버디를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찾을수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있습니다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3624904" y="1729864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4278886" y="2953383"/>
            <a:ext cx="643634" cy="643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7163864" y="1173056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20" y="4868694"/>
            <a:ext cx="5583955" cy="1760707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475004" y="5639339"/>
            <a:ext cx="347051" cy="3470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4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347040"/>
            <a:ext cx="6438900" cy="500212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90464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게시물 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게시물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73179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게시물을 추천하거나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비추천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신고를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본인이 작성한 게시물이면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수정및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삭제를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할수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 작성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게시물을 추천 및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비추천을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있으며 수정 및 삭제까지 가능하며 댓글까지 작성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4588925" y="3848100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6728146" y="5026282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6438147" y="6012336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68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30" y="1454728"/>
            <a:ext cx="5872367" cy="521623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0108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프로필 변경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82428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닉네임 변경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사진 변경하기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주소 변경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프로필변경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자기가 원하는 서비스 선택 가능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마이페이지에서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프로필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주소를 변경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7076210" y="2811419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3037754" y="4262284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076210" y="3294849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6" y="1267115"/>
            <a:ext cx="1793067" cy="4446223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890142" y="5784683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413796" y="1454728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237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98" y="1622417"/>
            <a:ext cx="4322552" cy="397238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99408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변경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05062"/>
              </p:ext>
            </p:extLst>
          </p:nvPr>
        </p:nvGraphicFramePr>
        <p:xfrm>
          <a:off x="8714719" y="190500"/>
          <a:ext cx="2111351" cy="588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데이터베이스에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 정보가 일치 하는지 확인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바꿀 비밀번호를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정규식으로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확인하고 데이터배이스에 있는 비밀번호와 다른지 확인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내정보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페이지에서 프로필 및 비밀번호를 변경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319" y="1768923"/>
            <a:ext cx="1182376" cy="2931908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3051587" y="2606361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3070637" y="3461485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82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56" y="1262021"/>
            <a:ext cx="4720790" cy="516417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24579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 페이지 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 페이지 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주문내역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환불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40984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주문한 제품 교환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및 반품하기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주문내역을 볼 수 있습니다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구매했던 제품 교환 빛 반품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있으며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내역도 확인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6076051" y="2287321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4074335" y="4236440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40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96" y="1163782"/>
            <a:ext cx="6543910" cy="541366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18902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 페이지 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75170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 채팅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채팅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채팅입력칸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5670005" y="1869286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514475" y="4070452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514475" y="5483616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932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63" y="1801306"/>
            <a:ext cx="4861988" cy="440318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페이지 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86400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회원관리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관리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가입한 회원 목록 관리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정보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문의하기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 정지 상태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페이지에 나오는 첫 화면입니다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2903908" y="2012399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903907" y="4727344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463" y="1418089"/>
            <a:ext cx="4861988" cy="2505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63" y="1418089"/>
            <a:ext cx="2008902" cy="4381116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403063" y="1418089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3558" y="3709417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353423" y="1993219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950248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 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68525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내역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제목 및 신고자 이름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유지 및 삭제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인증 이미지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내용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2" y="1418910"/>
            <a:ext cx="7201608" cy="516308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34331" y="2073945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491777" y="1769644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75662" y="4981767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575662" y="1783946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75662" y="2584062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88" y="1300950"/>
            <a:ext cx="7881223" cy="497260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21551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지도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3/3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41356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베스트 커뮤니티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스토어 베스트 상품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홈페이지 대표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이용약관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 방침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홈페이지 하단에는 커뮤니티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스토어 베스트 상품 및 글로 한눈에 볼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834627" y="1583864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831512" y="3265539"/>
            <a:ext cx="293114" cy="293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3704252" y="5642979"/>
            <a:ext cx="293114" cy="293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3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55" y="1390212"/>
            <a:ext cx="6949159" cy="478198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73886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20744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작성 창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페이지 이동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로그인 페이지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찾기와 회원가입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3959123" y="1960467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2031413" y="2869610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2031412" y="4161303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  <p:sp>
        <p:nvSpPr>
          <p:cNvPr id="16" name="타원 15"/>
          <p:cNvSpPr/>
          <p:nvPr/>
        </p:nvSpPr>
        <p:spPr>
          <a:xfrm>
            <a:off x="2031412" y="4841584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8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83" y="1438425"/>
            <a:ext cx="3697490" cy="519827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65562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인증 창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카카오톡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구글 계정으로 이메일 불러오기 가능합니다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 완료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가입시 나오는 이용 약관 후 인증하기 창이 나옵니다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2603843" y="1438424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5110906" y="1438425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2546102" y="3190300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2907612" y="6104666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762" y="2606800"/>
            <a:ext cx="3499338" cy="33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09" y="1768272"/>
            <a:ext cx="4607226" cy="467304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0614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72134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 전화번호 입력하면 이메일을 찾을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전화번호 입력하면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비밀번호를 찾을 수 있습니다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가입시 나오는 이용 약관 후 인증하기 창이 나옵니다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2244709" y="2591467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2244708" y="4814919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5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28" y="1521998"/>
            <a:ext cx="7487846" cy="355288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88164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 찾기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하시면 이렇게 이메일이 나옵니다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 찾기에서 이메일과 번호 누르시면 이메일이 나옵니다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3004351" y="2512092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7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84" y="1451587"/>
            <a:ext cx="4592044" cy="31852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20" y="5103593"/>
            <a:ext cx="6706669" cy="1242903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4908"/>
              </p:ext>
            </p:extLst>
          </p:nvPr>
        </p:nvGraphicFramePr>
        <p:xfrm>
          <a:off x="8714719" y="190500"/>
          <a:ext cx="2111351" cy="588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 페이지에서 작성한 이메일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자동등록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 보내지면 문구가 뜹니다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이메일로 번호가 보내집니다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이메일에 온 번호 입력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후 인증번호 확인 누르면 밑에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비밀번호가 나옵니다</a:t>
                      </a:r>
                      <a:endParaRPr lang="en-US" altLang="ko-KR" sz="8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4815181" y="1678221"/>
            <a:ext cx="218488" cy="215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4815181" y="2286522"/>
            <a:ext cx="218488" cy="232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5078949" y="3117293"/>
            <a:ext cx="218488" cy="215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887032" y="5249159"/>
            <a:ext cx="218488" cy="2245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17" y="3361179"/>
            <a:ext cx="2831335" cy="9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4" y="1305736"/>
            <a:ext cx="6369353" cy="453404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2437"/>
              </p:ext>
            </p:extLst>
          </p:nvPr>
        </p:nvGraphicFramePr>
        <p:xfrm>
          <a:off x="1514475" y="19050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버디찾기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버디찾기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24449"/>
              </p:ext>
            </p:extLst>
          </p:nvPr>
        </p:nvGraphicFramePr>
        <p:xfrm>
          <a:off x="8714719" y="190500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버디 찾기는 주변에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같이 운동할 사람을 찾습니다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종목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장소를 정해서 버디 찾기를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할수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지도를 나타냅니다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버디가 구해지면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마커를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지울수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있습니다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버디찾기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버디찾기에서 나의 설정으로 들어가면 보여지는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3245448" y="2877769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644769" y="3425360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3618349" y="3295820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2261989" y="5246540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6849229" y="2877769"/>
            <a:ext cx="289999" cy="289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0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1415</Words>
  <Application>Microsoft Office PowerPoint</Application>
  <PresentationFormat>와이드스크린</PresentationFormat>
  <Paragraphs>737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DW-014</dc:creator>
  <cp:lastModifiedBy>user</cp:lastModifiedBy>
  <cp:revision>110</cp:revision>
  <dcterms:created xsi:type="dcterms:W3CDTF">2024-01-16T03:28:47Z</dcterms:created>
  <dcterms:modified xsi:type="dcterms:W3CDTF">2024-02-19T06:11:19Z</dcterms:modified>
</cp:coreProperties>
</file>