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10" r:id="rId2"/>
    <p:sldId id="313" r:id="rId3"/>
    <p:sldId id="307" r:id="rId4"/>
  </p:sldIdLst>
  <p:sldSz cx="12192000" cy="68580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ice Chanmugam" initials="MC" lastIdx="1" clrIdx="0">
    <p:extLst>
      <p:ext uri="{19B8F6BF-5375-455C-9EA6-DF929625EA0E}">
        <p15:presenceInfo xmlns:p15="http://schemas.microsoft.com/office/powerpoint/2012/main" userId="4d47b8c358d6e3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7" autoAdjust="0"/>
    <p:restoredTop sz="94415" autoAdjust="0"/>
  </p:normalViewPr>
  <p:slideViewPr>
    <p:cSldViewPr snapToGrid="0">
      <p:cViewPr varScale="1">
        <p:scale>
          <a:sx n="152" d="100"/>
          <a:sy n="152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A13B0-1184-4CC7-86CC-1156817C7C2D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1238"/>
            <a:ext cx="5510213" cy="39449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8186-AE5D-4A3E-AFA7-A38A539239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34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C8EA-1E6A-43F2-AC6D-B26833F91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7D1BE-EE9F-4EAF-8F9B-89F81D225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12AD0-E8D6-4F00-8246-1209096C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F3802-5C58-4A9A-91D1-0E06789F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186C8-B34F-408D-ADC2-716153A7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312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5583-7859-448A-8DC9-32F26E8C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74D86-4828-4EA9-AFFA-0563B3613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F485-659E-44BB-BE56-75C3720C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FB245-3C10-4345-AE79-9AFAD2DD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0CC13-78A4-41F2-9711-47BD5C07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94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99E64-727E-4C19-83D7-23E2E1630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80DE3-E17F-4DEE-9EC1-8E88A5374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7AC98-DD19-44F6-910A-8FF114F7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EEE7D-49C9-435B-B095-4217A892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9069-60CA-499C-8EBA-6EDD7BE2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560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5B52-13BF-4976-9F66-8D5ACB0F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BC15-D4FB-498E-B1FF-2F766AA30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5AA16-BC0A-4C91-AD4C-4F2F7ACE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34551-8D7D-4007-AA02-1C79F0A6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3CB0B-6281-4281-A462-114902B9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685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0994-3BB2-4FFA-A58F-89082997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8B598-87A3-4875-904E-7D8395D7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2407C-A56A-44B5-B55B-018ACB7F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3058D-4964-4362-9DEE-6D92AFD4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A8DC1-E518-48AE-9E15-F708865A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60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7F14-F74F-4843-B2E6-3DAFD410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A78AA-29F0-48E4-AD2C-1C0D17220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19344-B0DB-41E5-B2F9-7CCBB4D3C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67033-1B93-49B3-B202-93C68611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232D9-18B7-4AFF-ACB0-088403A1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84853-008E-418F-A048-014C4D29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07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9CEA-2174-4BDD-84B7-A7D8A97C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6C5B9-07BC-468C-85A8-4115B861F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1CD1C-ED8E-45F8-AB04-FB90A5994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B2623-F527-44B1-B8CE-BC5CC4E7A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A66C9-02A5-4395-A642-B49143F2A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81A46-FFAB-430F-909E-D9515A8D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72543-4759-422F-84AF-B9F038B1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F5BE4-69E7-456B-B601-332D29CB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30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BD3F-A46B-429F-AB0D-32DF3140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C6DE7-87F6-47D9-894D-03135728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9F914-4190-491B-AE68-84D409EF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BA63F-8D6A-4FB3-815D-C22B225F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180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D4665-5C19-444D-A85F-0254D0E2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FA944-417C-449B-9C58-97ED9D6F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FF7D7-BBA6-4264-9205-8E6625A2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902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2B50-8B2B-40D4-82D2-C44A0AB8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73A7-5D52-4EBB-9179-7FED0CFFA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67B62-9983-4012-B8D9-2788CD70C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155BE-BEFD-42EE-907C-1DF66B9A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A93D3-6AC0-4DB9-9324-8B6286B5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1BE08-BCD5-4975-A53A-3A59100F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461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2D9E-1F0A-48FB-A4D2-08F6CC40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932A7-3FF5-46B7-B50F-B7E45C054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C7241-80F3-4C18-955B-06C8B0DFC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89151-7124-4048-AC00-16A846C7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5EE4-2EDD-4F39-ABE6-4A776B21E3E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4ABF0-DF6A-4A35-AB99-AEA36BD7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678E8-E775-4592-9DC9-5531DF55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57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296EB-44F7-4FB7-B5BE-89E47E79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4F7C4-4378-4BAB-9D92-C7FE6E154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15A92-8D8C-4AD8-AB9B-B5B3EF139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75EE4-2EDD-4F39-ABE6-4A776B21E3E3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90C06-A099-4266-ADE9-B6D796766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BCE41-178E-45ED-9DBF-0A9AEA9CD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168F6-0244-49DE-B2E0-4689083224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19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57468C8B-9F49-4EA9-BE7D-4CB59CCC2AA8}"/>
              </a:ext>
            </a:extLst>
          </p:cNvPr>
          <p:cNvSpPr/>
          <p:nvPr/>
        </p:nvSpPr>
        <p:spPr>
          <a:xfrm>
            <a:off x="6816269" y="2077266"/>
            <a:ext cx="1036105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Modbus</a:t>
            </a:r>
            <a:r>
              <a:rPr lang="en-AU" sz="3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TCP</a:t>
            </a:r>
            <a:r>
              <a:rPr lang="en-AU" sz="3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(Wifi)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B5E4D62-5B7A-44CC-B524-465B16E3EF85}"/>
              </a:ext>
            </a:extLst>
          </p:cNvPr>
          <p:cNvSpPr/>
          <p:nvPr/>
        </p:nvSpPr>
        <p:spPr>
          <a:xfrm>
            <a:off x="4578299" y="4564415"/>
            <a:ext cx="1139716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Modbus</a:t>
            </a:r>
            <a:r>
              <a:rPr lang="en-AU" sz="3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RTU</a:t>
            </a:r>
            <a:r>
              <a:rPr lang="en-AU" sz="3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(RS485)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755A3DE-0970-4798-93A8-9C2902E73541}"/>
              </a:ext>
            </a:extLst>
          </p:cNvPr>
          <p:cNvSpPr/>
          <p:nvPr/>
        </p:nvSpPr>
        <p:spPr>
          <a:xfrm>
            <a:off x="4582350" y="2063677"/>
            <a:ext cx="1139716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Modbus</a:t>
            </a:r>
            <a:r>
              <a:rPr lang="en-AU" sz="3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RTU</a:t>
            </a:r>
            <a:r>
              <a:rPr lang="en-AU" sz="3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(RS485)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6304315-4B45-4DFD-8F48-C43D3EADDAAB}"/>
              </a:ext>
            </a:extLst>
          </p:cNvPr>
          <p:cNvCxnSpPr>
            <a:cxnSpLocks/>
          </p:cNvCxnSpPr>
          <p:nvPr/>
        </p:nvCxnSpPr>
        <p:spPr>
          <a:xfrm>
            <a:off x="3666452" y="4717807"/>
            <a:ext cx="2304512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05E9710-DD92-4155-B12C-703842696F88}"/>
              </a:ext>
            </a:extLst>
          </p:cNvPr>
          <p:cNvCxnSpPr>
            <a:cxnSpLocks/>
          </p:cNvCxnSpPr>
          <p:nvPr/>
        </p:nvCxnSpPr>
        <p:spPr>
          <a:xfrm>
            <a:off x="3666452" y="4941172"/>
            <a:ext cx="2304512" cy="0"/>
          </a:xfrm>
          <a:prstGeom prst="line">
            <a:avLst/>
          </a:prstGeom>
          <a:ln w="666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9D34CD9-18A1-4B7A-BB2F-3DDAD48A1CA7}"/>
              </a:ext>
            </a:extLst>
          </p:cNvPr>
          <p:cNvCxnSpPr>
            <a:cxnSpLocks/>
          </p:cNvCxnSpPr>
          <p:nvPr/>
        </p:nvCxnSpPr>
        <p:spPr>
          <a:xfrm>
            <a:off x="3666452" y="2217069"/>
            <a:ext cx="2304512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2A7C862-271B-47EE-AF7C-13AB0E1C2A41}"/>
              </a:ext>
            </a:extLst>
          </p:cNvPr>
          <p:cNvCxnSpPr>
            <a:cxnSpLocks/>
          </p:cNvCxnSpPr>
          <p:nvPr/>
        </p:nvCxnSpPr>
        <p:spPr>
          <a:xfrm>
            <a:off x="3666452" y="2440434"/>
            <a:ext cx="2304512" cy="0"/>
          </a:xfrm>
          <a:prstGeom prst="line">
            <a:avLst/>
          </a:prstGeom>
          <a:ln w="666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64DBB295-B5C9-4E2F-A99F-D44227E9F5F4}"/>
              </a:ext>
            </a:extLst>
          </p:cNvPr>
          <p:cNvSpPr txBox="1">
            <a:spLocks/>
          </p:cNvSpPr>
          <p:nvPr/>
        </p:nvSpPr>
        <p:spPr>
          <a:xfrm>
            <a:off x="550404" y="267523"/>
            <a:ext cx="11138876" cy="529142"/>
          </a:xfrm>
          <a:prstGeom prst="rect">
            <a:avLst/>
          </a:prstGeom>
          <a:gradFill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1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AU" sz="2800">
                <a:solidFill>
                  <a:srgbClr val="002060"/>
                </a:solidFill>
                <a:latin typeface="Arial Rounded MT Bold" panose="020F0704030504030204" pitchFamily="34" charset="0"/>
              </a:rPr>
              <a:t>BBC Gateway development stages</a:t>
            </a:r>
            <a:endParaRPr lang="en-AU" sz="280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AC84C-BEEB-4874-B901-A7667B19780B}"/>
              </a:ext>
            </a:extLst>
          </p:cNvPr>
          <p:cNvSpPr/>
          <p:nvPr/>
        </p:nvSpPr>
        <p:spPr>
          <a:xfrm>
            <a:off x="6881281" y="1796967"/>
            <a:ext cx="567146" cy="175324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SNMP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3B67B-6997-4B36-AE6B-059EE5D80925}"/>
              </a:ext>
            </a:extLst>
          </p:cNvPr>
          <p:cNvSpPr/>
          <p:nvPr/>
        </p:nvSpPr>
        <p:spPr>
          <a:xfrm>
            <a:off x="7900062" y="2081870"/>
            <a:ext cx="827367" cy="2333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EnergySoft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1736852-1A5C-4CE0-988A-EAD1612AF6E4}"/>
              </a:ext>
            </a:extLst>
          </p:cNvPr>
          <p:cNvSpPr/>
          <p:nvPr/>
        </p:nvSpPr>
        <p:spPr>
          <a:xfrm rot="19021321" flipV="1">
            <a:off x="6639529" y="1785936"/>
            <a:ext cx="244652" cy="279046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688096-A59A-48AD-95CB-7AAF121D1F7C}"/>
              </a:ext>
            </a:extLst>
          </p:cNvPr>
          <p:cNvCxnSpPr>
            <a:cxnSpLocks/>
          </p:cNvCxnSpPr>
          <p:nvPr/>
        </p:nvCxnSpPr>
        <p:spPr>
          <a:xfrm>
            <a:off x="4283383" y="2419365"/>
            <a:ext cx="0" cy="526285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1EED8E-AEBD-4E73-BD5F-860FB877CA5F}"/>
              </a:ext>
            </a:extLst>
          </p:cNvPr>
          <p:cNvCxnSpPr>
            <a:cxnSpLocks/>
          </p:cNvCxnSpPr>
          <p:nvPr/>
        </p:nvCxnSpPr>
        <p:spPr>
          <a:xfrm>
            <a:off x="4283383" y="1687901"/>
            <a:ext cx="0" cy="4894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be 8">
            <a:extLst>
              <a:ext uri="{FF2B5EF4-FFF2-40B4-BE49-F238E27FC236}">
                <a16:creationId xmlns:a16="http://schemas.microsoft.com/office/drawing/2014/main" id="{EA9D8F98-3C04-4244-A2E6-6A69E2EC8F1B}"/>
              </a:ext>
            </a:extLst>
          </p:cNvPr>
          <p:cNvSpPr/>
          <p:nvPr/>
        </p:nvSpPr>
        <p:spPr>
          <a:xfrm>
            <a:off x="3943094" y="2696500"/>
            <a:ext cx="904932" cy="498892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PMS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BC6E81E4-CD5C-4048-AE61-AF584C827B3B}"/>
              </a:ext>
            </a:extLst>
          </p:cNvPr>
          <p:cNvSpPr/>
          <p:nvPr/>
        </p:nvSpPr>
        <p:spPr>
          <a:xfrm>
            <a:off x="5726445" y="2016406"/>
            <a:ext cx="904932" cy="498892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Poweroad</a:t>
            </a:r>
            <a:endParaRPr lang="en-AU" sz="9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AU" sz="9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BBC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23BBA48-F8F5-4179-8DD2-9D59C361F313}"/>
              </a:ext>
            </a:extLst>
          </p:cNvPr>
          <p:cNvGrpSpPr/>
          <p:nvPr/>
        </p:nvGrpSpPr>
        <p:grpSpPr>
          <a:xfrm>
            <a:off x="7334586" y="1505920"/>
            <a:ext cx="827367" cy="235651"/>
            <a:chOff x="5731244" y="1202155"/>
            <a:chExt cx="827367" cy="23565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46B7AA0-3C21-4F24-9DAA-E98DA8D73AED}"/>
                </a:ext>
              </a:extLst>
            </p:cNvPr>
            <p:cNvSpPr/>
            <p:nvPr/>
          </p:nvSpPr>
          <p:spPr>
            <a:xfrm>
              <a:off x="5731244" y="1202155"/>
              <a:ext cx="827367" cy="233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sz="90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PRTG</a:t>
              </a: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691A8324-03CD-4D1D-BA58-536E51F90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66144" y="1209206"/>
              <a:ext cx="228600" cy="228600"/>
            </a:xfrm>
            <a:prstGeom prst="rect">
              <a:avLst/>
            </a:prstGeom>
          </p:spPr>
        </p:pic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F9C8817-48F0-4218-9E13-375E42B3D608}"/>
              </a:ext>
            </a:extLst>
          </p:cNvPr>
          <p:cNvSpPr/>
          <p:nvPr/>
        </p:nvSpPr>
        <p:spPr>
          <a:xfrm rot="19021321" flipV="1">
            <a:off x="6950777" y="1493826"/>
            <a:ext cx="296029" cy="26796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pic>
        <p:nvPicPr>
          <p:cNvPr id="42" name="Picture 36" descr="https://static.thenounproject.com/png/113079-200.png">
            <a:extLst>
              <a:ext uri="{FF2B5EF4-FFF2-40B4-BE49-F238E27FC236}">
                <a16:creationId xmlns:a16="http://schemas.microsoft.com/office/drawing/2014/main" id="{67B7C4A5-36CA-42FC-94E0-C62B9ACEE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5764375" y="2140880"/>
            <a:ext cx="262794" cy="26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2792E3FC-3ADD-4E66-BA6B-63C5FB0341A3}"/>
              </a:ext>
            </a:extLst>
          </p:cNvPr>
          <p:cNvSpPr/>
          <p:nvPr/>
        </p:nvSpPr>
        <p:spPr>
          <a:xfrm>
            <a:off x="5783497" y="2324474"/>
            <a:ext cx="360940" cy="14386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  <a:latin typeface="Abadi Extra Light"/>
              </a:rPr>
              <a:t>STM32</a:t>
            </a:r>
          </a:p>
        </p:txBody>
      </p:sp>
      <p:pic>
        <p:nvPicPr>
          <p:cNvPr id="58" name="Picture 36" descr="https://static.thenounproject.com/png/113079-200.png">
            <a:extLst>
              <a:ext uri="{FF2B5EF4-FFF2-40B4-BE49-F238E27FC236}">
                <a16:creationId xmlns:a16="http://schemas.microsoft.com/office/drawing/2014/main" id="{99F4997A-B51D-4ECD-9CA3-3600C69B1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3980142" y="2853276"/>
            <a:ext cx="262794" cy="26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41FBFB1-6841-4BDD-A3E8-536102954D6A}"/>
              </a:ext>
            </a:extLst>
          </p:cNvPr>
          <p:cNvSpPr/>
          <p:nvPr/>
        </p:nvSpPr>
        <p:spPr>
          <a:xfrm>
            <a:off x="3999264" y="3036870"/>
            <a:ext cx="360940" cy="14386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  <a:latin typeface="Abadi Extra Light"/>
              </a:rPr>
              <a:t>STM32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5C40FD-B2D6-4A6B-BF65-FED9CB1AD46A}"/>
              </a:ext>
            </a:extLst>
          </p:cNvPr>
          <p:cNvGrpSpPr/>
          <p:nvPr/>
        </p:nvGrpSpPr>
        <p:grpSpPr>
          <a:xfrm>
            <a:off x="3943094" y="1342194"/>
            <a:ext cx="904932" cy="498892"/>
            <a:chOff x="1996848" y="1267131"/>
            <a:chExt cx="904932" cy="498892"/>
          </a:xfrm>
        </p:grpSpPr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639A8C66-5E2D-4E01-8D97-1C6AC34216DE}"/>
                </a:ext>
              </a:extLst>
            </p:cNvPr>
            <p:cNvSpPr/>
            <p:nvPr/>
          </p:nvSpPr>
          <p:spPr>
            <a:xfrm>
              <a:off x="1996848" y="1267131"/>
              <a:ext cx="904932" cy="498892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sz="900" b="1">
                  <a:solidFill>
                    <a:schemeClr val="accent1">
                      <a:lumMod val="75000"/>
                    </a:schemeClr>
                  </a:solidFill>
                  <a:latin typeface="Abadi Extra Light"/>
                </a:rPr>
                <a:t>MPPT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D94A69E-05DE-4D02-BCA8-3CD35F4E6B21}"/>
                </a:ext>
              </a:extLst>
            </p:cNvPr>
            <p:cNvSpPr/>
            <p:nvPr/>
          </p:nvSpPr>
          <p:spPr>
            <a:xfrm>
              <a:off x="2044268" y="1613241"/>
              <a:ext cx="528452" cy="143866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800">
                  <a:solidFill>
                    <a:schemeClr val="accent1">
                      <a:lumMod val="75000"/>
                    </a:schemeClr>
                  </a:solidFill>
                  <a:latin typeface="Abadi Extra Light"/>
                </a:rPr>
                <a:t>EPSolar</a:t>
              </a: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C5C62FF-0812-43A5-B641-B0908292DC64}"/>
              </a:ext>
            </a:extLst>
          </p:cNvPr>
          <p:cNvCxnSpPr>
            <a:cxnSpLocks/>
          </p:cNvCxnSpPr>
          <p:nvPr/>
        </p:nvCxnSpPr>
        <p:spPr>
          <a:xfrm>
            <a:off x="4283383" y="4919655"/>
            <a:ext cx="0" cy="526285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BF8D8D3-CE42-4C7F-A5CF-491F35D6D1FA}"/>
              </a:ext>
            </a:extLst>
          </p:cNvPr>
          <p:cNvCxnSpPr>
            <a:cxnSpLocks/>
          </p:cNvCxnSpPr>
          <p:nvPr/>
        </p:nvCxnSpPr>
        <p:spPr>
          <a:xfrm>
            <a:off x="4283383" y="4188191"/>
            <a:ext cx="0" cy="4894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be 72">
            <a:extLst>
              <a:ext uri="{FF2B5EF4-FFF2-40B4-BE49-F238E27FC236}">
                <a16:creationId xmlns:a16="http://schemas.microsoft.com/office/drawing/2014/main" id="{82DEC5AA-65C3-4955-A188-77FB66015875}"/>
              </a:ext>
            </a:extLst>
          </p:cNvPr>
          <p:cNvSpPr/>
          <p:nvPr/>
        </p:nvSpPr>
        <p:spPr>
          <a:xfrm>
            <a:off x="3943094" y="3842484"/>
            <a:ext cx="904932" cy="498892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MPPT</a:t>
            </a:r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7CCDF5A1-AA0B-40BA-A597-7EA0BAEE15CD}"/>
              </a:ext>
            </a:extLst>
          </p:cNvPr>
          <p:cNvSpPr/>
          <p:nvPr/>
        </p:nvSpPr>
        <p:spPr>
          <a:xfrm>
            <a:off x="5726445" y="4516696"/>
            <a:ext cx="904932" cy="498892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Poweroad</a:t>
            </a:r>
            <a:endParaRPr lang="en-AU" sz="9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AU" sz="9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BBC</a:t>
            </a:r>
          </a:p>
        </p:txBody>
      </p:sp>
      <p:pic>
        <p:nvPicPr>
          <p:cNvPr id="83" name="Picture 36" descr="https://static.thenounproject.com/png/113079-200.png">
            <a:extLst>
              <a:ext uri="{FF2B5EF4-FFF2-40B4-BE49-F238E27FC236}">
                <a16:creationId xmlns:a16="http://schemas.microsoft.com/office/drawing/2014/main" id="{6D6C472E-84E4-4275-BD20-425D5D60A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5764375" y="4641170"/>
            <a:ext cx="262794" cy="26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38D8388A-E312-43BD-8059-DC7EFE0102A2}"/>
              </a:ext>
            </a:extLst>
          </p:cNvPr>
          <p:cNvSpPr/>
          <p:nvPr/>
        </p:nvSpPr>
        <p:spPr>
          <a:xfrm>
            <a:off x="5783497" y="4824764"/>
            <a:ext cx="360940" cy="14386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  <a:latin typeface="Abadi Extra Light"/>
              </a:rPr>
              <a:t>STM32</a:t>
            </a:r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20391109-1A09-49D0-9F8B-37D39DD718DB}"/>
              </a:ext>
            </a:extLst>
          </p:cNvPr>
          <p:cNvSpPr/>
          <p:nvPr/>
        </p:nvSpPr>
        <p:spPr>
          <a:xfrm>
            <a:off x="3943094" y="5196790"/>
            <a:ext cx="904932" cy="498892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PMS</a:t>
            </a:r>
          </a:p>
        </p:txBody>
      </p:sp>
      <p:pic>
        <p:nvPicPr>
          <p:cNvPr id="85" name="Picture 36" descr="https://static.thenounproject.com/png/113079-200.png">
            <a:extLst>
              <a:ext uri="{FF2B5EF4-FFF2-40B4-BE49-F238E27FC236}">
                <a16:creationId xmlns:a16="http://schemas.microsoft.com/office/drawing/2014/main" id="{323AE3A2-122D-4FC1-BFBA-9C2FD5E9B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3980142" y="5353566"/>
            <a:ext cx="262794" cy="26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1FDE0983-4401-4690-89AB-5A66A30562CC}"/>
              </a:ext>
            </a:extLst>
          </p:cNvPr>
          <p:cNvSpPr/>
          <p:nvPr/>
        </p:nvSpPr>
        <p:spPr>
          <a:xfrm>
            <a:off x="3999264" y="5537160"/>
            <a:ext cx="360940" cy="14386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  <a:latin typeface="Abadi Extra Light"/>
              </a:rPr>
              <a:t>STM32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BCFE93F-1EFF-4955-B089-C0968B1BBF07}"/>
              </a:ext>
            </a:extLst>
          </p:cNvPr>
          <p:cNvSpPr/>
          <p:nvPr/>
        </p:nvSpPr>
        <p:spPr>
          <a:xfrm>
            <a:off x="3990514" y="4188594"/>
            <a:ext cx="528452" cy="14386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  <a:latin typeface="Abadi Extra Light"/>
              </a:rPr>
              <a:t>EPSolar</a:t>
            </a:r>
          </a:p>
        </p:txBody>
      </p:sp>
      <p:sp>
        <p:nvSpPr>
          <p:cNvPr id="97" name="Cube 96">
            <a:extLst>
              <a:ext uri="{FF2B5EF4-FFF2-40B4-BE49-F238E27FC236}">
                <a16:creationId xmlns:a16="http://schemas.microsoft.com/office/drawing/2014/main" id="{DBC25457-731B-4CD5-AF1C-A5CA8EF54058}"/>
              </a:ext>
            </a:extLst>
          </p:cNvPr>
          <p:cNvSpPr/>
          <p:nvPr/>
        </p:nvSpPr>
        <p:spPr>
          <a:xfrm>
            <a:off x="7840348" y="4516696"/>
            <a:ext cx="904932" cy="498892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600">
                <a:solidFill>
                  <a:srgbClr val="C00000"/>
                </a:solidFill>
                <a:latin typeface="Consolas" panose="020B0609020204030204" pitchFamily="49" charset="0"/>
              </a:rPr>
              <a:t>Sundaya</a:t>
            </a:r>
            <a:endParaRPr lang="en-AU" sz="90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r"/>
            <a:r>
              <a:rPr lang="en-AU" sz="9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BBC</a:t>
            </a:r>
          </a:p>
        </p:txBody>
      </p:sp>
      <p:pic>
        <p:nvPicPr>
          <p:cNvPr id="96" name="Picture 6" descr="https://static.thenounproject.com/png/87915-200.png">
            <a:extLst>
              <a:ext uri="{FF2B5EF4-FFF2-40B4-BE49-F238E27FC236}">
                <a16:creationId xmlns:a16="http://schemas.microsoft.com/office/drawing/2014/main" id="{26AF6D49-3026-4564-B135-FBA07A507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631" y="4675907"/>
            <a:ext cx="309486" cy="23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0C345B53-2482-48C1-A7D2-7E79B26D9034}"/>
              </a:ext>
            </a:extLst>
          </p:cNvPr>
          <p:cNvSpPr/>
          <p:nvPr/>
        </p:nvSpPr>
        <p:spPr>
          <a:xfrm>
            <a:off x="7890120" y="4867037"/>
            <a:ext cx="360940" cy="14386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  <a:latin typeface="Abadi Extra Light"/>
              </a:rPr>
              <a:t>RasPi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538D424-C541-4696-B775-40CE7DCB4DFB}"/>
              </a:ext>
            </a:extLst>
          </p:cNvPr>
          <p:cNvSpPr/>
          <p:nvPr/>
        </p:nvSpPr>
        <p:spPr>
          <a:xfrm>
            <a:off x="9028347" y="4332460"/>
            <a:ext cx="567146" cy="175324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rgbClr val="C00000"/>
                </a:solidFill>
                <a:latin typeface="Consolas" panose="020B0609020204030204" pitchFamily="49" charset="0"/>
              </a:rPr>
              <a:t>SNMP</a:t>
            </a: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4C2C7B5B-29E4-4246-A4A2-DEE433958029}"/>
              </a:ext>
            </a:extLst>
          </p:cNvPr>
          <p:cNvSpPr/>
          <p:nvPr/>
        </p:nvSpPr>
        <p:spPr>
          <a:xfrm rot="19021321" flipV="1">
            <a:off x="8786595" y="4321429"/>
            <a:ext cx="244652" cy="279046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CEF02B8-248E-46F5-8D7F-A8E8427D6C8C}"/>
              </a:ext>
            </a:extLst>
          </p:cNvPr>
          <p:cNvGrpSpPr/>
          <p:nvPr/>
        </p:nvGrpSpPr>
        <p:grpSpPr>
          <a:xfrm>
            <a:off x="9412394" y="4024805"/>
            <a:ext cx="827367" cy="235651"/>
            <a:chOff x="5731244" y="1202155"/>
            <a:chExt cx="827367" cy="235651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B394947-5FC3-47C5-A475-F2815288F79C}"/>
                </a:ext>
              </a:extLst>
            </p:cNvPr>
            <p:cNvSpPr/>
            <p:nvPr/>
          </p:nvSpPr>
          <p:spPr>
            <a:xfrm>
              <a:off x="5731244" y="1202155"/>
              <a:ext cx="827367" cy="233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sz="90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PRTG</a:t>
              </a:r>
            </a:p>
          </p:txBody>
        </p:sp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83FB4B49-F947-4EFE-A0B2-BC789B925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66144" y="1209206"/>
              <a:ext cx="228600" cy="228600"/>
            </a:xfrm>
            <a:prstGeom prst="rect">
              <a:avLst/>
            </a:prstGeom>
          </p:spPr>
        </p:pic>
      </p:grp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05C2D135-E84E-4AD5-A776-39A6B60074B9}"/>
              </a:ext>
            </a:extLst>
          </p:cNvPr>
          <p:cNvSpPr/>
          <p:nvPr/>
        </p:nvSpPr>
        <p:spPr>
          <a:xfrm rot="19021321" flipV="1">
            <a:off x="9083848" y="4060583"/>
            <a:ext cx="222411" cy="26796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9D1E1A00-251C-4F31-9257-EB17EDAB20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00636" y="4613181"/>
            <a:ext cx="228600" cy="228600"/>
          </a:xfrm>
          <a:prstGeom prst="rect">
            <a:avLst/>
          </a:prstGeom>
        </p:spPr>
      </p:pic>
      <p:sp>
        <p:nvSpPr>
          <p:cNvPr id="117" name="Oval 116">
            <a:extLst>
              <a:ext uri="{FF2B5EF4-FFF2-40B4-BE49-F238E27FC236}">
                <a16:creationId xmlns:a16="http://schemas.microsoft.com/office/drawing/2014/main" id="{08C14C9C-DC4F-4B7F-A5DD-A6E2F50C1665}"/>
              </a:ext>
            </a:extLst>
          </p:cNvPr>
          <p:cNvSpPr/>
          <p:nvPr/>
        </p:nvSpPr>
        <p:spPr>
          <a:xfrm>
            <a:off x="6000888" y="1466617"/>
            <a:ext cx="394015" cy="397869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>
                <a:solidFill>
                  <a:srgbClr val="C00000"/>
                </a:solidFill>
              </a:rPr>
              <a:t>current</a:t>
            </a:r>
          </a:p>
          <a:p>
            <a:pPr algn="ctr"/>
            <a:r>
              <a:rPr lang="en-US" sz="700">
                <a:solidFill>
                  <a:srgbClr val="C00000"/>
                </a:solidFill>
              </a:rPr>
              <a:t>state</a:t>
            </a:r>
            <a:endParaRPr lang="en-AU" sz="700">
              <a:solidFill>
                <a:srgbClr val="C00000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230A696-E751-4B2F-861B-F41BA854E0EB}"/>
              </a:ext>
            </a:extLst>
          </p:cNvPr>
          <p:cNvSpPr/>
          <p:nvPr/>
        </p:nvSpPr>
        <p:spPr>
          <a:xfrm>
            <a:off x="8489412" y="4036554"/>
            <a:ext cx="394015" cy="397869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>
                <a:solidFill>
                  <a:srgbClr val="C00000"/>
                </a:solidFill>
              </a:rPr>
              <a:t>Stage 1</a:t>
            </a:r>
            <a:endParaRPr lang="en-AU" sz="700">
              <a:solidFill>
                <a:srgbClr val="C00000"/>
              </a:solidFill>
            </a:endParaRPr>
          </a:p>
        </p:txBody>
      </p:sp>
      <p:pic>
        <p:nvPicPr>
          <p:cNvPr id="1026" name="Picture 2" descr="Microsoft Excel icon">
            <a:extLst>
              <a:ext uri="{FF2B5EF4-FFF2-40B4-BE49-F238E27FC236}">
                <a16:creationId xmlns:a16="http://schemas.microsoft.com/office/drawing/2014/main" id="{9C3FE34B-DF22-4C3A-BA27-654669568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904" y="4581043"/>
            <a:ext cx="283554" cy="28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3FA25178-0308-4245-B889-2BD1D0B023AE}"/>
              </a:ext>
            </a:extLst>
          </p:cNvPr>
          <p:cNvSpPr/>
          <p:nvPr/>
        </p:nvSpPr>
        <p:spPr>
          <a:xfrm>
            <a:off x="9138905" y="4628216"/>
            <a:ext cx="291035" cy="175324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900">
                <a:solidFill>
                  <a:srgbClr val="C00000"/>
                </a:solidFill>
                <a:latin typeface="Consolas" panose="020B0609020204030204" pitchFamily="49" charset="0"/>
              </a:rPr>
              <a:t>CSV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27C4E779-97E2-4BCB-A96F-9D5291F17A92}"/>
              </a:ext>
            </a:extLst>
          </p:cNvPr>
          <p:cNvSpPr/>
          <p:nvPr/>
        </p:nvSpPr>
        <p:spPr>
          <a:xfrm flipV="1">
            <a:off x="9431662" y="4460012"/>
            <a:ext cx="296029" cy="26796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3AB1AB91-D2E8-4D0A-992E-6236AAD1DF3F}"/>
              </a:ext>
            </a:extLst>
          </p:cNvPr>
          <p:cNvSpPr/>
          <p:nvPr/>
        </p:nvSpPr>
        <p:spPr>
          <a:xfrm flipV="1">
            <a:off x="8941172" y="4455976"/>
            <a:ext cx="183811" cy="26796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2D3E60-3CF4-41A2-BCEC-D30A9FFBF8BB}"/>
              </a:ext>
            </a:extLst>
          </p:cNvPr>
          <p:cNvSpPr/>
          <p:nvPr/>
        </p:nvSpPr>
        <p:spPr>
          <a:xfrm>
            <a:off x="3632900" y="2063677"/>
            <a:ext cx="612000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Modbus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00FDEA1-0AB7-4DA8-8861-666ADC6687F9}"/>
              </a:ext>
            </a:extLst>
          </p:cNvPr>
          <p:cNvSpPr/>
          <p:nvPr/>
        </p:nvSpPr>
        <p:spPr>
          <a:xfrm>
            <a:off x="3632900" y="2486879"/>
            <a:ext cx="612000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CANbus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43C9D74-F7F0-4C77-9709-F45F2FFA9D15}"/>
              </a:ext>
            </a:extLst>
          </p:cNvPr>
          <p:cNvSpPr/>
          <p:nvPr/>
        </p:nvSpPr>
        <p:spPr>
          <a:xfrm>
            <a:off x="3632900" y="4564415"/>
            <a:ext cx="612000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Modbus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18F8F83-6C32-4A84-8A9F-8371B2D511C7}"/>
              </a:ext>
            </a:extLst>
          </p:cNvPr>
          <p:cNvSpPr/>
          <p:nvPr/>
        </p:nvSpPr>
        <p:spPr>
          <a:xfrm>
            <a:off x="3632900" y="4987617"/>
            <a:ext cx="612000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CANbus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E57B96BB-713C-4211-B170-6FF1F363C25A}"/>
              </a:ext>
            </a:extLst>
          </p:cNvPr>
          <p:cNvSpPr/>
          <p:nvPr/>
        </p:nvSpPr>
        <p:spPr>
          <a:xfrm flipV="1">
            <a:off x="6797298" y="1985873"/>
            <a:ext cx="1081385" cy="229437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3B19AE50-2D76-47F9-943B-A04B60BD2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1758" y="2080593"/>
            <a:ext cx="228600" cy="228600"/>
          </a:xfrm>
          <a:prstGeom prst="rect">
            <a:avLst/>
          </a:prstGeom>
        </p:spPr>
      </p:pic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F908B08-E36D-4E17-BC98-C9BC391E3E78}"/>
              </a:ext>
            </a:extLst>
          </p:cNvPr>
          <p:cNvSpPr/>
          <p:nvPr/>
        </p:nvSpPr>
        <p:spPr>
          <a:xfrm flipV="1">
            <a:off x="6790287" y="4478556"/>
            <a:ext cx="1081385" cy="229437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id="{A41D9605-67D8-4F9A-827B-8FF945C8CB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7329" y="4573276"/>
            <a:ext cx="228600" cy="22860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0216D0F4-8DC0-41A4-B2C7-E9B0A562AF58}"/>
              </a:ext>
            </a:extLst>
          </p:cNvPr>
          <p:cNvSpPr/>
          <p:nvPr/>
        </p:nvSpPr>
        <p:spPr>
          <a:xfrm>
            <a:off x="6821840" y="4569949"/>
            <a:ext cx="1036105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Modbus</a:t>
            </a:r>
            <a:r>
              <a:rPr lang="en-AU" sz="3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TCP</a:t>
            </a:r>
            <a:r>
              <a:rPr lang="en-AU" sz="3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(Wifi)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81AD157-1F29-4257-9A78-22F063272BB6}"/>
              </a:ext>
            </a:extLst>
          </p:cNvPr>
          <p:cNvSpPr txBox="1"/>
          <p:nvPr/>
        </p:nvSpPr>
        <p:spPr>
          <a:xfrm>
            <a:off x="1233508" y="1384769"/>
            <a:ext cx="2600189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7313" indent="-8731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>
                <a:solidFill>
                  <a:srgbClr val="00B0F0"/>
                </a:solidFill>
                <a:latin typeface="Consolas" panose="020B0609020204030204" pitchFamily="49" charset="0"/>
              </a:rPr>
              <a:t>Poweroad BBC </a:t>
            </a:r>
            <a:r>
              <a:rPr lang="en-AU" sz="800"/>
              <a:t>monitors MPPT Modbus using RS485 protocol and: </a:t>
            </a:r>
          </a:p>
          <a:p>
            <a:pPr marL="180975" lvl="1" indent="-9366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/>
              <a:t>converts Modbus to SNMP, and calls </a:t>
            </a:r>
            <a:r>
              <a:rPr lang="en-AU" sz="800">
                <a:solidFill>
                  <a:srgbClr val="00B0F0"/>
                </a:solidFill>
                <a:latin typeface="Consolas" panose="020B0609020204030204" pitchFamily="49" charset="0"/>
              </a:rPr>
              <a:t>PRTG</a:t>
            </a:r>
            <a:r>
              <a:rPr lang="en-AU" sz="800"/>
              <a:t> cloud service</a:t>
            </a:r>
          </a:p>
          <a:p>
            <a:pPr marL="180975" lvl="1" indent="-9366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/>
              <a:t>raises Modbus TCP events on port 502 for </a:t>
            </a:r>
            <a:r>
              <a:rPr lang="en-AU" sz="800">
                <a:solidFill>
                  <a:srgbClr val="00B0F0"/>
                </a:solidFill>
                <a:latin typeface="Consolas" panose="020B0609020204030204" pitchFamily="49" charset="0"/>
              </a:rPr>
              <a:t>EnergySoft</a:t>
            </a:r>
            <a:r>
              <a:rPr lang="en-AU" sz="800"/>
              <a:t> listener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A59E8CF-3D46-4632-82C7-1E9005853E8F}"/>
              </a:ext>
            </a:extLst>
          </p:cNvPr>
          <p:cNvSpPr/>
          <p:nvPr/>
        </p:nvSpPr>
        <p:spPr>
          <a:xfrm>
            <a:off x="4776101" y="4986458"/>
            <a:ext cx="941914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CAN</a:t>
            </a:r>
            <a:r>
              <a:rPr lang="en-AU" sz="2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(STM32)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CD9BAEB-B9FA-4A43-A32D-0A3B58E235C2}"/>
              </a:ext>
            </a:extLst>
          </p:cNvPr>
          <p:cNvSpPr/>
          <p:nvPr/>
        </p:nvSpPr>
        <p:spPr>
          <a:xfrm>
            <a:off x="4780152" y="2486879"/>
            <a:ext cx="941914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CAN</a:t>
            </a:r>
            <a:r>
              <a:rPr lang="en-AU" sz="2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(STM32)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3AF2681-F359-4ABA-A073-563405D254D3}"/>
              </a:ext>
            </a:extLst>
          </p:cNvPr>
          <p:cNvSpPr/>
          <p:nvPr/>
        </p:nvSpPr>
        <p:spPr>
          <a:xfrm>
            <a:off x="6665369" y="2271109"/>
            <a:ext cx="360940" cy="14386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  <a:latin typeface="Abadi Extra Light"/>
              </a:rPr>
              <a:t>port 502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1FA3CE9-847A-475B-A56E-595AED19DCE5}"/>
              </a:ext>
            </a:extLst>
          </p:cNvPr>
          <p:cNvSpPr/>
          <p:nvPr/>
        </p:nvSpPr>
        <p:spPr>
          <a:xfrm>
            <a:off x="6778351" y="4743816"/>
            <a:ext cx="360940" cy="14386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  <a:latin typeface="Abadi Extra Light"/>
              </a:rPr>
              <a:t>port 502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F063D73-2E26-48F6-B701-FCA600B1F409}"/>
              </a:ext>
            </a:extLst>
          </p:cNvPr>
          <p:cNvSpPr txBox="1"/>
          <p:nvPr/>
        </p:nvSpPr>
        <p:spPr>
          <a:xfrm>
            <a:off x="1233509" y="3812439"/>
            <a:ext cx="2269460" cy="15465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7313" indent="-8731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>
                <a:solidFill>
                  <a:srgbClr val="00B0F0"/>
                </a:solidFill>
                <a:latin typeface="Consolas" panose="020B0609020204030204" pitchFamily="49" charset="0"/>
              </a:rPr>
              <a:t>Sundaya BBC </a:t>
            </a:r>
            <a:r>
              <a:rPr lang="en-AU" sz="800"/>
              <a:t>implements a Modbus TCP listener which:</a:t>
            </a:r>
          </a:p>
          <a:p>
            <a:pPr marL="180975" lvl="1" indent="-9366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/>
              <a:t>listens to </a:t>
            </a:r>
            <a:r>
              <a:rPr lang="en-AU" sz="800">
                <a:solidFill>
                  <a:srgbClr val="00B0F0"/>
                </a:solidFill>
                <a:latin typeface="Consolas" panose="020B0609020204030204" pitchFamily="49" charset="0"/>
              </a:rPr>
              <a:t>Poweroad BBC </a:t>
            </a:r>
            <a:r>
              <a:rPr lang="en-AU" sz="800"/>
              <a:t>on port 502 </a:t>
            </a:r>
            <a:endParaRPr lang="en-AU" sz="80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180975" lvl="1" indent="-9366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/>
              <a:t>converts Modbus events (</a:t>
            </a:r>
            <a:r>
              <a:rPr lang="en-AU" sz="800" i="1"/>
              <a:t>including additional datapoints</a:t>
            </a:r>
            <a:r>
              <a:rPr lang="en-AU" sz="800"/>
              <a:t>) to SNMP and calls </a:t>
            </a:r>
            <a:r>
              <a:rPr lang="en-AU" sz="800">
                <a:solidFill>
                  <a:srgbClr val="00B0F0"/>
                </a:solidFill>
                <a:latin typeface="Consolas" panose="020B0609020204030204" pitchFamily="49" charset="0"/>
              </a:rPr>
              <a:t>PRTG</a:t>
            </a:r>
            <a:r>
              <a:rPr lang="en-AU" sz="800"/>
              <a:t> cloud service</a:t>
            </a:r>
          </a:p>
          <a:p>
            <a:pPr marL="180975" lvl="1" indent="-9366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/>
              <a:t>converts and saves Modbus data batches in CSV file format</a:t>
            </a:r>
          </a:p>
          <a:p>
            <a:pPr marL="87312" lvl="1" algn="just">
              <a:spcAft>
                <a:spcPts val="300"/>
              </a:spcAft>
            </a:pPr>
            <a:r>
              <a:rPr lang="en-AU" sz="800" i="1"/>
              <a:t>(</a:t>
            </a:r>
            <a:r>
              <a:rPr lang="en-AU" sz="800"/>
              <a:t>Modbus TCP </a:t>
            </a:r>
            <a:r>
              <a:rPr lang="en-AU" sz="800" i="1"/>
              <a:t>implementation with </a:t>
            </a:r>
            <a:r>
              <a:rPr lang="en-AU" sz="800" i="1">
                <a:solidFill>
                  <a:srgbClr val="C00000"/>
                </a:solidFill>
              </a:rPr>
              <a:t>NodeJS</a:t>
            </a:r>
            <a:r>
              <a:rPr lang="en-AU" sz="800" i="1"/>
              <a:t> using </a:t>
            </a:r>
            <a:r>
              <a:rPr lang="en-AU" sz="800" i="1">
                <a:solidFill>
                  <a:srgbClr val="C00000"/>
                </a:solidFill>
              </a:rPr>
              <a:t>modbus-event</a:t>
            </a:r>
            <a:r>
              <a:rPr lang="en-AU" sz="800" i="1"/>
              <a:t> package)</a:t>
            </a:r>
          </a:p>
          <a:p>
            <a:pPr marL="87313" indent="-8731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>
                <a:solidFill>
                  <a:srgbClr val="00B0F0"/>
                </a:solidFill>
                <a:latin typeface="Consolas" panose="020B0609020204030204" pitchFamily="49" charset="0"/>
              </a:rPr>
              <a:t>Poweroad BBC</a:t>
            </a:r>
            <a:r>
              <a:rPr lang="en-AU" sz="60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AU" sz="800"/>
              <a:t>must be configured to stop calls to PRTG.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B51B1D-DD56-4100-B90D-CA0E9D3A968F}"/>
              </a:ext>
            </a:extLst>
          </p:cNvPr>
          <p:cNvCxnSpPr>
            <a:cxnSpLocks/>
          </p:cNvCxnSpPr>
          <p:nvPr/>
        </p:nvCxnSpPr>
        <p:spPr>
          <a:xfrm>
            <a:off x="1224014" y="3464656"/>
            <a:ext cx="10465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FFAC55E-757C-48A6-8006-2499B6E75FC2}"/>
              </a:ext>
            </a:extLst>
          </p:cNvPr>
          <p:cNvCxnSpPr>
            <a:cxnSpLocks/>
          </p:cNvCxnSpPr>
          <p:nvPr/>
        </p:nvCxnSpPr>
        <p:spPr>
          <a:xfrm>
            <a:off x="1224014" y="987806"/>
            <a:ext cx="10465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C94FEA7-C494-42BA-AF0F-BFFCAFC6BC2A}"/>
              </a:ext>
            </a:extLst>
          </p:cNvPr>
          <p:cNvCxnSpPr>
            <a:cxnSpLocks/>
          </p:cNvCxnSpPr>
          <p:nvPr/>
        </p:nvCxnSpPr>
        <p:spPr>
          <a:xfrm>
            <a:off x="1224014" y="5941505"/>
            <a:ext cx="10465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38A4B-4245-4EFD-A4BF-C98350B1AB9E}"/>
              </a:ext>
            </a:extLst>
          </p:cNvPr>
          <p:cNvSpPr/>
          <p:nvPr/>
        </p:nvSpPr>
        <p:spPr>
          <a:xfrm>
            <a:off x="1164539" y="3458086"/>
            <a:ext cx="873381" cy="3693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indent="87313">
              <a:spcAft>
                <a:spcPts val="300"/>
              </a:spcAft>
            </a:pPr>
            <a:r>
              <a:rPr lang="en-AU" b="1"/>
              <a:t>Stage 1</a:t>
            </a:r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5552D-D26F-4326-970F-905368CCA197}"/>
              </a:ext>
            </a:extLst>
          </p:cNvPr>
          <p:cNvSpPr/>
          <p:nvPr/>
        </p:nvSpPr>
        <p:spPr>
          <a:xfrm>
            <a:off x="1126789" y="974668"/>
            <a:ext cx="1448153" cy="3693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indent="87313">
              <a:spcAft>
                <a:spcPts val="300"/>
              </a:spcAft>
            </a:pPr>
            <a:r>
              <a:rPr lang="en-AU" b="1"/>
              <a:t>Current State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853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ADEF361-76CA-4EF3-9C0C-993BEE52CF75}"/>
              </a:ext>
            </a:extLst>
          </p:cNvPr>
          <p:cNvCxnSpPr>
            <a:cxnSpLocks/>
          </p:cNvCxnSpPr>
          <p:nvPr/>
        </p:nvCxnSpPr>
        <p:spPr>
          <a:xfrm>
            <a:off x="3828915" y="2265560"/>
            <a:ext cx="2304512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0B36058-EA8E-4A33-9C3D-B617F01D84C6}"/>
              </a:ext>
            </a:extLst>
          </p:cNvPr>
          <p:cNvCxnSpPr>
            <a:cxnSpLocks/>
          </p:cNvCxnSpPr>
          <p:nvPr/>
        </p:nvCxnSpPr>
        <p:spPr>
          <a:xfrm>
            <a:off x="3828915" y="2488925"/>
            <a:ext cx="2304512" cy="0"/>
          </a:xfrm>
          <a:prstGeom prst="line">
            <a:avLst/>
          </a:prstGeom>
          <a:ln w="666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1652F5E-1202-4005-A13B-85856E2B8FAF}"/>
              </a:ext>
            </a:extLst>
          </p:cNvPr>
          <p:cNvSpPr/>
          <p:nvPr/>
        </p:nvSpPr>
        <p:spPr>
          <a:xfrm>
            <a:off x="5511934" y="4586629"/>
            <a:ext cx="612000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>
                <a:solidFill>
                  <a:srgbClr val="C00000"/>
                </a:solidFill>
                <a:latin typeface="Consolas" panose="020B0609020204030204" pitchFamily="49" charset="0"/>
              </a:rPr>
              <a:t>Modbus</a:t>
            </a:r>
            <a:r>
              <a:rPr lang="en-AU" sz="30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rgbClr val="C00000"/>
                </a:solidFill>
                <a:latin typeface="Consolas" panose="020B0609020204030204" pitchFamily="49" charset="0"/>
              </a:rPr>
              <a:t>RTU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7FCFEEB-E1E9-4825-B23B-57BA5C6D1E08}"/>
              </a:ext>
            </a:extLst>
          </p:cNvPr>
          <p:cNvSpPr/>
          <p:nvPr/>
        </p:nvSpPr>
        <p:spPr>
          <a:xfrm>
            <a:off x="4825463" y="2090405"/>
            <a:ext cx="1253688" cy="144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Modbus</a:t>
            </a:r>
            <a:r>
              <a:rPr lang="en-AU" sz="3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RTU</a:t>
            </a:r>
            <a:r>
              <a:rPr lang="en-AU" sz="3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(RS485)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9467E8-476F-4DFB-977A-A493B63FE46B}"/>
              </a:ext>
            </a:extLst>
          </p:cNvPr>
          <p:cNvSpPr/>
          <p:nvPr/>
        </p:nvSpPr>
        <p:spPr>
          <a:xfrm>
            <a:off x="9205630" y="2220168"/>
            <a:ext cx="567146" cy="175324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rgbClr val="C00000"/>
                </a:solidFill>
                <a:latin typeface="Consolas" panose="020B0609020204030204" pitchFamily="49" charset="0"/>
              </a:rPr>
              <a:t>REST/ JSON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DBB295-B5C9-4E2F-A99F-D44227E9F5F4}"/>
              </a:ext>
            </a:extLst>
          </p:cNvPr>
          <p:cNvSpPr txBox="1">
            <a:spLocks/>
          </p:cNvSpPr>
          <p:nvPr/>
        </p:nvSpPr>
        <p:spPr>
          <a:xfrm>
            <a:off x="550404" y="267523"/>
            <a:ext cx="11138876" cy="529142"/>
          </a:xfrm>
          <a:prstGeom prst="rect">
            <a:avLst/>
          </a:prstGeom>
          <a:gradFill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1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AU" sz="2800">
                <a:solidFill>
                  <a:srgbClr val="002060"/>
                </a:solidFill>
                <a:latin typeface="Arial Rounded MT Bold" panose="020F0704030504030204" pitchFamily="34" charset="0"/>
              </a:rPr>
              <a:t>BBC Gateway development stages</a:t>
            </a:r>
            <a:endParaRPr lang="en-AU" sz="2800">
              <a:solidFill>
                <a:srgbClr val="002060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02C92FF-F4A0-4393-932C-08DF17C33FCD}"/>
              </a:ext>
            </a:extLst>
          </p:cNvPr>
          <p:cNvGrpSpPr/>
          <p:nvPr/>
        </p:nvGrpSpPr>
        <p:grpSpPr>
          <a:xfrm>
            <a:off x="9811291" y="2195922"/>
            <a:ext cx="827367" cy="235651"/>
            <a:chOff x="5731244" y="1202155"/>
            <a:chExt cx="827367" cy="23565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B9E78B5-D687-4EEF-B9B9-9E4D2309DAB0}"/>
                </a:ext>
              </a:extLst>
            </p:cNvPr>
            <p:cNvSpPr/>
            <p:nvPr/>
          </p:nvSpPr>
          <p:spPr>
            <a:xfrm>
              <a:off x="5731244" y="1202155"/>
              <a:ext cx="827367" cy="233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sz="90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Sundaya</a:t>
              </a:r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0D8D3EA6-F224-419F-8B58-DFAA682AB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66144" y="1209206"/>
              <a:ext cx="228600" cy="228600"/>
            </a:xfrm>
            <a:prstGeom prst="rect">
              <a:avLst/>
            </a:prstGeom>
          </p:spPr>
        </p:pic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C5C62FF-0812-43A5-B641-B0908292DC64}"/>
              </a:ext>
            </a:extLst>
          </p:cNvPr>
          <p:cNvCxnSpPr>
            <a:cxnSpLocks/>
          </p:cNvCxnSpPr>
          <p:nvPr/>
        </p:nvCxnSpPr>
        <p:spPr>
          <a:xfrm>
            <a:off x="4445984" y="2486538"/>
            <a:ext cx="0" cy="526285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BF8D8D3-CE42-4C7F-A5CF-491F35D6D1FA}"/>
              </a:ext>
            </a:extLst>
          </p:cNvPr>
          <p:cNvCxnSpPr>
            <a:cxnSpLocks/>
          </p:cNvCxnSpPr>
          <p:nvPr/>
        </p:nvCxnSpPr>
        <p:spPr>
          <a:xfrm>
            <a:off x="4445984" y="1755074"/>
            <a:ext cx="0" cy="4894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be 72">
            <a:extLst>
              <a:ext uri="{FF2B5EF4-FFF2-40B4-BE49-F238E27FC236}">
                <a16:creationId xmlns:a16="http://schemas.microsoft.com/office/drawing/2014/main" id="{82DEC5AA-65C3-4955-A188-77FB66015875}"/>
              </a:ext>
            </a:extLst>
          </p:cNvPr>
          <p:cNvSpPr/>
          <p:nvPr/>
        </p:nvSpPr>
        <p:spPr>
          <a:xfrm>
            <a:off x="4105695" y="1409367"/>
            <a:ext cx="904932" cy="498892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MPPT</a:t>
            </a:r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20391109-1A09-49D0-9F8B-37D39DD718DB}"/>
              </a:ext>
            </a:extLst>
          </p:cNvPr>
          <p:cNvSpPr/>
          <p:nvPr/>
        </p:nvSpPr>
        <p:spPr>
          <a:xfrm>
            <a:off x="4105695" y="2793031"/>
            <a:ext cx="904932" cy="498892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PMS</a:t>
            </a:r>
          </a:p>
        </p:txBody>
      </p:sp>
      <p:pic>
        <p:nvPicPr>
          <p:cNvPr id="83" name="Picture 36" descr="https://static.thenounproject.com/png/113079-200.png">
            <a:extLst>
              <a:ext uri="{FF2B5EF4-FFF2-40B4-BE49-F238E27FC236}">
                <a16:creationId xmlns:a16="http://schemas.microsoft.com/office/drawing/2014/main" id="{6D6C472E-84E4-4275-BD20-425D5D60A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5926976" y="2208053"/>
            <a:ext cx="262794" cy="26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38D8388A-E312-43BD-8059-DC7EFE0102A2}"/>
              </a:ext>
            </a:extLst>
          </p:cNvPr>
          <p:cNvSpPr/>
          <p:nvPr/>
        </p:nvSpPr>
        <p:spPr>
          <a:xfrm>
            <a:off x="5946098" y="2391647"/>
            <a:ext cx="360940" cy="14386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  <a:latin typeface="Abadi Extra Light"/>
              </a:rPr>
              <a:t>STM32</a:t>
            </a:r>
          </a:p>
        </p:txBody>
      </p:sp>
      <p:pic>
        <p:nvPicPr>
          <p:cNvPr id="85" name="Picture 36" descr="https://static.thenounproject.com/png/113079-200.png">
            <a:extLst>
              <a:ext uri="{FF2B5EF4-FFF2-40B4-BE49-F238E27FC236}">
                <a16:creationId xmlns:a16="http://schemas.microsoft.com/office/drawing/2014/main" id="{323AE3A2-122D-4FC1-BFBA-9C2FD5E9B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30161" y="2958195"/>
            <a:ext cx="262794" cy="26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1FDE0983-4401-4690-89AB-5A66A30562CC}"/>
              </a:ext>
            </a:extLst>
          </p:cNvPr>
          <p:cNvSpPr/>
          <p:nvPr/>
        </p:nvSpPr>
        <p:spPr>
          <a:xfrm>
            <a:off x="4149283" y="3141789"/>
            <a:ext cx="360940" cy="14386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  <a:latin typeface="Abadi Extra Light"/>
              </a:rPr>
              <a:t>STM32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BCFE93F-1EFF-4955-B089-C0968B1BBF07}"/>
              </a:ext>
            </a:extLst>
          </p:cNvPr>
          <p:cNvSpPr/>
          <p:nvPr/>
        </p:nvSpPr>
        <p:spPr>
          <a:xfrm>
            <a:off x="4153115" y="1755477"/>
            <a:ext cx="528452" cy="14386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  <a:latin typeface="Abadi Extra Light"/>
              </a:rPr>
              <a:t>EPSolar</a:t>
            </a:r>
          </a:p>
        </p:txBody>
      </p:sp>
      <p:sp>
        <p:nvSpPr>
          <p:cNvPr id="97" name="Cube 96">
            <a:extLst>
              <a:ext uri="{FF2B5EF4-FFF2-40B4-BE49-F238E27FC236}">
                <a16:creationId xmlns:a16="http://schemas.microsoft.com/office/drawing/2014/main" id="{DBC25457-731B-4CD5-AF1C-A5CA8EF54058}"/>
              </a:ext>
            </a:extLst>
          </p:cNvPr>
          <p:cNvSpPr/>
          <p:nvPr/>
        </p:nvSpPr>
        <p:spPr>
          <a:xfrm>
            <a:off x="7906487" y="2083579"/>
            <a:ext cx="904932" cy="498892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Sundaya</a:t>
            </a:r>
            <a:endParaRPr lang="en-AU" sz="9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AU" sz="9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BBC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C345B53-2482-48C1-A7D2-7E79B26D9034}"/>
              </a:ext>
            </a:extLst>
          </p:cNvPr>
          <p:cNvSpPr/>
          <p:nvPr/>
        </p:nvSpPr>
        <p:spPr>
          <a:xfrm>
            <a:off x="7952065" y="2417144"/>
            <a:ext cx="360940" cy="14386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  <a:latin typeface="Abadi Extra Light"/>
              </a:rPr>
              <a:t>RasPi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538D424-C541-4696-B775-40CE7DCB4DFB}"/>
              </a:ext>
            </a:extLst>
          </p:cNvPr>
          <p:cNvSpPr/>
          <p:nvPr/>
        </p:nvSpPr>
        <p:spPr>
          <a:xfrm>
            <a:off x="9094486" y="1899343"/>
            <a:ext cx="567146" cy="175324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SNMP</a:t>
            </a: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4C2C7B5B-29E4-4246-A4A2-DEE433958029}"/>
              </a:ext>
            </a:extLst>
          </p:cNvPr>
          <p:cNvSpPr/>
          <p:nvPr/>
        </p:nvSpPr>
        <p:spPr>
          <a:xfrm rot="19021321" flipV="1">
            <a:off x="8852734" y="1888312"/>
            <a:ext cx="244652" cy="279046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CEF02B8-248E-46F5-8D7F-A8E8427D6C8C}"/>
              </a:ext>
            </a:extLst>
          </p:cNvPr>
          <p:cNvGrpSpPr/>
          <p:nvPr/>
        </p:nvGrpSpPr>
        <p:grpSpPr>
          <a:xfrm>
            <a:off x="9551985" y="1585288"/>
            <a:ext cx="827367" cy="235651"/>
            <a:chOff x="5731244" y="1202155"/>
            <a:chExt cx="827367" cy="235651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B394947-5FC3-47C5-A475-F2815288F79C}"/>
                </a:ext>
              </a:extLst>
            </p:cNvPr>
            <p:cNvSpPr/>
            <p:nvPr/>
          </p:nvSpPr>
          <p:spPr>
            <a:xfrm>
              <a:off x="5731244" y="1202155"/>
              <a:ext cx="827367" cy="233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sz="90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PRTG</a:t>
              </a:r>
            </a:p>
          </p:txBody>
        </p:sp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83FB4B49-F947-4EFE-A0B2-BC789B925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66144" y="1209206"/>
              <a:ext cx="228600" cy="228600"/>
            </a:xfrm>
            <a:prstGeom prst="rect">
              <a:avLst/>
            </a:prstGeom>
          </p:spPr>
        </p:pic>
      </p:grp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05C2D135-E84E-4AD5-A776-39A6B60074B9}"/>
              </a:ext>
            </a:extLst>
          </p:cNvPr>
          <p:cNvSpPr/>
          <p:nvPr/>
        </p:nvSpPr>
        <p:spPr>
          <a:xfrm rot="19021321" flipV="1">
            <a:off x="9163982" y="1596202"/>
            <a:ext cx="296029" cy="26796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DB397AAD-087A-4906-A1EA-8D0227BA1ABB}"/>
              </a:ext>
            </a:extLst>
          </p:cNvPr>
          <p:cNvSpPr/>
          <p:nvPr/>
        </p:nvSpPr>
        <p:spPr>
          <a:xfrm flipV="1">
            <a:off x="6983818" y="2026624"/>
            <a:ext cx="893706" cy="229437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9D1E1A00-251C-4F31-9257-EB17EDAB20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6775" y="2180064"/>
            <a:ext cx="228600" cy="228600"/>
          </a:xfrm>
          <a:prstGeom prst="rect">
            <a:avLst/>
          </a:prstGeom>
        </p:spPr>
      </p:pic>
      <p:sp>
        <p:nvSpPr>
          <p:cNvPr id="118" name="Oval 117">
            <a:extLst>
              <a:ext uri="{FF2B5EF4-FFF2-40B4-BE49-F238E27FC236}">
                <a16:creationId xmlns:a16="http://schemas.microsoft.com/office/drawing/2014/main" id="{F230A696-E751-4B2F-861B-F41BA854E0EB}"/>
              </a:ext>
            </a:extLst>
          </p:cNvPr>
          <p:cNvSpPr/>
          <p:nvPr/>
        </p:nvSpPr>
        <p:spPr>
          <a:xfrm>
            <a:off x="8837113" y="2417144"/>
            <a:ext cx="394015" cy="397869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>
                <a:solidFill>
                  <a:srgbClr val="C00000"/>
                </a:solidFill>
              </a:rPr>
              <a:t>Stage 2</a:t>
            </a:r>
            <a:endParaRPr lang="en-AU" sz="700">
              <a:solidFill>
                <a:srgbClr val="C00000"/>
              </a:solidFill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1C29DDD4-5EE0-48D9-BA63-7ACDBF750002}"/>
              </a:ext>
            </a:extLst>
          </p:cNvPr>
          <p:cNvSpPr/>
          <p:nvPr/>
        </p:nvSpPr>
        <p:spPr>
          <a:xfrm flipV="1">
            <a:off x="9484040" y="2051964"/>
            <a:ext cx="296029" cy="26796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11CA2850-75F1-4BAD-B8F9-061518939F11}"/>
              </a:ext>
            </a:extLst>
          </p:cNvPr>
          <p:cNvSpPr/>
          <p:nvPr/>
        </p:nvSpPr>
        <p:spPr>
          <a:xfrm flipV="1">
            <a:off x="8993550" y="2047928"/>
            <a:ext cx="183811" cy="26796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pic>
        <p:nvPicPr>
          <p:cNvPr id="96" name="Picture 6" descr="https://static.thenounproject.com/png/87915-200.png">
            <a:extLst>
              <a:ext uri="{FF2B5EF4-FFF2-40B4-BE49-F238E27FC236}">
                <a16:creationId xmlns:a16="http://schemas.microsoft.com/office/drawing/2014/main" id="{26AF6D49-3026-4564-B135-FBA07A507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770" y="2242790"/>
            <a:ext cx="309486" cy="23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55AE950A-D5E9-452E-B392-6478D57A8B7E}"/>
              </a:ext>
            </a:extLst>
          </p:cNvPr>
          <p:cNvSpPr/>
          <p:nvPr/>
        </p:nvSpPr>
        <p:spPr>
          <a:xfrm>
            <a:off x="7455022" y="4699800"/>
            <a:ext cx="567146" cy="175324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REST/ JSON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145D9CC-4879-4770-BF36-75F5F4EC374F}"/>
              </a:ext>
            </a:extLst>
          </p:cNvPr>
          <p:cNvGrpSpPr/>
          <p:nvPr/>
        </p:nvGrpSpPr>
        <p:grpSpPr>
          <a:xfrm>
            <a:off x="8060683" y="4675554"/>
            <a:ext cx="827367" cy="235651"/>
            <a:chOff x="5731244" y="1202155"/>
            <a:chExt cx="827367" cy="23565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A9ECBFC-E0EE-454F-B381-97A6B4749966}"/>
                </a:ext>
              </a:extLst>
            </p:cNvPr>
            <p:cNvSpPr/>
            <p:nvPr/>
          </p:nvSpPr>
          <p:spPr>
            <a:xfrm>
              <a:off x="5731244" y="1202155"/>
              <a:ext cx="827367" cy="233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sz="90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Sundaya</a:t>
              </a:r>
            </a:p>
          </p:txBody>
        </p:sp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88699A45-D52D-46FA-8396-EDC7946BF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66144" y="1209206"/>
              <a:ext cx="228600" cy="228600"/>
            </a:xfrm>
            <a:prstGeom prst="rect">
              <a:avLst/>
            </a:prstGeom>
          </p:spPr>
        </p:pic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D693844C-D8E3-4248-91BD-93053ED7075E}"/>
              </a:ext>
            </a:extLst>
          </p:cNvPr>
          <p:cNvSpPr/>
          <p:nvPr/>
        </p:nvSpPr>
        <p:spPr>
          <a:xfrm>
            <a:off x="3817815" y="4586629"/>
            <a:ext cx="612000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Modbus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F940138-256B-43C1-BE06-327E441854E0}"/>
              </a:ext>
            </a:extLst>
          </p:cNvPr>
          <p:cNvCxnSpPr>
            <a:cxnSpLocks/>
          </p:cNvCxnSpPr>
          <p:nvPr/>
        </p:nvCxnSpPr>
        <p:spPr>
          <a:xfrm>
            <a:off x="3851367" y="4740021"/>
            <a:ext cx="2304512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B43A800-9DE3-4F61-883C-22B14B48D5D8}"/>
              </a:ext>
            </a:extLst>
          </p:cNvPr>
          <p:cNvCxnSpPr>
            <a:cxnSpLocks/>
          </p:cNvCxnSpPr>
          <p:nvPr/>
        </p:nvCxnSpPr>
        <p:spPr>
          <a:xfrm>
            <a:off x="3851367" y="4963386"/>
            <a:ext cx="2304512" cy="0"/>
          </a:xfrm>
          <a:prstGeom prst="line">
            <a:avLst/>
          </a:prstGeom>
          <a:ln w="666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D181D91-B5A9-4C9D-BB73-9C5D194E60A0}"/>
              </a:ext>
            </a:extLst>
          </p:cNvPr>
          <p:cNvCxnSpPr>
            <a:cxnSpLocks/>
          </p:cNvCxnSpPr>
          <p:nvPr/>
        </p:nvCxnSpPr>
        <p:spPr>
          <a:xfrm>
            <a:off x="4464200" y="4963386"/>
            <a:ext cx="0" cy="526285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9316B36-C529-4121-BCDC-12B8A422907A}"/>
              </a:ext>
            </a:extLst>
          </p:cNvPr>
          <p:cNvCxnSpPr>
            <a:cxnSpLocks/>
          </p:cNvCxnSpPr>
          <p:nvPr/>
        </p:nvCxnSpPr>
        <p:spPr>
          <a:xfrm>
            <a:off x="4464200" y="4231922"/>
            <a:ext cx="0" cy="4894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be 94">
            <a:extLst>
              <a:ext uri="{FF2B5EF4-FFF2-40B4-BE49-F238E27FC236}">
                <a16:creationId xmlns:a16="http://schemas.microsoft.com/office/drawing/2014/main" id="{F26E9DB1-04A6-4993-A814-ADB4949BAFB5}"/>
              </a:ext>
            </a:extLst>
          </p:cNvPr>
          <p:cNvSpPr/>
          <p:nvPr/>
        </p:nvSpPr>
        <p:spPr>
          <a:xfrm>
            <a:off x="4123911" y="3886215"/>
            <a:ext cx="904932" cy="498892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MPPT</a:t>
            </a:r>
          </a:p>
        </p:txBody>
      </p:sp>
      <p:sp>
        <p:nvSpPr>
          <p:cNvPr id="110" name="Cube 109">
            <a:extLst>
              <a:ext uri="{FF2B5EF4-FFF2-40B4-BE49-F238E27FC236}">
                <a16:creationId xmlns:a16="http://schemas.microsoft.com/office/drawing/2014/main" id="{23E5C8B2-6C89-4E72-AC43-B82A7DE2EA90}"/>
              </a:ext>
            </a:extLst>
          </p:cNvPr>
          <p:cNvSpPr/>
          <p:nvPr/>
        </p:nvSpPr>
        <p:spPr>
          <a:xfrm>
            <a:off x="4123911" y="5269879"/>
            <a:ext cx="904932" cy="498892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PMS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DDEAE5F-DADC-47A8-9F3C-6B71D94F1F40}"/>
              </a:ext>
            </a:extLst>
          </p:cNvPr>
          <p:cNvSpPr/>
          <p:nvPr/>
        </p:nvSpPr>
        <p:spPr>
          <a:xfrm>
            <a:off x="3817815" y="5009831"/>
            <a:ext cx="612000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CANbus</a:t>
            </a:r>
          </a:p>
        </p:txBody>
      </p:sp>
      <p:pic>
        <p:nvPicPr>
          <p:cNvPr id="115" name="Picture 36" descr="https://static.thenounproject.com/png/113079-200.png">
            <a:extLst>
              <a:ext uri="{FF2B5EF4-FFF2-40B4-BE49-F238E27FC236}">
                <a16:creationId xmlns:a16="http://schemas.microsoft.com/office/drawing/2014/main" id="{587D360B-77B4-4744-AF6E-7F5C701EA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8377" y="5435043"/>
            <a:ext cx="262794" cy="26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D7E9D200-46F2-421B-B4FE-0513FFDF72F3}"/>
              </a:ext>
            </a:extLst>
          </p:cNvPr>
          <p:cNvSpPr/>
          <p:nvPr/>
        </p:nvSpPr>
        <p:spPr>
          <a:xfrm>
            <a:off x="4167499" y="5618637"/>
            <a:ext cx="360940" cy="14386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  <a:latin typeface="Abadi Extra Light"/>
              </a:rPr>
              <a:t>STM32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290D049-86F5-45AB-B281-1AA4011FFBD8}"/>
              </a:ext>
            </a:extLst>
          </p:cNvPr>
          <p:cNvSpPr/>
          <p:nvPr/>
        </p:nvSpPr>
        <p:spPr>
          <a:xfrm>
            <a:off x="4171331" y="4232325"/>
            <a:ext cx="528452" cy="14386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  <a:latin typeface="Abadi Extra Light"/>
              </a:rPr>
              <a:t>EPSolar</a:t>
            </a:r>
          </a:p>
        </p:txBody>
      </p:sp>
      <p:sp>
        <p:nvSpPr>
          <p:cNvPr id="123" name="Cube 122">
            <a:extLst>
              <a:ext uri="{FF2B5EF4-FFF2-40B4-BE49-F238E27FC236}">
                <a16:creationId xmlns:a16="http://schemas.microsoft.com/office/drawing/2014/main" id="{C53C862B-3AB5-44DB-9FFE-AC26E9B88628}"/>
              </a:ext>
            </a:extLst>
          </p:cNvPr>
          <p:cNvSpPr/>
          <p:nvPr/>
        </p:nvSpPr>
        <p:spPr>
          <a:xfrm>
            <a:off x="6155879" y="4563211"/>
            <a:ext cx="904932" cy="498892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Sundaya</a:t>
            </a:r>
            <a:endParaRPr lang="en-AU" sz="9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AU" sz="9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BBC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579FCFB-2F00-4D1C-88FA-CFDD594DF816}"/>
              </a:ext>
            </a:extLst>
          </p:cNvPr>
          <p:cNvSpPr/>
          <p:nvPr/>
        </p:nvSpPr>
        <p:spPr>
          <a:xfrm>
            <a:off x="6195107" y="4909476"/>
            <a:ext cx="360940" cy="14386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  <a:latin typeface="Abadi Extra Light"/>
              </a:rPr>
              <a:t>RasPi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E9A12C9-9674-4D36-8B9F-7485EB0CEBB7}"/>
              </a:ext>
            </a:extLst>
          </p:cNvPr>
          <p:cNvSpPr/>
          <p:nvPr/>
        </p:nvSpPr>
        <p:spPr>
          <a:xfrm>
            <a:off x="7343878" y="4378975"/>
            <a:ext cx="567146" cy="175324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SNMP</a:t>
            </a: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FE0EEE8A-DDD8-4B03-BDB6-FAF516B16811}"/>
              </a:ext>
            </a:extLst>
          </p:cNvPr>
          <p:cNvSpPr/>
          <p:nvPr/>
        </p:nvSpPr>
        <p:spPr>
          <a:xfrm rot="19021321" flipV="1">
            <a:off x="7102126" y="4367944"/>
            <a:ext cx="244652" cy="279046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22AAC24-78B8-4476-9299-DAA748DD771B}"/>
              </a:ext>
            </a:extLst>
          </p:cNvPr>
          <p:cNvGrpSpPr/>
          <p:nvPr/>
        </p:nvGrpSpPr>
        <p:grpSpPr>
          <a:xfrm>
            <a:off x="7801377" y="4071270"/>
            <a:ext cx="827367" cy="235651"/>
            <a:chOff x="5731244" y="1202155"/>
            <a:chExt cx="827367" cy="235651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C68D2D6-1835-43AD-BAEA-01E6859B8508}"/>
                </a:ext>
              </a:extLst>
            </p:cNvPr>
            <p:cNvSpPr/>
            <p:nvPr/>
          </p:nvSpPr>
          <p:spPr>
            <a:xfrm>
              <a:off x="5731244" y="1202155"/>
              <a:ext cx="827367" cy="233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sz="90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PRTG</a:t>
              </a:r>
            </a:p>
          </p:txBody>
        </p:sp>
        <p:pic>
          <p:nvPicPr>
            <p:cNvPr id="131" name="Graphic 130">
              <a:extLst>
                <a:ext uri="{FF2B5EF4-FFF2-40B4-BE49-F238E27FC236}">
                  <a16:creationId xmlns:a16="http://schemas.microsoft.com/office/drawing/2014/main" id="{44B9E0D3-4CEB-4BD8-AE93-9BDBD546C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66144" y="1209206"/>
              <a:ext cx="228600" cy="228600"/>
            </a:xfrm>
            <a:prstGeom prst="rect">
              <a:avLst/>
            </a:prstGeom>
          </p:spPr>
        </p:pic>
      </p:grp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BA933619-AFD6-4596-ABEF-B5AADFAB35D7}"/>
              </a:ext>
            </a:extLst>
          </p:cNvPr>
          <p:cNvSpPr/>
          <p:nvPr/>
        </p:nvSpPr>
        <p:spPr>
          <a:xfrm rot="19021321" flipV="1">
            <a:off x="7413374" y="4075834"/>
            <a:ext cx="296029" cy="26796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FCB7274E-29BF-4DA4-AF75-C6DE38F53B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16167" y="4659696"/>
            <a:ext cx="228600" cy="228600"/>
          </a:xfrm>
          <a:prstGeom prst="rect">
            <a:avLst/>
          </a:prstGeom>
        </p:spPr>
      </p:pic>
      <p:sp>
        <p:nvSpPr>
          <p:cNvPr id="136" name="Oval 135">
            <a:extLst>
              <a:ext uri="{FF2B5EF4-FFF2-40B4-BE49-F238E27FC236}">
                <a16:creationId xmlns:a16="http://schemas.microsoft.com/office/drawing/2014/main" id="{B966CA44-1A15-4D1F-A139-952E97FD018B}"/>
              </a:ext>
            </a:extLst>
          </p:cNvPr>
          <p:cNvSpPr/>
          <p:nvPr/>
        </p:nvSpPr>
        <p:spPr>
          <a:xfrm>
            <a:off x="5856988" y="4126585"/>
            <a:ext cx="394015" cy="397869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>
                <a:solidFill>
                  <a:srgbClr val="C00000"/>
                </a:solidFill>
              </a:rPr>
              <a:t>Stage 3</a:t>
            </a:r>
            <a:endParaRPr lang="en-AU" sz="700">
              <a:solidFill>
                <a:srgbClr val="C00000"/>
              </a:solidFill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555249D8-F309-48D7-856E-8F12EE9CD61F}"/>
              </a:ext>
            </a:extLst>
          </p:cNvPr>
          <p:cNvSpPr/>
          <p:nvPr/>
        </p:nvSpPr>
        <p:spPr>
          <a:xfrm flipV="1">
            <a:off x="7733432" y="4531596"/>
            <a:ext cx="296029" cy="26796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5CA9F4AA-0504-4833-A7FF-1838B6983486}"/>
              </a:ext>
            </a:extLst>
          </p:cNvPr>
          <p:cNvSpPr/>
          <p:nvPr/>
        </p:nvSpPr>
        <p:spPr>
          <a:xfrm flipV="1">
            <a:off x="7242942" y="4527560"/>
            <a:ext cx="183811" cy="26796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pic>
        <p:nvPicPr>
          <p:cNvPr id="139" name="Picture 6" descr="https://static.thenounproject.com/png/87915-200.png">
            <a:extLst>
              <a:ext uri="{FF2B5EF4-FFF2-40B4-BE49-F238E27FC236}">
                <a16:creationId xmlns:a16="http://schemas.microsoft.com/office/drawing/2014/main" id="{33F25298-D223-4212-95DB-1B41477BA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162" y="4722422"/>
            <a:ext cx="309486" cy="23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F3BC0029-9C0A-4923-A915-331AF4EEAF12}"/>
              </a:ext>
            </a:extLst>
          </p:cNvPr>
          <p:cNvSpPr/>
          <p:nvPr/>
        </p:nvSpPr>
        <p:spPr>
          <a:xfrm>
            <a:off x="5511934" y="5009831"/>
            <a:ext cx="612000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>
                <a:solidFill>
                  <a:srgbClr val="C00000"/>
                </a:solidFill>
                <a:latin typeface="Consolas" panose="020B0609020204030204" pitchFamily="49" charset="0"/>
              </a:rPr>
              <a:t>SocketCAN</a:t>
            </a:r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7CCDF5A1-AA0B-40BA-A597-7EA0BAEE15CD}"/>
              </a:ext>
            </a:extLst>
          </p:cNvPr>
          <p:cNvSpPr/>
          <p:nvPr/>
        </p:nvSpPr>
        <p:spPr>
          <a:xfrm>
            <a:off x="5889046" y="2083579"/>
            <a:ext cx="904932" cy="498892"/>
          </a:xfrm>
          <a:prstGeom prst="cub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Poweroad</a:t>
            </a:r>
            <a:endParaRPr lang="en-AU" sz="9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AU" sz="9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BBC</a:t>
            </a:r>
          </a:p>
        </p:txBody>
      </p:sp>
      <p:pic>
        <p:nvPicPr>
          <p:cNvPr id="88" name="Picture 36" descr="https://static.thenounproject.com/png/113079-200.png">
            <a:extLst>
              <a:ext uri="{FF2B5EF4-FFF2-40B4-BE49-F238E27FC236}">
                <a16:creationId xmlns:a16="http://schemas.microsoft.com/office/drawing/2014/main" id="{23393467-432B-4ED0-8AE0-DA34BF5D5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5914395" y="2247608"/>
            <a:ext cx="262794" cy="26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6AFE9DE1-6AEF-41DE-A7CA-8BA9F59D3880}"/>
              </a:ext>
            </a:extLst>
          </p:cNvPr>
          <p:cNvSpPr/>
          <p:nvPr/>
        </p:nvSpPr>
        <p:spPr>
          <a:xfrm>
            <a:off x="5933517" y="2431202"/>
            <a:ext cx="360940" cy="143866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800">
                <a:solidFill>
                  <a:schemeClr val="accent1">
                    <a:lumMod val="75000"/>
                  </a:schemeClr>
                </a:solidFill>
                <a:latin typeface="Abadi Extra Light"/>
              </a:rPr>
              <a:t>STM32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037E938A-8F16-4290-8C80-F731A28B89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31543" y="2129732"/>
            <a:ext cx="228600" cy="22860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C8118143-9473-4D6C-8D5C-D4E22B219083}"/>
              </a:ext>
            </a:extLst>
          </p:cNvPr>
          <p:cNvSpPr/>
          <p:nvPr/>
        </p:nvSpPr>
        <p:spPr>
          <a:xfrm>
            <a:off x="6976054" y="2126405"/>
            <a:ext cx="1036105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Modbus</a:t>
            </a:r>
            <a:r>
              <a:rPr lang="en-AU" sz="3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TCP</a:t>
            </a:r>
            <a:r>
              <a:rPr lang="en-AU" sz="3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(Wifi)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EC0028B-CC41-4F97-9884-81FB8CA84372}"/>
              </a:ext>
            </a:extLst>
          </p:cNvPr>
          <p:cNvSpPr/>
          <p:nvPr/>
        </p:nvSpPr>
        <p:spPr>
          <a:xfrm>
            <a:off x="3795363" y="2112168"/>
            <a:ext cx="612000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Modbus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DC8DB07-A622-4557-8609-76E503836772}"/>
              </a:ext>
            </a:extLst>
          </p:cNvPr>
          <p:cNvSpPr/>
          <p:nvPr/>
        </p:nvSpPr>
        <p:spPr>
          <a:xfrm>
            <a:off x="3795363" y="2535370"/>
            <a:ext cx="612000" cy="108000"/>
          </a:xfrm>
          <a:prstGeom prst="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CANbus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6203BF6-A292-4B5D-BADD-B9ABF065797D}"/>
              </a:ext>
            </a:extLst>
          </p:cNvPr>
          <p:cNvSpPr txBox="1"/>
          <p:nvPr/>
        </p:nvSpPr>
        <p:spPr>
          <a:xfrm>
            <a:off x="1224014" y="1389847"/>
            <a:ext cx="2668478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7313" indent="-8731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>
                <a:solidFill>
                  <a:srgbClr val="00B0F0"/>
                </a:solidFill>
                <a:latin typeface="Consolas" panose="020B0609020204030204" pitchFamily="49" charset="0"/>
              </a:rPr>
              <a:t>Sundaya BBC </a:t>
            </a:r>
            <a:r>
              <a:rPr lang="en-AU" sz="800"/>
              <a:t>implementation is extended to :</a:t>
            </a:r>
          </a:p>
          <a:p>
            <a:pPr marL="180975" lvl="1" indent="-9366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/>
              <a:t>convert Modbus events to JSON and posts to </a:t>
            </a:r>
            <a:r>
              <a:rPr lang="en-AU" sz="800">
                <a:solidFill>
                  <a:srgbClr val="00B0F0"/>
                </a:solidFill>
                <a:latin typeface="Consolas" panose="020B0609020204030204" pitchFamily="49" charset="0"/>
              </a:rPr>
              <a:t>Sundaya</a:t>
            </a:r>
            <a:r>
              <a:rPr lang="en-AU" sz="800"/>
              <a:t> MPPT API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1BD30AB-A2EC-4624-9E89-C26181D7E5C9}"/>
              </a:ext>
            </a:extLst>
          </p:cNvPr>
          <p:cNvSpPr txBox="1"/>
          <p:nvPr/>
        </p:nvSpPr>
        <p:spPr>
          <a:xfrm>
            <a:off x="1224015" y="3815523"/>
            <a:ext cx="2827472" cy="10541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7313" indent="-8731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>
                <a:solidFill>
                  <a:srgbClr val="00B0F0"/>
                </a:solidFill>
                <a:latin typeface="Consolas" panose="020B0609020204030204" pitchFamily="49" charset="0"/>
              </a:rPr>
              <a:t>Sundaya BBC </a:t>
            </a:r>
            <a:r>
              <a:rPr lang="en-AU" sz="800"/>
              <a:t>implementation is extended to :</a:t>
            </a:r>
          </a:p>
          <a:p>
            <a:pPr marL="180975" lvl="1" indent="-9366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/>
              <a:t>replace Modbus TCP listener with a Modbus RTU master </a:t>
            </a:r>
          </a:p>
          <a:p>
            <a:pPr marL="180975" lvl="1" indent="-9366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/>
              <a:t>implement a SocketCAN listener and posts to </a:t>
            </a:r>
            <a:r>
              <a:rPr lang="en-AU" sz="800">
                <a:solidFill>
                  <a:srgbClr val="00B0F0"/>
                </a:solidFill>
                <a:latin typeface="Consolas" panose="020B0609020204030204" pitchFamily="49" charset="0"/>
              </a:rPr>
              <a:t>Sundaya</a:t>
            </a:r>
            <a:r>
              <a:rPr lang="en-AU" sz="800"/>
              <a:t> PMS API</a:t>
            </a:r>
          </a:p>
          <a:p>
            <a:pPr marL="180975" lvl="1" indent="-9366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/>
              <a:t>continues to call </a:t>
            </a:r>
            <a:r>
              <a:rPr lang="en-AU" sz="800">
                <a:solidFill>
                  <a:srgbClr val="00B0F0"/>
                </a:solidFill>
                <a:latin typeface="Consolas" panose="020B0609020204030204" pitchFamily="49" charset="0"/>
              </a:rPr>
              <a:t>PRTG</a:t>
            </a:r>
            <a:r>
              <a:rPr lang="en-AU" sz="800"/>
              <a:t> cloud service and </a:t>
            </a:r>
            <a:r>
              <a:rPr lang="en-AU" sz="800">
                <a:solidFill>
                  <a:srgbClr val="00B0F0"/>
                </a:solidFill>
                <a:latin typeface="Consolas" panose="020B0609020204030204" pitchFamily="49" charset="0"/>
              </a:rPr>
              <a:t>Sundaya</a:t>
            </a:r>
            <a:r>
              <a:rPr lang="en-AU" sz="800"/>
              <a:t> MPPT API</a:t>
            </a:r>
          </a:p>
          <a:p>
            <a:pPr marL="87312" lvl="1" algn="just">
              <a:spcAft>
                <a:spcPts val="300"/>
              </a:spcAft>
            </a:pPr>
            <a:r>
              <a:rPr lang="en-AU" sz="800" i="1"/>
              <a:t>(</a:t>
            </a:r>
            <a:r>
              <a:rPr lang="en-AU" sz="800"/>
              <a:t>Modbus RTU </a:t>
            </a:r>
            <a:r>
              <a:rPr lang="en-AU" sz="800" i="1"/>
              <a:t>implementation with </a:t>
            </a:r>
            <a:r>
              <a:rPr lang="en-AU" sz="800" i="1">
                <a:solidFill>
                  <a:srgbClr val="C00000"/>
                </a:solidFill>
              </a:rPr>
              <a:t>NodeJS</a:t>
            </a:r>
            <a:r>
              <a:rPr lang="en-AU" sz="800" i="1"/>
              <a:t> using </a:t>
            </a:r>
            <a:r>
              <a:rPr lang="en-AU" sz="800" i="1">
                <a:solidFill>
                  <a:srgbClr val="C00000"/>
                </a:solidFill>
              </a:rPr>
              <a:t>modbus-serial</a:t>
            </a:r>
            <a:r>
              <a:rPr lang="en-AU" sz="800" i="1"/>
              <a:t> package)</a:t>
            </a:r>
          </a:p>
          <a:p>
            <a:pPr marL="180975" lvl="1" indent="-9366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/>
              <a:t>replaces </a:t>
            </a:r>
            <a:r>
              <a:rPr lang="en-AU" sz="800">
                <a:solidFill>
                  <a:srgbClr val="00B0F0"/>
                </a:solidFill>
                <a:latin typeface="Consolas" panose="020B0609020204030204" pitchFamily="49" charset="0"/>
              </a:rPr>
              <a:t>Poweroad BBC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CF95D18-BADA-403E-8D73-04FD5D85BD95}"/>
              </a:ext>
            </a:extLst>
          </p:cNvPr>
          <p:cNvSpPr txBox="1"/>
          <p:nvPr/>
        </p:nvSpPr>
        <p:spPr>
          <a:xfrm>
            <a:off x="1217787" y="5110281"/>
            <a:ext cx="2887908" cy="6078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87313" algn="just">
              <a:spcAft>
                <a:spcPts val="300"/>
              </a:spcAft>
            </a:pPr>
            <a:r>
              <a:rPr lang="en-AU" sz="800" i="1"/>
              <a:t>(future)</a:t>
            </a:r>
          </a:p>
          <a:p>
            <a:pPr marL="87313" indent="-8731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>
                <a:solidFill>
                  <a:srgbClr val="00B0F0"/>
                </a:solidFill>
                <a:latin typeface="Consolas" panose="020B0609020204030204" pitchFamily="49" charset="0"/>
              </a:rPr>
              <a:t>Sundaya BBC </a:t>
            </a:r>
            <a:r>
              <a:rPr lang="en-AU" sz="800"/>
              <a:t>port from RasPi to Linux board (</a:t>
            </a:r>
            <a:r>
              <a:rPr lang="en-AU" sz="800">
                <a:solidFill>
                  <a:srgbClr val="002060"/>
                </a:solidFill>
                <a:latin typeface="Abadi Extra Light" panose="020B0204020104020204" pitchFamily="34" charset="0"/>
              </a:rPr>
              <a:t>iMX7D)</a:t>
            </a:r>
            <a:endParaRPr lang="en-AU" sz="800"/>
          </a:p>
          <a:p>
            <a:pPr marL="180975" lvl="1" indent="-9366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/>
              <a:t>Linux build packaged with </a:t>
            </a:r>
            <a:r>
              <a:rPr lang="en-AU" sz="800">
                <a:solidFill>
                  <a:srgbClr val="C00000"/>
                </a:solidFill>
                <a:latin typeface="Consolas" panose="020B0609020204030204" pitchFamily="49" charset="0"/>
              </a:rPr>
              <a:t>Yocto</a:t>
            </a:r>
          </a:p>
          <a:p>
            <a:pPr marL="180975" lvl="1" indent="-9366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800"/>
              <a:t>BBC provisioning and OTA management through </a:t>
            </a:r>
            <a:r>
              <a:rPr lang="en-AU" sz="800">
                <a:solidFill>
                  <a:srgbClr val="C00000"/>
                </a:solidFill>
                <a:latin typeface="Consolas" panose="020B0609020204030204" pitchFamily="49" charset="0"/>
              </a:rPr>
              <a:t>Mender.io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2D81D29-9B96-4500-B00E-B0630BDA94A0}"/>
              </a:ext>
            </a:extLst>
          </p:cNvPr>
          <p:cNvCxnSpPr>
            <a:cxnSpLocks/>
          </p:cNvCxnSpPr>
          <p:nvPr/>
        </p:nvCxnSpPr>
        <p:spPr>
          <a:xfrm>
            <a:off x="1224014" y="3464656"/>
            <a:ext cx="10465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E4BCF62-D2A0-4C22-83C5-26FC776C930F}"/>
              </a:ext>
            </a:extLst>
          </p:cNvPr>
          <p:cNvCxnSpPr>
            <a:cxnSpLocks/>
          </p:cNvCxnSpPr>
          <p:nvPr/>
        </p:nvCxnSpPr>
        <p:spPr>
          <a:xfrm>
            <a:off x="1224014" y="987806"/>
            <a:ext cx="10465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0EFB197-5BEA-45C3-9387-FB34E4505A95}"/>
              </a:ext>
            </a:extLst>
          </p:cNvPr>
          <p:cNvCxnSpPr>
            <a:cxnSpLocks/>
          </p:cNvCxnSpPr>
          <p:nvPr/>
        </p:nvCxnSpPr>
        <p:spPr>
          <a:xfrm>
            <a:off x="1224014" y="5941505"/>
            <a:ext cx="10465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F09080F-0D76-4C15-B5A7-9C21A7C789CA}"/>
              </a:ext>
            </a:extLst>
          </p:cNvPr>
          <p:cNvSpPr/>
          <p:nvPr/>
        </p:nvSpPr>
        <p:spPr>
          <a:xfrm>
            <a:off x="1062139" y="3463914"/>
            <a:ext cx="965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87313" algn="just">
              <a:spcAft>
                <a:spcPts val="300"/>
              </a:spcAft>
            </a:pPr>
            <a:r>
              <a:rPr lang="en-AU" b="1"/>
              <a:t>Stage 3</a:t>
            </a:r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649909-C0BA-4DC5-9D2A-CE58B419D781}"/>
              </a:ext>
            </a:extLst>
          </p:cNvPr>
          <p:cNvSpPr/>
          <p:nvPr/>
        </p:nvSpPr>
        <p:spPr>
          <a:xfrm>
            <a:off x="1062139" y="989360"/>
            <a:ext cx="965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87313" algn="just">
              <a:spcAft>
                <a:spcPts val="300"/>
              </a:spcAft>
            </a:pPr>
            <a:r>
              <a:rPr lang="en-AU" b="1"/>
              <a:t>Stage 2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051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ECD1D0F-2921-4313-8801-A0C14395B824}"/>
              </a:ext>
            </a:extLst>
          </p:cNvPr>
          <p:cNvGrpSpPr/>
          <p:nvPr/>
        </p:nvGrpSpPr>
        <p:grpSpPr>
          <a:xfrm>
            <a:off x="8764369" y="3335392"/>
            <a:ext cx="2713051" cy="2223829"/>
            <a:chOff x="1730866" y="1301536"/>
            <a:chExt cx="1639513" cy="1181860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FC719BB6-61ED-4A93-A5A3-506C0866F01D}"/>
                </a:ext>
              </a:extLst>
            </p:cNvPr>
            <p:cNvSpPr/>
            <p:nvPr/>
          </p:nvSpPr>
          <p:spPr>
            <a:xfrm>
              <a:off x="1730866" y="1301536"/>
              <a:ext cx="1639513" cy="118186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29" name="Rectangle: Rounded Corners 4">
              <a:extLst>
                <a:ext uri="{FF2B5EF4-FFF2-40B4-BE49-F238E27FC236}">
                  <a16:creationId xmlns:a16="http://schemas.microsoft.com/office/drawing/2014/main" id="{D45D75FF-A21A-4582-AC33-3266BEDD1AD5}"/>
                </a:ext>
              </a:extLst>
            </p:cNvPr>
            <p:cNvSpPr txBox="1"/>
            <p:nvPr/>
          </p:nvSpPr>
          <p:spPr>
            <a:xfrm>
              <a:off x="1788560" y="1359230"/>
              <a:ext cx="1524125" cy="1066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0" rIns="36000" bIns="123825" numCol="1" spcCol="1270" anchor="t" anchorCtr="0">
              <a:noAutofit/>
            </a:bodyPr>
            <a:lstStyle/>
            <a:p>
              <a:pPr marL="0" lvl="0" indent="0" algn="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900" b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DeviceData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8D96031-74AF-4B65-A112-237236627824}"/>
              </a:ext>
            </a:extLst>
          </p:cNvPr>
          <p:cNvGrpSpPr/>
          <p:nvPr/>
        </p:nvGrpSpPr>
        <p:grpSpPr>
          <a:xfrm>
            <a:off x="8764369" y="977600"/>
            <a:ext cx="2713051" cy="2223829"/>
            <a:chOff x="1730866" y="1301536"/>
            <a:chExt cx="1639513" cy="1181860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86B3620C-E17A-4E03-B5C8-4C9487BFED12}"/>
                </a:ext>
              </a:extLst>
            </p:cNvPr>
            <p:cNvSpPr/>
            <p:nvPr/>
          </p:nvSpPr>
          <p:spPr>
            <a:xfrm>
              <a:off x="1730866" y="1301536"/>
              <a:ext cx="1639513" cy="118186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26" name="Rectangle: Rounded Corners 4">
              <a:extLst>
                <a:ext uri="{FF2B5EF4-FFF2-40B4-BE49-F238E27FC236}">
                  <a16:creationId xmlns:a16="http://schemas.microsoft.com/office/drawing/2014/main" id="{1B34B656-43F6-4DBF-8EC1-5CDC50A31EE2}"/>
                </a:ext>
              </a:extLst>
            </p:cNvPr>
            <p:cNvSpPr txBox="1"/>
            <p:nvPr/>
          </p:nvSpPr>
          <p:spPr>
            <a:xfrm>
              <a:off x="1788560" y="1359230"/>
              <a:ext cx="1524125" cy="1066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0" rIns="36000" bIns="123825" numCol="1" spcCol="1270" anchor="t" anchorCtr="0">
              <a:noAutofit/>
            </a:bodyPr>
            <a:lstStyle/>
            <a:p>
              <a:pPr marL="0" lvl="0" indent="0" algn="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900" b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EnergyData</a:t>
              </a: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BDE1129C-601A-4EFD-8CA4-8CE49ABE3E5A}"/>
              </a:ext>
            </a:extLst>
          </p:cNvPr>
          <p:cNvSpPr txBox="1">
            <a:spLocks/>
          </p:cNvSpPr>
          <p:nvPr/>
        </p:nvSpPr>
        <p:spPr>
          <a:xfrm>
            <a:off x="550404" y="267523"/>
            <a:ext cx="11138876" cy="529142"/>
          </a:xfrm>
          <a:prstGeom prst="rect">
            <a:avLst/>
          </a:prstGeom>
          <a:gradFill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lt1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AU" sz="2800">
                <a:solidFill>
                  <a:srgbClr val="002060"/>
                </a:solidFill>
                <a:latin typeface="Arial Rounded MT Bold" panose="020F0704030504030204" pitchFamily="34" charset="0"/>
              </a:rPr>
              <a:t>API Package &amp; Data Structure</a:t>
            </a:r>
            <a:endParaRPr lang="en-AU" sz="2800">
              <a:solidFill>
                <a:srgbClr val="00206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078C923-FB6B-421E-AA1B-89FD1BAC24FE}"/>
              </a:ext>
            </a:extLst>
          </p:cNvPr>
          <p:cNvGrpSpPr/>
          <p:nvPr/>
        </p:nvGrpSpPr>
        <p:grpSpPr>
          <a:xfrm>
            <a:off x="782302" y="2785068"/>
            <a:ext cx="904932" cy="520331"/>
            <a:chOff x="782302" y="2788432"/>
            <a:chExt cx="904932" cy="520331"/>
          </a:xfrm>
        </p:grpSpPr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EB050F41-5397-4EB5-BF09-25350EC23837}"/>
                </a:ext>
              </a:extLst>
            </p:cNvPr>
            <p:cNvSpPr/>
            <p:nvPr/>
          </p:nvSpPr>
          <p:spPr>
            <a:xfrm>
              <a:off x="782302" y="2809871"/>
              <a:ext cx="904932" cy="498892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sz="900" b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Paths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571D626-B438-4941-8723-6ABFAE637FCD}"/>
                </a:ext>
              </a:extLst>
            </p:cNvPr>
            <p:cNvSpPr/>
            <p:nvPr/>
          </p:nvSpPr>
          <p:spPr>
            <a:xfrm>
              <a:off x="858268" y="2788432"/>
              <a:ext cx="816266" cy="133776"/>
            </a:xfrm>
            <a:prstGeom prst="round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800" b="1">
                  <a:solidFill>
                    <a:schemeClr val="tx1"/>
                  </a:solidFill>
                  <a:latin typeface="Consolas" panose="020B0609020204030204" pitchFamily="49" charset="0"/>
                </a:rPr>
                <a:t>path </a:t>
              </a: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B6A19D6-8881-492B-ACD2-CF4CD3937FCC}"/>
              </a:ext>
            </a:extLst>
          </p:cNvPr>
          <p:cNvSpPr/>
          <p:nvPr/>
        </p:nvSpPr>
        <p:spPr>
          <a:xfrm>
            <a:off x="1612900" y="3045234"/>
            <a:ext cx="524435" cy="0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40976F0-536D-4033-B281-7AAB49C167A3}"/>
              </a:ext>
            </a:extLst>
          </p:cNvPr>
          <p:cNvSpPr/>
          <p:nvPr/>
        </p:nvSpPr>
        <p:spPr>
          <a:xfrm rot="2310714" flipV="1">
            <a:off x="1545125" y="3241668"/>
            <a:ext cx="744209" cy="4571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EA99204-7E83-4596-B773-7156294465FC}"/>
              </a:ext>
            </a:extLst>
          </p:cNvPr>
          <p:cNvGrpSpPr/>
          <p:nvPr/>
        </p:nvGrpSpPr>
        <p:grpSpPr>
          <a:xfrm>
            <a:off x="2137335" y="2785068"/>
            <a:ext cx="904932" cy="520331"/>
            <a:chOff x="782302" y="2788432"/>
            <a:chExt cx="904932" cy="520331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CFE1338E-A381-423C-BA68-D85637C5185E}"/>
                </a:ext>
              </a:extLst>
            </p:cNvPr>
            <p:cNvSpPr/>
            <p:nvPr/>
          </p:nvSpPr>
          <p:spPr>
            <a:xfrm>
              <a:off x="782302" y="2809871"/>
              <a:ext cx="904932" cy="498892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sz="900" b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Parameters</a:t>
              </a:r>
            </a:p>
            <a:p>
              <a:pPr algn="r"/>
              <a:r>
                <a:rPr lang="en-AU" sz="60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id, type, parent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31D0C63-21EB-4CAF-888D-2422B6064A44}"/>
                </a:ext>
              </a:extLst>
            </p:cNvPr>
            <p:cNvSpPr/>
            <p:nvPr/>
          </p:nvSpPr>
          <p:spPr>
            <a:xfrm>
              <a:off x="858268" y="2788432"/>
              <a:ext cx="816266" cy="133776"/>
            </a:xfrm>
            <a:prstGeom prst="round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800" b="1">
                  <a:solidFill>
                    <a:schemeClr val="tx1"/>
                  </a:solidFill>
                  <a:latin typeface="Consolas" panose="020B0609020204030204" pitchFamily="49" charset="0"/>
                </a:rPr>
                <a:t>parm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622AFD-3E1E-4223-BFC5-F6AFC70EF8BB}"/>
              </a:ext>
            </a:extLst>
          </p:cNvPr>
          <p:cNvGrpSpPr/>
          <p:nvPr/>
        </p:nvGrpSpPr>
        <p:grpSpPr>
          <a:xfrm>
            <a:off x="3504120" y="3438863"/>
            <a:ext cx="904932" cy="520331"/>
            <a:chOff x="782302" y="2788432"/>
            <a:chExt cx="904932" cy="520331"/>
          </a:xfrm>
        </p:grpSpPr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3A0A9ABB-E070-496B-872F-A525194CBD56}"/>
                </a:ext>
              </a:extLst>
            </p:cNvPr>
            <p:cNvSpPr/>
            <p:nvPr/>
          </p:nvSpPr>
          <p:spPr>
            <a:xfrm>
              <a:off x="782302" y="2809871"/>
              <a:ext cx="904932" cy="498892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sz="900" b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Responses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89DD70C-7B90-4ABF-A0D7-0140EA599EC9}"/>
                </a:ext>
              </a:extLst>
            </p:cNvPr>
            <p:cNvSpPr/>
            <p:nvPr/>
          </p:nvSpPr>
          <p:spPr>
            <a:xfrm>
              <a:off x="858268" y="2788432"/>
              <a:ext cx="816266" cy="133776"/>
            </a:xfrm>
            <a:prstGeom prst="round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800" b="1">
                  <a:solidFill>
                    <a:schemeClr val="tx1"/>
                  </a:solidFill>
                  <a:latin typeface="Consolas" panose="020B0609020204030204" pitchFamily="49" charset="0"/>
                </a:rPr>
                <a:t>resp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2837232-C9C7-4B38-B3E0-6D7A68CBA728}"/>
              </a:ext>
            </a:extLst>
          </p:cNvPr>
          <p:cNvGrpSpPr/>
          <p:nvPr/>
        </p:nvGrpSpPr>
        <p:grpSpPr>
          <a:xfrm>
            <a:off x="5435532" y="3438863"/>
            <a:ext cx="995425" cy="520331"/>
            <a:chOff x="782302" y="2788432"/>
            <a:chExt cx="904932" cy="520331"/>
          </a:xfrm>
        </p:grpSpPr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9AB3D90B-9084-487C-8355-CFA79E79DC20}"/>
                </a:ext>
              </a:extLst>
            </p:cNvPr>
            <p:cNvSpPr/>
            <p:nvPr/>
          </p:nvSpPr>
          <p:spPr>
            <a:xfrm>
              <a:off x="782302" y="2809871"/>
              <a:ext cx="904932" cy="498892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900" b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Definitions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11EE0D5-B60E-446A-80B8-11F929526155}"/>
                </a:ext>
              </a:extLst>
            </p:cNvPr>
            <p:cNvSpPr/>
            <p:nvPr/>
          </p:nvSpPr>
          <p:spPr>
            <a:xfrm>
              <a:off x="858268" y="2788432"/>
              <a:ext cx="816266" cy="133776"/>
            </a:xfrm>
            <a:prstGeom prst="round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800" b="1">
                  <a:solidFill>
                    <a:schemeClr val="tx1"/>
                  </a:solidFill>
                  <a:latin typeface="Consolas" panose="020B0609020204030204" pitchFamily="49" charset="0"/>
                </a:rPr>
                <a:t>def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C5416F-0FE7-4870-988C-F80681EB4E06}"/>
              </a:ext>
            </a:extLst>
          </p:cNvPr>
          <p:cNvGrpSpPr/>
          <p:nvPr/>
        </p:nvGrpSpPr>
        <p:grpSpPr>
          <a:xfrm>
            <a:off x="2137335" y="3438863"/>
            <a:ext cx="904932" cy="520331"/>
            <a:chOff x="782302" y="2788432"/>
            <a:chExt cx="904932" cy="520331"/>
          </a:xfrm>
        </p:grpSpPr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4FB42561-A27F-49F0-B833-16C388D14625}"/>
                </a:ext>
              </a:extLst>
            </p:cNvPr>
            <p:cNvSpPr/>
            <p:nvPr/>
          </p:nvSpPr>
          <p:spPr>
            <a:xfrm>
              <a:off x="782302" y="2809871"/>
              <a:ext cx="904932" cy="498892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sz="900" b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Operations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6D6E7CC-B1A6-422F-B062-F63B05EC996C}"/>
                </a:ext>
              </a:extLst>
            </p:cNvPr>
            <p:cNvSpPr/>
            <p:nvPr/>
          </p:nvSpPr>
          <p:spPr>
            <a:xfrm>
              <a:off x="858268" y="2788432"/>
              <a:ext cx="816266" cy="133776"/>
            </a:xfrm>
            <a:prstGeom prst="round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800" b="1">
                  <a:solidFill>
                    <a:schemeClr val="tx1"/>
                  </a:solidFill>
                  <a:latin typeface="Consolas" panose="020B0609020204030204" pitchFamily="49" charset="0"/>
                </a:rPr>
                <a:t>op</a:t>
              </a:r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39DE6E5-6F63-493F-9347-6FB512F01736}"/>
              </a:ext>
            </a:extLst>
          </p:cNvPr>
          <p:cNvSpPr/>
          <p:nvPr/>
        </p:nvSpPr>
        <p:spPr>
          <a:xfrm>
            <a:off x="2977076" y="3714873"/>
            <a:ext cx="524435" cy="0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B3221DC-971E-42F8-898F-91D098BCA3E1}"/>
              </a:ext>
            </a:extLst>
          </p:cNvPr>
          <p:cNvGrpSpPr/>
          <p:nvPr/>
        </p:nvGrpSpPr>
        <p:grpSpPr>
          <a:xfrm>
            <a:off x="782302" y="1421012"/>
            <a:ext cx="904932" cy="520331"/>
            <a:chOff x="782302" y="2788432"/>
            <a:chExt cx="904932" cy="520331"/>
          </a:xfrm>
        </p:grpSpPr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3D59BB7A-E004-47FD-8053-4BB031C737A0}"/>
                </a:ext>
              </a:extLst>
            </p:cNvPr>
            <p:cNvSpPr/>
            <p:nvPr/>
          </p:nvSpPr>
          <p:spPr>
            <a:xfrm>
              <a:off x="782302" y="2809871"/>
              <a:ext cx="904932" cy="498892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sz="900" b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Host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6F73621-D08A-4C83-B5D3-D36B7DF89C88}"/>
                </a:ext>
              </a:extLst>
            </p:cNvPr>
            <p:cNvSpPr/>
            <p:nvPr/>
          </p:nvSpPr>
          <p:spPr>
            <a:xfrm>
              <a:off x="858268" y="2788432"/>
              <a:ext cx="816266" cy="133776"/>
            </a:xfrm>
            <a:prstGeom prst="round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800" b="1">
                  <a:solidFill>
                    <a:schemeClr val="tx1"/>
                  </a:solidFill>
                  <a:latin typeface="Consolas" panose="020B0609020204030204" pitchFamily="49" charset="0"/>
                </a:rPr>
                <a:t>host</a:t>
              </a:r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160CF8F-9885-4A16-8823-62064B48C134}"/>
              </a:ext>
            </a:extLst>
          </p:cNvPr>
          <p:cNvSpPr/>
          <p:nvPr/>
        </p:nvSpPr>
        <p:spPr>
          <a:xfrm rot="16200000" flipV="1">
            <a:off x="631296" y="2266018"/>
            <a:ext cx="929070" cy="26796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1ECCA03-F810-47F7-8933-5872D6DD5AFC}"/>
              </a:ext>
            </a:extLst>
          </p:cNvPr>
          <p:cNvSpPr/>
          <p:nvPr/>
        </p:nvSpPr>
        <p:spPr>
          <a:xfrm rot="5400000" flipV="1">
            <a:off x="2436299" y="2667641"/>
            <a:ext cx="269117" cy="55320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A0334F-7A58-4E60-A204-45B0A600E38F}"/>
              </a:ext>
            </a:extLst>
          </p:cNvPr>
          <p:cNvGrpSpPr/>
          <p:nvPr/>
        </p:nvGrpSpPr>
        <p:grpSpPr>
          <a:xfrm>
            <a:off x="1762434" y="2168107"/>
            <a:ext cx="3440782" cy="401472"/>
            <a:chOff x="1762434" y="2168107"/>
            <a:chExt cx="3440782" cy="40147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43FCA9-9739-43E1-B211-9CAD02284ED7}"/>
                </a:ext>
              </a:extLst>
            </p:cNvPr>
            <p:cNvSpPr/>
            <p:nvPr/>
          </p:nvSpPr>
          <p:spPr>
            <a:xfrm>
              <a:off x="2885079" y="2168107"/>
              <a:ext cx="827367" cy="175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90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period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071524-6934-4935-942E-0C5BED2FA724}"/>
                </a:ext>
              </a:extLst>
            </p:cNvPr>
            <p:cNvSpPr/>
            <p:nvPr/>
          </p:nvSpPr>
          <p:spPr>
            <a:xfrm>
              <a:off x="1762434" y="2168107"/>
              <a:ext cx="827367" cy="175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90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energy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54639D6-D321-4BDC-8BC1-66E88A4BA5F1}"/>
                </a:ext>
              </a:extLst>
            </p:cNvPr>
            <p:cNvSpPr/>
            <p:nvPr/>
          </p:nvSpPr>
          <p:spPr>
            <a:xfrm flipV="1">
              <a:off x="2595105" y="2210050"/>
              <a:ext cx="222411" cy="45719"/>
            </a:xfrm>
            <a:custGeom>
              <a:avLst/>
              <a:gdLst>
                <a:gd name="connsiteX0" fmla="*/ 0 w 524435"/>
                <a:gd name="connsiteY0" fmla="*/ 0 h 0"/>
                <a:gd name="connsiteX1" fmla="*/ 524435 w 524435"/>
                <a:gd name="connsiteY1" fmla="*/ 0 h 0"/>
                <a:gd name="connsiteX2" fmla="*/ 524435 w 52443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435">
                  <a:moveTo>
                    <a:pt x="0" y="0"/>
                  </a:moveTo>
                  <a:lnTo>
                    <a:pt x="524435" y="0"/>
                  </a:lnTo>
                  <a:lnTo>
                    <a:pt x="524435" y="0"/>
                  </a:lnTo>
                </a:path>
              </a:pathLst>
            </a:custGeom>
            <a:noFill/>
            <a:ln w="6350">
              <a:solidFill>
                <a:schemeClr val="accent1">
                  <a:lumMod val="75000"/>
                </a:schemeClr>
              </a:solidFill>
              <a:prstDash val="solid"/>
              <a:tailEnd type="diamond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5B4E5C4-D24B-4707-91ED-955150EFCD07}"/>
                </a:ext>
              </a:extLst>
            </p:cNvPr>
            <p:cNvSpPr/>
            <p:nvPr/>
          </p:nvSpPr>
          <p:spPr>
            <a:xfrm flipV="1">
              <a:off x="2135615" y="2297710"/>
              <a:ext cx="3067601" cy="267969"/>
            </a:xfrm>
            <a:custGeom>
              <a:avLst/>
              <a:gdLst>
                <a:gd name="connsiteX0" fmla="*/ 0 w 524435"/>
                <a:gd name="connsiteY0" fmla="*/ 0 h 0"/>
                <a:gd name="connsiteX1" fmla="*/ 524435 w 524435"/>
                <a:gd name="connsiteY1" fmla="*/ 0 h 0"/>
                <a:gd name="connsiteX2" fmla="*/ 524435 w 52443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435">
                  <a:moveTo>
                    <a:pt x="0" y="0"/>
                  </a:moveTo>
                  <a:lnTo>
                    <a:pt x="524435" y="0"/>
                  </a:lnTo>
                  <a:lnTo>
                    <a:pt x="524435" y="0"/>
                  </a:lnTo>
                </a:path>
              </a:pathLst>
            </a:custGeom>
            <a:noFill/>
            <a:ln w="6350">
              <a:solidFill>
                <a:schemeClr val="accent1">
                  <a:lumMod val="75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D3E07CA-8057-4755-BA91-FF8CA79B9772}"/>
                </a:ext>
              </a:extLst>
            </p:cNvPr>
            <p:cNvSpPr/>
            <p:nvPr/>
          </p:nvSpPr>
          <p:spPr>
            <a:xfrm rot="5400000" flipV="1">
              <a:off x="2070838" y="2415682"/>
              <a:ext cx="222411" cy="85384"/>
            </a:xfrm>
            <a:custGeom>
              <a:avLst/>
              <a:gdLst>
                <a:gd name="connsiteX0" fmla="*/ 0 w 524435"/>
                <a:gd name="connsiteY0" fmla="*/ 0 h 0"/>
                <a:gd name="connsiteX1" fmla="*/ 524435 w 524435"/>
                <a:gd name="connsiteY1" fmla="*/ 0 h 0"/>
                <a:gd name="connsiteX2" fmla="*/ 524435 w 52443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435">
                  <a:moveTo>
                    <a:pt x="0" y="0"/>
                  </a:moveTo>
                  <a:lnTo>
                    <a:pt x="524435" y="0"/>
                  </a:lnTo>
                  <a:lnTo>
                    <a:pt x="524435" y="0"/>
                  </a:lnTo>
                </a:path>
              </a:pathLst>
            </a:custGeom>
            <a:noFill/>
            <a:ln w="6350">
              <a:solidFill>
                <a:schemeClr val="accent1">
                  <a:lumMod val="75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CF57039-0FB4-4C2E-8BC5-70A0BC538C41}"/>
                </a:ext>
              </a:extLst>
            </p:cNvPr>
            <p:cNvSpPr/>
            <p:nvPr/>
          </p:nvSpPr>
          <p:spPr>
            <a:xfrm rot="5400000" flipV="1">
              <a:off x="2998656" y="2415682"/>
              <a:ext cx="222411" cy="85384"/>
            </a:xfrm>
            <a:custGeom>
              <a:avLst/>
              <a:gdLst>
                <a:gd name="connsiteX0" fmla="*/ 0 w 524435"/>
                <a:gd name="connsiteY0" fmla="*/ 0 h 0"/>
                <a:gd name="connsiteX1" fmla="*/ 524435 w 524435"/>
                <a:gd name="connsiteY1" fmla="*/ 0 h 0"/>
                <a:gd name="connsiteX2" fmla="*/ 524435 w 52443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435">
                  <a:moveTo>
                    <a:pt x="0" y="0"/>
                  </a:moveTo>
                  <a:lnTo>
                    <a:pt x="524435" y="0"/>
                  </a:lnTo>
                  <a:lnTo>
                    <a:pt x="524435" y="0"/>
                  </a:lnTo>
                </a:path>
              </a:pathLst>
            </a:custGeom>
            <a:noFill/>
            <a:ln w="6350">
              <a:solidFill>
                <a:schemeClr val="accent1">
                  <a:lumMod val="75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1DD45C-E0C0-40D4-90B9-D634C29ADBE8}"/>
              </a:ext>
            </a:extLst>
          </p:cNvPr>
          <p:cNvGrpSpPr/>
          <p:nvPr/>
        </p:nvGrpSpPr>
        <p:grpSpPr>
          <a:xfrm>
            <a:off x="3898481" y="2170920"/>
            <a:ext cx="1950012" cy="398297"/>
            <a:chOff x="1762434" y="2168107"/>
            <a:chExt cx="1950012" cy="39829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AA80960-2367-4698-8F3D-84217164F6FC}"/>
                </a:ext>
              </a:extLst>
            </p:cNvPr>
            <p:cNvSpPr/>
            <p:nvPr/>
          </p:nvSpPr>
          <p:spPr>
            <a:xfrm>
              <a:off x="2885079" y="2168107"/>
              <a:ext cx="827367" cy="175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90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dataset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D7CA3D7-16C7-4F47-AABA-73515371D6F5}"/>
                </a:ext>
              </a:extLst>
            </p:cNvPr>
            <p:cNvSpPr/>
            <p:nvPr/>
          </p:nvSpPr>
          <p:spPr>
            <a:xfrm>
              <a:off x="1762434" y="2168107"/>
              <a:ext cx="827367" cy="175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90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device</a:t>
              </a: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A5A1ACF-A7CE-42FD-9595-5F2BD8BE11F9}"/>
                </a:ext>
              </a:extLst>
            </p:cNvPr>
            <p:cNvSpPr/>
            <p:nvPr/>
          </p:nvSpPr>
          <p:spPr>
            <a:xfrm flipV="1">
              <a:off x="2595105" y="2210050"/>
              <a:ext cx="222411" cy="45719"/>
            </a:xfrm>
            <a:custGeom>
              <a:avLst/>
              <a:gdLst>
                <a:gd name="connsiteX0" fmla="*/ 0 w 524435"/>
                <a:gd name="connsiteY0" fmla="*/ 0 h 0"/>
                <a:gd name="connsiteX1" fmla="*/ 524435 w 524435"/>
                <a:gd name="connsiteY1" fmla="*/ 0 h 0"/>
                <a:gd name="connsiteX2" fmla="*/ 524435 w 52443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435">
                  <a:moveTo>
                    <a:pt x="0" y="0"/>
                  </a:moveTo>
                  <a:lnTo>
                    <a:pt x="524435" y="0"/>
                  </a:lnTo>
                  <a:lnTo>
                    <a:pt x="524435" y="0"/>
                  </a:lnTo>
                </a:path>
              </a:pathLst>
            </a:custGeom>
            <a:noFill/>
            <a:ln w="6350">
              <a:solidFill>
                <a:schemeClr val="accent1">
                  <a:lumMod val="75000"/>
                </a:schemeClr>
              </a:solidFill>
              <a:prstDash val="solid"/>
              <a:tailEnd type="diamond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EA7B434-36CB-4850-A96F-AE846B6528BF}"/>
                </a:ext>
              </a:extLst>
            </p:cNvPr>
            <p:cNvSpPr/>
            <p:nvPr/>
          </p:nvSpPr>
          <p:spPr>
            <a:xfrm rot="5400000" flipV="1">
              <a:off x="2070838" y="2412507"/>
              <a:ext cx="222411" cy="85384"/>
            </a:xfrm>
            <a:custGeom>
              <a:avLst/>
              <a:gdLst>
                <a:gd name="connsiteX0" fmla="*/ 0 w 524435"/>
                <a:gd name="connsiteY0" fmla="*/ 0 h 0"/>
                <a:gd name="connsiteX1" fmla="*/ 524435 w 524435"/>
                <a:gd name="connsiteY1" fmla="*/ 0 h 0"/>
                <a:gd name="connsiteX2" fmla="*/ 524435 w 52443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435">
                  <a:moveTo>
                    <a:pt x="0" y="0"/>
                  </a:moveTo>
                  <a:lnTo>
                    <a:pt x="524435" y="0"/>
                  </a:lnTo>
                  <a:lnTo>
                    <a:pt x="524435" y="0"/>
                  </a:lnTo>
                </a:path>
              </a:pathLst>
            </a:custGeom>
            <a:noFill/>
            <a:ln w="6350">
              <a:solidFill>
                <a:schemeClr val="accent1">
                  <a:lumMod val="75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07DEE39-BB5D-4943-95F5-3832EF15EC13}"/>
                </a:ext>
              </a:extLst>
            </p:cNvPr>
            <p:cNvSpPr/>
            <p:nvPr/>
          </p:nvSpPr>
          <p:spPr>
            <a:xfrm rot="5400000" flipV="1">
              <a:off x="2995481" y="2412507"/>
              <a:ext cx="222411" cy="85384"/>
            </a:xfrm>
            <a:custGeom>
              <a:avLst/>
              <a:gdLst>
                <a:gd name="connsiteX0" fmla="*/ 0 w 524435"/>
                <a:gd name="connsiteY0" fmla="*/ 0 h 0"/>
                <a:gd name="connsiteX1" fmla="*/ 524435 w 524435"/>
                <a:gd name="connsiteY1" fmla="*/ 0 h 0"/>
                <a:gd name="connsiteX2" fmla="*/ 524435 w 52443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435">
                  <a:moveTo>
                    <a:pt x="0" y="0"/>
                  </a:moveTo>
                  <a:lnTo>
                    <a:pt x="524435" y="0"/>
                  </a:lnTo>
                  <a:lnTo>
                    <a:pt x="524435" y="0"/>
                  </a:lnTo>
                </a:path>
              </a:pathLst>
            </a:custGeom>
            <a:noFill/>
            <a:ln w="6350">
              <a:solidFill>
                <a:schemeClr val="accent1">
                  <a:lumMod val="75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BF6E1CF3-29B8-4C9F-B244-B526A2C32A71}"/>
              </a:ext>
            </a:extLst>
          </p:cNvPr>
          <p:cNvSpPr/>
          <p:nvPr/>
        </p:nvSpPr>
        <p:spPr>
          <a:xfrm>
            <a:off x="8970612" y="1587929"/>
            <a:ext cx="827367" cy="6052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collection</a:t>
            </a:r>
          </a:p>
          <a:p>
            <a:endParaRPr lang="en-AU" sz="1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-version, 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-href, 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-links[]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-items[]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959311F-90CC-4675-86AC-0CCF3A7F796B}"/>
              </a:ext>
            </a:extLst>
          </p:cNvPr>
          <p:cNvSpPr/>
          <p:nvPr/>
        </p:nvSpPr>
        <p:spPr>
          <a:xfrm>
            <a:off x="9707212" y="1275044"/>
            <a:ext cx="827367" cy="5742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link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rel, 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AU" sz="7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7DEB4B-DD57-49E9-A3AB-9AF3C7EE0021}"/>
              </a:ext>
            </a:extLst>
          </p:cNvPr>
          <p:cNvSpPr/>
          <p:nvPr/>
        </p:nvSpPr>
        <p:spPr>
          <a:xfrm>
            <a:off x="9707212" y="1949715"/>
            <a:ext cx="827367" cy="6908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item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href, 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links[]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data[]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AU" sz="5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AU" sz="8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EF87E04-974C-49C5-828F-56D7CF7C4371}"/>
              </a:ext>
            </a:extLst>
          </p:cNvPr>
          <p:cNvSpPr/>
          <p:nvPr/>
        </p:nvSpPr>
        <p:spPr>
          <a:xfrm>
            <a:off x="10446718" y="1738516"/>
            <a:ext cx="827367" cy="5742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link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rel, 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AU" sz="7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8D05391-F27F-44A5-BA5A-78141E67B84C}"/>
              </a:ext>
            </a:extLst>
          </p:cNvPr>
          <p:cNvSpPr/>
          <p:nvPr/>
        </p:nvSpPr>
        <p:spPr>
          <a:xfrm>
            <a:off x="10446718" y="2433825"/>
            <a:ext cx="827367" cy="5742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data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name, 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AU" sz="7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D999EDF8-BB03-475F-9468-E12204ADB564}"/>
              </a:ext>
            </a:extLst>
          </p:cNvPr>
          <p:cNvSpPr/>
          <p:nvPr/>
        </p:nvSpPr>
        <p:spPr>
          <a:xfrm rot="2310714" flipV="1">
            <a:off x="9322104" y="2183016"/>
            <a:ext cx="420086" cy="4571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04F4D74A-C3DF-41DB-B094-F3B62CD4DE4E}"/>
              </a:ext>
            </a:extLst>
          </p:cNvPr>
          <p:cNvSpPr/>
          <p:nvPr/>
        </p:nvSpPr>
        <p:spPr>
          <a:xfrm rot="19289286">
            <a:off x="9322104" y="1835470"/>
            <a:ext cx="420086" cy="4571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95FAA31-A785-48CC-937C-2EF7DDF8B7E8}"/>
              </a:ext>
            </a:extLst>
          </p:cNvPr>
          <p:cNvSpPr/>
          <p:nvPr/>
        </p:nvSpPr>
        <p:spPr>
          <a:xfrm rot="2310714" flipV="1">
            <a:off x="9998645" y="2559640"/>
            <a:ext cx="508305" cy="4571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9C9B0F8-81CC-49D1-B87C-72D5904CC212}"/>
              </a:ext>
            </a:extLst>
          </p:cNvPr>
          <p:cNvSpPr/>
          <p:nvPr/>
        </p:nvSpPr>
        <p:spPr>
          <a:xfrm rot="19289286">
            <a:off x="9998645" y="2163400"/>
            <a:ext cx="508305" cy="4571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C50063-34D5-4868-9D5B-2EF0C3220F94}"/>
              </a:ext>
            </a:extLst>
          </p:cNvPr>
          <p:cNvSpPr/>
          <p:nvPr/>
        </p:nvSpPr>
        <p:spPr>
          <a:xfrm>
            <a:off x="8970612" y="3480819"/>
            <a:ext cx="827367" cy="6052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endParaRPr lang="en-AU" sz="9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deviceDatasets[]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AA610C2-D380-48AB-83D8-C8458D4D3ACB}"/>
              </a:ext>
            </a:extLst>
          </p:cNvPr>
          <p:cNvSpPr/>
          <p:nvPr/>
        </p:nvSpPr>
        <p:spPr>
          <a:xfrm>
            <a:off x="9224065" y="3892072"/>
            <a:ext cx="827367" cy="6908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dataset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device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dataset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items[]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AU" sz="5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AU" sz="8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AECC9CB-7D56-4BE6-88BC-4CD471A8C9F7}"/>
              </a:ext>
            </a:extLst>
          </p:cNvPr>
          <p:cNvSpPr/>
          <p:nvPr/>
        </p:nvSpPr>
        <p:spPr>
          <a:xfrm rot="5400000">
            <a:off x="9482685" y="3728551"/>
            <a:ext cx="180657" cy="106274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458AD8C-88F8-4E59-8522-BC49408F64C8}"/>
              </a:ext>
            </a:extLst>
          </p:cNvPr>
          <p:cNvGrpSpPr/>
          <p:nvPr/>
        </p:nvGrpSpPr>
        <p:grpSpPr>
          <a:xfrm>
            <a:off x="5096688" y="2803858"/>
            <a:ext cx="1950012" cy="401472"/>
            <a:chOff x="1762434" y="2168107"/>
            <a:chExt cx="1950012" cy="401472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9F2A891-4C8C-4A78-9FC0-AF083A9B7E51}"/>
                </a:ext>
              </a:extLst>
            </p:cNvPr>
            <p:cNvSpPr/>
            <p:nvPr/>
          </p:nvSpPr>
          <p:spPr>
            <a:xfrm>
              <a:off x="2885079" y="2168107"/>
              <a:ext cx="827367" cy="175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90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enums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0774B5A-0EB0-475C-AFA4-2E0543CDB047}"/>
                </a:ext>
              </a:extLst>
            </p:cNvPr>
            <p:cNvSpPr/>
            <p:nvPr/>
          </p:nvSpPr>
          <p:spPr>
            <a:xfrm>
              <a:off x="1762434" y="2168107"/>
              <a:ext cx="827367" cy="175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90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constants</a:t>
              </a: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04E2BA1-4501-4FB6-907C-3A0C29E7F0EA}"/>
                </a:ext>
              </a:extLst>
            </p:cNvPr>
            <p:cNvSpPr/>
            <p:nvPr/>
          </p:nvSpPr>
          <p:spPr>
            <a:xfrm flipV="1">
              <a:off x="2135616" y="2297709"/>
              <a:ext cx="931554" cy="267969"/>
            </a:xfrm>
            <a:custGeom>
              <a:avLst/>
              <a:gdLst>
                <a:gd name="connsiteX0" fmla="*/ 0 w 524435"/>
                <a:gd name="connsiteY0" fmla="*/ 0 h 0"/>
                <a:gd name="connsiteX1" fmla="*/ 524435 w 524435"/>
                <a:gd name="connsiteY1" fmla="*/ 0 h 0"/>
                <a:gd name="connsiteX2" fmla="*/ 524435 w 52443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435">
                  <a:moveTo>
                    <a:pt x="0" y="0"/>
                  </a:moveTo>
                  <a:lnTo>
                    <a:pt x="524435" y="0"/>
                  </a:lnTo>
                  <a:lnTo>
                    <a:pt x="524435" y="0"/>
                  </a:lnTo>
                </a:path>
              </a:pathLst>
            </a:custGeom>
            <a:noFill/>
            <a:ln w="6350">
              <a:solidFill>
                <a:schemeClr val="accent1">
                  <a:lumMod val="75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A702458-FE09-4FD1-8006-5C087E2E8432}"/>
                </a:ext>
              </a:extLst>
            </p:cNvPr>
            <p:cNvSpPr/>
            <p:nvPr/>
          </p:nvSpPr>
          <p:spPr>
            <a:xfrm rot="5400000" flipV="1">
              <a:off x="2070838" y="2415682"/>
              <a:ext cx="222411" cy="85384"/>
            </a:xfrm>
            <a:custGeom>
              <a:avLst/>
              <a:gdLst>
                <a:gd name="connsiteX0" fmla="*/ 0 w 524435"/>
                <a:gd name="connsiteY0" fmla="*/ 0 h 0"/>
                <a:gd name="connsiteX1" fmla="*/ 524435 w 524435"/>
                <a:gd name="connsiteY1" fmla="*/ 0 h 0"/>
                <a:gd name="connsiteX2" fmla="*/ 524435 w 52443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435">
                  <a:moveTo>
                    <a:pt x="0" y="0"/>
                  </a:moveTo>
                  <a:lnTo>
                    <a:pt x="524435" y="0"/>
                  </a:lnTo>
                  <a:lnTo>
                    <a:pt x="524435" y="0"/>
                  </a:lnTo>
                </a:path>
              </a:pathLst>
            </a:custGeom>
            <a:noFill/>
            <a:ln w="6350">
              <a:solidFill>
                <a:schemeClr val="accent1">
                  <a:lumMod val="75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7F9F26F-9CEC-42DB-8006-711D8245F40A}"/>
                </a:ext>
              </a:extLst>
            </p:cNvPr>
            <p:cNvSpPr/>
            <p:nvPr/>
          </p:nvSpPr>
          <p:spPr>
            <a:xfrm rot="5400000" flipV="1">
              <a:off x="2998656" y="2415682"/>
              <a:ext cx="222411" cy="85384"/>
            </a:xfrm>
            <a:custGeom>
              <a:avLst/>
              <a:gdLst>
                <a:gd name="connsiteX0" fmla="*/ 0 w 524435"/>
                <a:gd name="connsiteY0" fmla="*/ 0 h 0"/>
                <a:gd name="connsiteX1" fmla="*/ 524435 w 524435"/>
                <a:gd name="connsiteY1" fmla="*/ 0 h 0"/>
                <a:gd name="connsiteX2" fmla="*/ 524435 w 52443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435">
                  <a:moveTo>
                    <a:pt x="0" y="0"/>
                  </a:moveTo>
                  <a:lnTo>
                    <a:pt x="524435" y="0"/>
                  </a:lnTo>
                  <a:lnTo>
                    <a:pt x="524435" y="0"/>
                  </a:lnTo>
                </a:path>
              </a:pathLst>
            </a:custGeom>
            <a:noFill/>
            <a:ln w="6350">
              <a:solidFill>
                <a:schemeClr val="accent1">
                  <a:lumMod val="75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</p:grp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7AE53E2-0A42-4A88-BE15-B572AB59765E}"/>
              </a:ext>
            </a:extLst>
          </p:cNvPr>
          <p:cNvSpPr/>
          <p:nvPr/>
        </p:nvSpPr>
        <p:spPr>
          <a:xfrm rot="5400000" flipV="1">
            <a:off x="5921427" y="3301905"/>
            <a:ext cx="269117" cy="55320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A457B850-C481-49FB-B217-0742E3DE3B8F}"/>
              </a:ext>
            </a:extLst>
          </p:cNvPr>
          <p:cNvSpPr/>
          <p:nvPr/>
        </p:nvSpPr>
        <p:spPr>
          <a:xfrm rot="5702336">
            <a:off x="3053479" y="2896449"/>
            <a:ext cx="188259" cy="233082"/>
          </a:xfrm>
          <a:custGeom>
            <a:avLst/>
            <a:gdLst>
              <a:gd name="connsiteX0" fmla="*/ 19460 w 337707"/>
              <a:gd name="connsiteY0" fmla="*/ 751468 h 751468"/>
              <a:gd name="connsiteX1" fmla="*/ 23943 w 337707"/>
              <a:gd name="connsiteY1" fmla="*/ 88080 h 751468"/>
              <a:gd name="connsiteX2" fmla="*/ 257025 w 337707"/>
              <a:gd name="connsiteY2" fmla="*/ 79115 h 751468"/>
              <a:gd name="connsiteX3" fmla="*/ 337707 w 337707"/>
              <a:gd name="connsiteY3" fmla="*/ 751468 h 75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707" h="751468">
                <a:moveTo>
                  <a:pt x="19460" y="751468"/>
                </a:moveTo>
                <a:cubicBezTo>
                  <a:pt x="1904" y="475803"/>
                  <a:pt x="-15651" y="200139"/>
                  <a:pt x="23943" y="88080"/>
                </a:cubicBezTo>
                <a:cubicBezTo>
                  <a:pt x="63537" y="-23979"/>
                  <a:pt x="204731" y="-31450"/>
                  <a:pt x="257025" y="79115"/>
                </a:cubicBezTo>
                <a:cubicBezTo>
                  <a:pt x="309319" y="189680"/>
                  <a:pt x="323513" y="470574"/>
                  <a:pt x="337707" y="751468"/>
                </a:cubicBez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79CCF79-EE69-409A-B387-400BB406B67B}"/>
              </a:ext>
            </a:extLst>
          </p:cNvPr>
          <p:cNvSpPr/>
          <p:nvPr/>
        </p:nvSpPr>
        <p:spPr>
          <a:xfrm>
            <a:off x="5451420" y="4421490"/>
            <a:ext cx="827367" cy="1753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collection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C0BB260-ED65-4840-8B82-1798F1AA1253}"/>
              </a:ext>
            </a:extLst>
          </p:cNvPr>
          <p:cNvSpPr/>
          <p:nvPr/>
        </p:nvSpPr>
        <p:spPr>
          <a:xfrm>
            <a:off x="5451420" y="4656659"/>
            <a:ext cx="827367" cy="1753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link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B02A590-6B58-43BE-BBCC-21C15DFBB030}"/>
              </a:ext>
            </a:extLst>
          </p:cNvPr>
          <p:cNvSpPr/>
          <p:nvPr/>
        </p:nvSpPr>
        <p:spPr>
          <a:xfrm>
            <a:off x="5451420" y="4891828"/>
            <a:ext cx="827367" cy="1753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item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4A16004-4117-4183-B9EC-2026A50DFBE4}"/>
              </a:ext>
            </a:extLst>
          </p:cNvPr>
          <p:cNvSpPr/>
          <p:nvPr/>
        </p:nvSpPr>
        <p:spPr>
          <a:xfrm>
            <a:off x="5451420" y="5126998"/>
            <a:ext cx="827367" cy="1753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DA1AC5D-7AED-4460-A85A-2B276C3AC8A1}"/>
              </a:ext>
            </a:extLst>
          </p:cNvPr>
          <p:cNvSpPr/>
          <p:nvPr/>
        </p:nvSpPr>
        <p:spPr>
          <a:xfrm>
            <a:off x="5451420" y="4186321"/>
            <a:ext cx="827367" cy="1753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(anonymous)</a:t>
            </a: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7C678F0A-03E4-46B1-B34A-5A1F89EB9D45}"/>
              </a:ext>
            </a:extLst>
          </p:cNvPr>
          <p:cNvSpPr/>
          <p:nvPr/>
        </p:nvSpPr>
        <p:spPr>
          <a:xfrm rot="10800000" flipH="1" flipV="1">
            <a:off x="5179734" y="3762600"/>
            <a:ext cx="269117" cy="55320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F49D3EFA-A102-4556-B691-D517AC9A4989}"/>
              </a:ext>
            </a:extLst>
          </p:cNvPr>
          <p:cNvSpPr/>
          <p:nvPr/>
        </p:nvSpPr>
        <p:spPr>
          <a:xfrm rot="16200000" flipV="1">
            <a:off x="4327353" y="4346153"/>
            <a:ext cx="1436789" cy="26796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CEB88060-FEDC-46A0-8930-F66FFCB5CB95}"/>
              </a:ext>
            </a:extLst>
          </p:cNvPr>
          <p:cNvSpPr/>
          <p:nvPr/>
        </p:nvSpPr>
        <p:spPr>
          <a:xfrm rot="10800000" flipH="1" flipV="1">
            <a:off x="5176277" y="4275266"/>
            <a:ext cx="269117" cy="55320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BA7F06A8-84CB-4DE2-BFD7-188B8F579B55}"/>
              </a:ext>
            </a:extLst>
          </p:cNvPr>
          <p:cNvSpPr/>
          <p:nvPr/>
        </p:nvSpPr>
        <p:spPr>
          <a:xfrm rot="10800000" flipH="1" flipV="1">
            <a:off x="5176277" y="4517552"/>
            <a:ext cx="269117" cy="55320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31314440-E192-450C-B456-1ED154E3E81E}"/>
              </a:ext>
            </a:extLst>
          </p:cNvPr>
          <p:cNvSpPr/>
          <p:nvPr/>
        </p:nvSpPr>
        <p:spPr>
          <a:xfrm rot="10800000" flipH="1" flipV="1">
            <a:off x="5176277" y="4736046"/>
            <a:ext cx="269117" cy="55320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74CDB188-4BF8-4FCE-8E4F-3776DC191C1C}"/>
              </a:ext>
            </a:extLst>
          </p:cNvPr>
          <p:cNvSpPr/>
          <p:nvPr/>
        </p:nvSpPr>
        <p:spPr>
          <a:xfrm rot="10800000" flipH="1" flipV="1">
            <a:off x="5176277" y="4981116"/>
            <a:ext cx="269117" cy="55320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BE1D5F5B-C0B6-4D14-B168-EA53126C40AE}"/>
              </a:ext>
            </a:extLst>
          </p:cNvPr>
          <p:cNvSpPr/>
          <p:nvPr/>
        </p:nvSpPr>
        <p:spPr>
          <a:xfrm rot="10800000" flipH="1" flipV="1">
            <a:off x="5176277" y="5199610"/>
            <a:ext cx="269117" cy="55320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CE01BAE7-C41E-4A41-AD30-F075829ABF91}"/>
              </a:ext>
            </a:extLst>
          </p:cNvPr>
          <p:cNvSpPr/>
          <p:nvPr/>
        </p:nvSpPr>
        <p:spPr>
          <a:xfrm rot="16200000">
            <a:off x="3810937" y="4066092"/>
            <a:ext cx="269117" cy="55320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CE7259A-99A3-488F-880E-77CFD2A2EC64}"/>
              </a:ext>
            </a:extLst>
          </p:cNvPr>
          <p:cNvGrpSpPr/>
          <p:nvPr/>
        </p:nvGrpSpPr>
        <p:grpSpPr>
          <a:xfrm flipV="1">
            <a:off x="2825907" y="4224295"/>
            <a:ext cx="1950012" cy="401472"/>
            <a:chOff x="1762434" y="2168107"/>
            <a:chExt cx="1950012" cy="40147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3A8723C-630E-4D4A-99E8-D9E30B2DC505}"/>
                </a:ext>
              </a:extLst>
            </p:cNvPr>
            <p:cNvSpPr/>
            <p:nvPr/>
          </p:nvSpPr>
          <p:spPr>
            <a:xfrm flipV="1">
              <a:off x="2885079" y="2168107"/>
              <a:ext cx="827367" cy="175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90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DeviceData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7314977-012C-4D9A-9FE6-A3ADA6CD1D06}"/>
                </a:ext>
              </a:extLst>
            </p:cNvPr>
            <p:cNvSpPr/>
            <p:nvPr/>
          </p:nvSpPr>
          <p:spPr>
            <a:xfrm flipV="1">
              <a:off x="1762434" y="2168107"/>
              <a:ext cx="827367" cy="175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90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EnergyData</a:t>
              </a: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77A98FF-B1F0-4AC3-A99B-62E87BA87338}"/>
                </a:ext>
              </a:extLst>
            </p:cNvPr>
            <p:cNvSpPr/>
            <p:nvPr/>
          </p:nvSpPr>
          <p:spPr>
            <a:xfrm flipV="1">
              <a:off x="2135615" y="2297710"/>
              <a:ext cx="931553" cy="267969"/>
            </a:xfrm>
            <a:custGeom>
              <a:avLst/>
              <a:gdLst>
                <a:gd name="connsiteX0" fmla="*/ 0 w 524435"/>
                <a:gd name="connsiteY0" fmla="*/ 0 h 0"/>
                <a:gd name="connsiteX1" fmla="*/ 524435 w 524435"/>
                <a:gd name="connsiteY1" fmla="*/ 0 h 0"/>
                <a:gd name="connsiteX2" fmla="*/ 524435 w 52443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435">
                  <a:moveTo>
                    <a:pt x="0" y="0"/>
                  </a:moveTo>
                  <a:lnTo>
                    <a:pt x="524435" y="0"/>
                  </a:lnTo>
                  <a:lnTo>
                    <a:pt x="524435" y="0"/>
                  </a:lnTo>
                </a:path>
              </a:pathLst>
            </a:custGeom>
            <a:noFill/>
            <a:ln w="6350">
              <a:solidFill>
                <a:schemeClr val="accent1">
                  <a:lumMod val="75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E082455-5673-44EE-9655-1916626BCFD0}"/>
                </a:ext>
              </a:extLst>
            </p:cNvPr>
            <p:cNvSpPr/>
            <p:nvPr/>
          </p:nvSpPr>
          <p:spPr>
            <a:xfrm rot="5400000" flipV="1">
              <a:off x="2070838" y="2415682"/>
              <a:ext cx="222411" cy="85384"/>
            </a:xfrm>
            <a:custGeom>
              <a:avLst/>
              <a:gdLst>
                <a:gd name="connsiteX0" fmla="*/ 0 w 524435"/>
                <a:gd name="connsiteY0" fmla="*/ 0 h 0"/>
                <a:gd name="connsiteX1" fmla="*/ 524435 w 524435"/>
                <a:gd name="connsiteY1" fmla="*/ 0 h 0"/>
                <a:gd name="connsiteX2" fmla="*/ 524435 w 52443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435">
                  <a:moveTo>
                    <a:pt x="0" y="0"/>
                  </a:moveTo>
                  <a:lnTo>
                    <a:pt x="524435" y="0"/>
                  </a:lnTo>
                  <a:lnTo>
                    <a:pt x="524435" y="0"/>
                  </a:lnTo>
                </a:path>
              </a:pathLst>
            </a:custGeom>
            <a:noFill/>
            <a:ln w="6350">
              <a:solidFill>
                <a:schemeClr val="accent1">
                  <a:lumMod val="75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91689F1-34FF-4877-8F6F-FDD138E5DDCB}"/>
                </a:ext>
              </a:extLst>
            </p:cNvPr>
            <p:cNvSpPr/>
            <p:nvPr/>
          </p:nvSpPr>
          <p:spPr>
            <a:xfrm rot="5400000" flipV="1">
              <a:off x="2998656" y="2415682"/>
              <a:ext cx="222411" cy="85384"/>
            </a:xfrm>
            <a:custGeom>
              <a:avLst/>
              <a:gdLst>
                <a:gd name="connsiteX0" fmla="*/ 0 w 524435"/>
                <a:gd name="connsiteY0" fmla="*/ 0 h 0"/>
                <a:gd name="connsiteX1" fmla="*/ 524435 w 524435"/>
                <a:gd name="connsiteY1" fmla="*/ 0 h 0"/>
                <a:gd name="connsiteX2" fmla="*/ 524435 w 52443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435">
                  <a:moveTo>
                    <a:pt x="0" y="0"/>
                  </a:moveTo>
                  <a:lnTo>
                    <a:pt x="524435" y="0"/>
                  </a:lnTo>
                  <a:lnTo>
                    <a:pt x="524435" y="0"/>
                  </a:lnTo>
                </a:path>
              </a:pathLst>
            </a:custGeom>
            <a:noFill/>
            <a:ln w="6350">
              <a:solidFill>
                <a:schemeClr val="accent1">
                  <a:lumMod val="75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142AF5AA-DEF1-4B17-8FA5-781E096D25B0}"/>
              </a:ext>
            </a:extLst>
          </p:cNvPr>
          <p:cNvSpPr/>
          <p:nvPr/>
        </p:nvSpPr>
        <p:spPr>
          <a:xfrm>
            <a:off x="9523036" y="4651447"/>
            <a:ext cx="827367" cy="5742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item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eventTime 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data[]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AU" sz="7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C1AEE35-98BD-4F71-99FA-859F72C2A713}"/>
              </a:ext>
            </a:extLst>
          </p:cNvPr>
          <p:cNvSpPr/>
          <p:nvPr/>
        </p:nvSpPr>
        <p:spPr>
          <a:xfrm>
            <a:off x="10258809" y="4378176"/>
            <a:ext cx="827367" cy="5742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9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data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name, 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</a:p>
          <a:p>
            <a:r>
              <a:rPr lang="en-AU" sz="6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AU" sz="7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D50E2AB5-327F-4C87-BBFA-0DD49412C624}"/>
              </a:ext>
            </a:extLst>
          </p:cNvPr>
          <p:cNvSpPr/>
          <p:nvPr/>
        </p:nvSpPr>
        <p:spPr>
          <a:xfrm rot="2310714" flipV="1">
            <a:off x="9549535" y="4456280"/>
            <a:ext cx="420086" cy="4571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0A7777D7-E315-447C-A7F7-46BA11C33EE8}"/>
              </a:ext>
            </a:extLst>
          </p:cNvPr>
          <p:cNvSpPr/>
          <p:nvPr/>
        </p:nvSpPr>
        <p:spPr>
          <a:xfrm rot="19289286">
            <a:off x="9797279" y="4890367"/>
            <a:ext cx="508305" cy="45719"/>
          </a:xfrm>
          <a:custGeom>
            <a:avLst/>
            <a:gdLst>
              <a:gd name="connsiteX0" fmla="*/ 0 w 524435"/>
              <a:gd name="connsiteY0" fmla="*/ 0 h 0"/>
              <a:gd name="connsiteX1" fmla="*/ 524435 w 524435"/>
              <a:gd name="connsiteY1" fmla="*/ 0 h 0"/>
              <a:gd name="connsiteX2" fmla="*/ 524435 w 524435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435">
                <a:moveTo>
                  <a:pt x="0" y="0"/>
                </a:moveTo>
                <a:lnTo>
                  <a:pt x="524435" y="0"/>
                </a:lnTo>
                <a:lnTo>
                  <a:pt x="524435" y="0"/>
                </a:lnTo>
              </a:path>
            </a:pathLst>
          </a:custGeom>
          <a:noFill/>
          <a:ln w="6350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34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>
              <a:lumMod val="75000"/>
            </a:schemeClr>
          </a:solidFill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>
            <a:solidFill>
              <a:schemeClr val="accent1">
                <a:lumMod val="7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4DD7788-2FD2-4994-A446-69EAF0E095EF}">
  <we:reference id="wa104381063" version="1.0.0.0" store="en-US" storeType="OMEX"/>
  <we:alternateReferences>
    <we:reference id="wa104381063" version="1.0.0.0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8978</TotalTime>
  <Words>419</Words>
  <Application>Microsoft Office PowerPoint</Application>
  <PresentationFormat>Widescreen</PresentationFormat>
  <Paragraphs>176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Abadi Extra Light</vt:lpstr>
      <vt:lpstr>Arial</vt:lpstr>
      <vt:lpstr>Arial Rounded MT Bold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Maurice Chanmugam</dc:creator>
  <cp:lastModifiedBy>Maurice Chanmugam</cp:lastModifiedBy>
  <cp:revision>748</cp:revision>
  <cp:lastPrinted>2019-01-15T10:48:00Z</cp:lastPrinted>
  <dcterms:created xsi:type="dcterms:W3CDTF">2018-10-21T03:22:40Z</dcterms:created>
  <dcterms:modified xsi:type="dcterms:W3CDTF">2019-07-08T05:38:02Z</dcterms:modified>
</cp:coreProperties>
</file>