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88" r:id="rId7"/>
    <p:sldId id="302" r:id="rId8"/>
    <p:sldId id="309" r:id="rId9"/>
    <p:sldId id="367" r:id="rId10"/>
    <p:sldId id="368" r:id="rId11"/>
    <p:sldId id="370" r:id="rId12"/>
    <p:sldId id="385" r:id="rId13"/>
    <p:sldId id="338" r:id="rId14"/>
    <p:sldId id="371" r:id="rId15"/>
    <p:sldId id="383" r:id="rId16"/>
    <p:sldId id="374" r:id="rId17"/>
    <p:sldId id="375" r:id="rId18"/>
    <p:sldId id="376" r:id="rId19"/>
    <p:sldId id="377" r:id="rId20"/>
    <p:sldId id="305" r:id="rId21"/>
    <p:sldId id="334" r:id="rId22"/>
    <p:sldId id="332" r:id="rId23"/>
    <p:sldId id="307" r:id="rId24"/>
    <p:sldId id="337" r:id="rId25"/>
    <p:sldId id="336" r:id="rId26"/>
    <p:sldId id="3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D115B7-5341-4BAF-AD2A-B5F254423055}">
          <p14:sldIdLst>
            <p14:sldId id="256"/>
            <p14:sldId id="257"/>
            <p14:sldId id="288"/>
            <p14:sldId id="302"/>
            <p14:sldId id="309"/>
            <p14:sldId id="367"/>
            <p14:sldId id="368"/>
            <p14:sldId id="370"/>
            <p14:sldId id="385"/>
            <p14:sldId id="338"/>
          </p14:sldIdLst>
        </p14:section>
        <p14:section name="Untitled Section" id="{382BB892-ED20-4F3A-9D79-90D0E1067307}">
          <p14:sldIdLst>
            <p14:sldId id="371"/>
            <p14:sldId id="383"/>
            <p14:sldId id="374"/>
            <p14:sldId id="375"/>
            <p14:sldId id="376"/>
            <p14:sldId id="377"/>
            <p14:sldId id="305"/>
            <p14:sldId id="334"/>
            <p14:sldId id="332"/>
            <p14:sldId id="307"/>
            <p14:sldId id="337"/>
            <p14:sldId id="336"/>
            <p14:sldId id="380"/>
          </p14:sldIdLst>
        </p14:section>
        <p14:section name="Extra Slides" id="{8EA746F3-C417-4049-9643-56C9C50B521A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EE189E73-B78B-7CAB-BC5A-95B3CF6F7B6D}" name="Mayra Barrera Machuca" initials="MB" userId="S::my406923@dal.ca::5a186001-42ba-440a-98f2-24693689ccf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0068FF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7F3495-AD4E-4FA6-B3B4-DDCFA948F512}" v="58" dt="2024-10-04T23:58:26.070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6E13AA-DAB8-4ED6-8048-AF97E071021F}" type="doc">
      <dgm:prSet loTypeId="urn:microsoft.com/office/officeart/2018/2/layout/IconCircle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7797022-A282-4221-B9FB-BD1F01919087}">
      <dgm:prSet custT="1"/>
      <dgm:spPr/>
      <dgm:t>
        <a:bodyPr/>
        <a:lstStyle/>
        <a:p>
          <a:r>
            <a:rPr lang="en-US" sz="2500" dirty="0"/>
            <a:t>Introduction</a:t>
          </a:r>
        </a:p>
      </dgm:t>
    </dgm:pt>
    <dgm:pt modelId="{33AA9A9E-6F3C-44E0-BA57-4B1640DDE3B6}" type="parTrans" cxnId="{4639D481-B253-40AC-95FA-9E041006078D}">
      <dgm:prSet/>
      <dgm:spPr/>
      <dgm:t>
        <a:bodyPr/>
        <a:lstStyle/>
        <a:p>
          <a:endParaRPr lang="en-US"/>
        </a:p>
      </dgm:t>
    </dgm:pt>
    <dgm:pt modelId="{FD248D4B-991C-4F05-B9ED-7330F1FD926F}" type="sibTrans" cxnId="{4639D481-B253-40AC-95FA-9E041006078D}">
      <dgm:prSet/>
      <dgm:spPr/>
      <dgm:t>
        <a:bodyPr/>
        <a:lstStyle/>
        <a:p>
          <a:endParaRPr lang="en-US"/>
        </a:p>
      </dgm:t>
    </dgm:pt>
    <dgm:pt modelId="{48226C59-86CD-4338-837C-0DF6340E19A6}">
      <dgm:prSet custT="1"/>
      <dgm:spPr/>
      <dgm:t>
        <a:bodyPr/>
        <a:lstStyle/>
        <a:p>
          <a:r>
            <a:rPr lang="en-US" sz="2500" dirty="0"/>
            <a:t>Motivation</a:t>
          </a:r>
        </a:p>
      </dgm:t>
    </dgm:pt>
    <dgm:pt modelId="{E56BBC0C-3F25-48CC-AE7D-D84FA15D7AA6}" type="parTrans" cxnId="{8FAF5398-65E7-41FF-AE66-9D6B1FAC6685}">
      <dgm:prSet/>
      <dgm:spPr/>
      <dgm:t>
        <a:bodyPr/>
        <a:lstStyle/>
        <a:p>
          <a:endParaRPr lang="en-US"/>
        </a:p>
      </dgm:t>
    </dgm:pt>
    <dgm:pt modelId="{3603A041-3FEE-4F0A-8C08-E0952293BEBB}" type="sibTrans" cxnId="{8FAF5398-65E7-41FF-AE66-9D6B1FAC6685}">
      <dgm:prSet/>
      <dgm:spPr/>
      <dgm:t>
        <a:bodyPr/>
        <a:lstStyle/>
        <a:p>
          <a:endParaRPr lang="en-US"/>
        </a:p>
      </dgm:t>
    </dgm:pt>
    <dgm:pt modelId="{6DA766C4-8426-4CFA-A7C1-8C8B591BE4A1}">
      <dgm:prSet custT="1"/>
      <dgm:spPr/>
      <dgm:t>
        <a:bodyPr/>
        <a:lstStyle/>
        <a:p>
          <a:r>
            <a:rPr lang="en-US" sz="2500" dirty="0"/>
            <a:t>Methodology</a:t>
          </a:r>
        </a:p>
      </dgm:t>
    </dgm:pt>
    <dgm:pt modelId="{55AF4831-90CD-48CA-9500-518C4F9BD690}" type="parTrans" cxnId="{F80C9060-0281-4716-96E4-C31EEC2026F0}">
      <dgm:prSet/>
      <dgm:spPr/>
      <dgm:t>
        <a:bodyPr/>
        <a:lstStyle/>
        <a:p>
          <a:endParaRPr lang="en-US"/>
        </a:p>
      </dgm:t>
    </dgm:pt>
    <dgm:pt modelId="{763453FD-37A3-4A83-A44D-95758E5A4848}" type="sibTrans" cxnId="{F80C9060-0281-4716-96E4-C31EEC2026F0}">
      <dgm:prSet/>
      <dgm:spPr/>
      <dgm:t>
        <a:bodyPr/>
        <a:lstStyle/>
        <a:p>
          <a:endParaRPr lang="en-US"/>
        </a:p>
      </dgm:t>
    </dgm:pt>
    <dgm:pt modelId="{D566FFA7-1F98-45BC-97A8-850A83F5820C}">
      <dgm:prSet/>
      <dgm:spPr/>
      <dgm:t>
        <a:bodyPr/>
        <a:lstStyle/>
        <a:p>
          <a:r>
            <a:rPr lang="en-US"/>
            <a:t>Discussion</a:t>
          </a:r>
        </a:p>
      </dgm:t>
    </dgm:pt>
    <dgm:pt modelId="{5D7BB6E2-731D-4E71-BD60-E05D5FD80878}" type="parTrans" cxnId="{AE488BD4-B846-4E1C-BF55-395673121578}">
      <dgm:prSet/>
      <dgm:spPr/>
      <dgm:t>
        <a:bodyPr/>
        <a:lstStyle/>
        <a:p>
          <a:endParaRPr lang="en-US"/>
        </a:p>
      </dgm:t>
    </dgm:pt>
    <dgm:pt modelId="{2CE57C4E-E7EA-4534-930C-12E1CF45EC84}" type="sibTrans" cxnId="{AE488BD4-B846-4E1C-BF55-395673121578}">
      <dgm:prSet/>
      <dgm:spPr/>
      <dgm:t>
        <a:bodyPr/>
        <a:lstStyle/>
        <a:p>
          <a:endParaRPr lang="en-US"/>
        </a:p>
      </dgm:t>
    </dgm:pt>
    <dgm:pt modelId="{2E314510-EA8D-4AB5-B6F8-3C746435DE15}">
      <dgm:prSet custT="1"/>
      <dgm:spPr/>
      <dgm:t>
        <a:bodyPr/>
        <a:lstStyle/>
        <a:p>
          <a:r>
            <a:rPr lang="en-US" sz="2500" dirty="0"/>
            <a:t>Recommendation</a:t>
          </a:r>
        </a:p>
      </dgm:t>
    </dgm:pt>
    <dgm:pt modelId="{FF8B8F08-AD3A-4A6B-B518-31B4D6AEB41D}" type="parTrans" cxnId="{8E8048EA-EE89-421A-B4E0-844752CF6598}">
      <dgm:prSet/>
      <dgm:spPr/>
      <dgm:t>
        <a:bodyPr/>
        <a:lstStyle/>
        <a:p>
          <a:endParaRPr lang="en-US"/>
        </a:p>
      </dgm:t>
    </dgm:pt>
    <dgm:pt modelId="{C56988DE-76B3-4285-8B63-F2E4DEDBBD8E}" type="sibTrans" cxnId="{8E8048EA-EE89-421A-B4E0-844752CF6598}">
      <dgm:prSet/>
      <dgm:spPr/>
      <dgm:t>
        <a:bodyPr/>
        <a:lstStyle/>
        <a:p>
          <a:endParaRPr lang="en-US"/>
        </a:p>
      </dgm:t>
    </dgm:pt>
    <dgm:pt modelId="{AA34FFAA-15FB-4EF7-845B-844FC9556A24}">
      <dgm:prSet custT="1"/>
      <dgm:spPr/>
      <dgm:t>
        <a:bodyPr/>
        <a:lstStyle/>
        <a:p>
          <a:r>
            <a:rPr lang="en-US" sz="2500" dirty="0"/>
            <a:t>Limitation</a:t>
          </a:r>
        </a:p>
      </dgm:t>
    </dgm:pt>
    <dgm:pt modelId="{828CD411-6CFD-4F8A-A878-1A4162582D33}" type="parTrans" cxnId="{1A6F7594-7560-422C-9468-1FB3BEDACF9E}">
      <dgm:prSet/>
      <dgm:spPr/>
      <dgm:t>
        <a:bodyPr/>
        <a:lstStyle/>
        <a:p>
          <a:endParaRPr lang="en-US"/>
        </a:p>
      </dgm:t>
    </dgm:pt>
    <dgm:pt modelId="{0403F69B-BC12-4EAB-AB90-A423816E403F}" type="sibTrans" cxnId="{1A6F7594-7560-422C-9468-1FB3BEDACF9E}">
      <dgm:prSet/>
      <dgm:spPr/>
      <dgm:t>
        <a:bodyPr/>
        <a:lstStyle/>
        <a:p>
          <a:endParaRPr lang="en-US"/>
        </a:p>
      </dgm:t>
    </dgm:pt>
    <dgm:pt modelId="{5A415870-B5B5-4FCF-B374-1C0EEE7D0101}">
      <dgm:prSet custT="1"/>
      <dgm:spPr/>
      <dgm:t>
        <a:bodyPr/>
        <a:lstStyle/>
        <a:p>
          <a:r>
            <a:rPr lang="en-US" sz="2500" dirty="0"/>
            <a:t>Conclusion</a:t>
          </a:r>
        </a:p>
      </dgm:t>
    </dgm:pt>
    <dgm:pt modelId="{DF3F4091-097C-4F2F-BF9D-0EC511DA5694}" type="parTrans" cxnId="{9E8CAA7A-46ED-43C1-B18A-5F00FB1A9909}">
      <dgm:prSet/>
      <dgm:spPr/>
      <dgm:t>
        <a:bodyPr/>
        <a:lstStyle/>
        <a:p>
          <a:endParaRPr lang="en-US"/>
        </a:p>
      </dgm:t>
    </dgm:pt>
    <dgm:pt modelId="{5EE61A5D-1FAA-4C62-BA25-543EFDD5C75C}" type="sibTrans" cxnId="{9E8CAA7A-46ED-43C1-B18A-5F00FB1A9909}">
      <dgm:prSet/>
      <dgm:spPr/>
      <dgm:t>
        <a:bodyPr/>
        <a:lstStyle/>
        <a:p>
          <a:endParaRPr lang="en-US"/>
        </a:p>
      </dgm:t>
    </dgm:pt>
    <dgm:pt modelId="{72B02F24-DE41-4190-B94C-CF268AE00A5E}" type="pres">
      <dgm:prSet presAssocID="{CA6E13AA-DAB8-4ED6-8048-AF97E071021F}" presName="root" presStyleCnt="0">
        <dgm:presLayoutVars>
          <dgm:dir/>
          <dgm:resizeHandles val="exact"/>
        </dgm:presLayoutVars>
      </dgm:prSet>
      <dgm:spPr/>
    </dgm:pt>
    <dgm:pt modelId="{A069F8BB-2D83-4B30-8132-B8865BD527A8}" type="pres">
      <dgm:prSet presAssocID="{CA6E13AA-DAB8-4ED6-8048-AF97E071021F}" presName="container" presStyleCnt="0">
        <dgm:presLayoutVars>
          <dgm:dir/>
          <dgm:resizeHandles val="exact"/>
        </dgm:presLayoutVars>
      </dgm:prSet>
      <dgm:spPr/>
    </dgm:pt>
    <dgm:pt modelId="{A311140D-8587-405A-A799-0B2DF684902F}" type="pres">
      <dgm:prSet presAssocID="{F7797022-A282-4221-B9FB-BD1F01919087}" presName="compNode" presStyleCnt="0"/>
      <dgm:spPr/>
    </dgm:pt>
    <dgm:pt modelId="{165815C3-4399-431C-93C1-16692A96DEAD}" type="pres">
      <dgm:prSet presAssocID="{F7797022-A282-4221-B9FB-BD1F01919087}" presName="iconBgRect" presStyleLbl="bgShp" presStyleIdx="0" presStyleCnt="7"/>
      <dgm:spPr/>
    </dgm:pt>
    <dgm:pt modelId="{CB0633D5-190E-4270-B293-0678D09C4924}" type="pres">
      <dgm:prSet presAssocID="{F7797022-A282-4221-B9FB-BD1F0191908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03D492D3-6813-4689-8736-6A21E77C72AA}" type="pres">
      <dgm:prSet presAssocID="{F7797022-A282-4221-B9FB-BD1F01919087}" presName="spaceRect" presStyleCnt="0"/>
      <dgm:spPr/>
    </dgm:pt>
    <dgm:pt modelId="{33A5883C-9B67-448D-9ECC-3CC5D68492D9}" type="pres">
      <dgm:prSet presAssocID="{F7797022-A282-4221-B9FB-BD1F01919087}" presName="textRect" presStyleLbl="revTx" presStyleIdx="0" presStyleCnt="7">
        <dgm:presLayoutVars>
          <dgm:chMax val="1"/>
          <dgm:chPref val="1"/>
        </dgm:presLayoutVars>
      </dgm:prSet>
      <dgm:spPr/>
    </dgm:pt>
    <dgm:pt modelId="{9353123B-8A91-4CAC-BC96-BD4CDB5A47AF}" type="pres">
      <dgm:prSet presAssocID="{FD248D4B-991C-4F05-B9ED-7330F1FD926F}" presName="sibTrans" presStyleLbl="sibTrans2D1" presStyleIdx="0" presStyleCnt="0"/>
      <dgm:spPr/>
    </dgm:pt>
    <dgm:pt modelId="{D6E1CE9F-69D1-4A41-A114-0574CAE503F4}" type="pres">
      <dgm:prSet presAssocID="{48226C59-86CD-4338-837C-0DF6340E19A6}" presName="compNode" presStyleCnt="0"/>
      <dgm:spPr/>
    </dgm:pt>
    <dgm:pt modelId="{EC78B840-2117-4D46-8C0D-44526919AB0C}" type="pres">
      <dgm:prSet presAssocID="{48226C59-86CD-4338-837C-0DF6340E19A6}" presName="iconBgRect" presStyleLbl="bgShp" presStyleIdx="1" presStyleCnt="7"/>
      <dgm:spPr/>
    </dgm:pt>
    <dgm:pt modelId="{751DB316-DBBE-4A03-AE44-EAACF5972F1F}" type="pres">
      <dgm:prSet presAssocID="{48226C59-86CD-4338-837C-0DF6340E19A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722499D8-8219-4299-98C4-0C61A18AA865}" type="pres">
      <dgm:prSet presAssocID="{48226C59-86CD-4338-837C-0DF6340E19A6}" presName="spaceRect" presStyleCnt="0"/>
      <dgm:spPr/>
    </dgm:pt>
    <dgm:pt modelId="{14820B24-FEF7-47F7-9E9A-283AE606B01D}" type="pres">
      <dgm:prSet presAssocID="{48226C59-86CD-4338-837C-0DF6340E19A6}" presName="textRect" presStyleLbl="revTx" presStyleIdx="1" presStyleCnt="7">
        <dgm:presLayoutVars>
          <dgm:chMax val="1"/>
          <dgm:chPref val="1"/>
        </dgm:presLayoutVars>
      </dgm:prSet>
      <dgm:spPr/>
    </dgm:pt>
    <dgm:pt modelId="{3EFD8A2C-0838-44DC-82D1-D71219214EBC}" type="pres">
      <dgm:prSet presAssocID="{3603A041-3FEE-4F0A-8C08-E0952293BEBB}" presName="sibTrans" presStyleLbl="sibTrans2D1" presStyleIdx="0" presStyleCnt="0"/>
      <dgm:spPr/>
    </dgm:pt>
    <dgm:pt modelId="{07DCF8D3-4E9C-498B-8C85-847735409ADC}" type="pres">
      <dgm:prSet presAssocID="{6DA766C4-8426-4CFA-A7C1-8C8B591BE4A1}" presName="compNode" presStyleCnt="0"/>
      <dgm:spPr/>
    </dgm:pt>
    <dgm:pt modelId="{0CA29AF2-87E0-48AE-A36E-26971FC1604D}" type="pres">
      <dgm:prSet presAssocID="{6DA766C4-8426-4CFA-A7C1-8C8B591BE4A1}" presName="iconBgRect" presStyleLbl="bgShp" presStyleIdx="2" presStyleCnt="7" custLinFactNeighborX="54614" custLinFactNeighborY="-1853"/>
      <dgm:spPr/>
    </dgm:pt>
    <dgm:pt modelId="{A905468C-7A89-4FA6-B553-A8C0DD58F93A}" type="pres">
      <dgm:prSet presAssocID="{6DA766C4-8426-4CFA-A7C1-8C8B591BE4A1}" presName="iconRect" presStyleLbl="node1" presStyleIdx="2" presStyleCnt="7" custLinFactNeighborX="98755" custLinFactNeighborY="689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rollment"/>
        </a:ext>
      </dgm:extLst>
    </dgm:pt>
    <dgm:pt modelId="{49AA974A-86F7-4615-9606-DFF3BFB7F926}" type="pres">
      <dgm:prSet presAssocID="{6DA766C4-8426-4CFA-A7C1-8C8B591BE4A1}" presName="spaceRect" presStyleCnt="0"/>
      <dgm:spPr/>
    </dgm:pt>
    <dgm:pt modelId="{6F14C6D2-84CD-4F07-A642-2F22B10941EA}" type="pres">
      <dgm:prSet presAssocID="{6DA766C4-8426-4CFA-A7C1-8C8B591BE4A1}" presName="textRect" presStyleLbl="revTx" presStyleIdx="2" presStyleCnt="7" custScaleX="133848" custLinFactNeighborX="34973" custLinFactNeighborY="2664">
        <dgm:presLayoutVars>
          <dgm:chMax val="1"/>
          <dgm:chPref val="1"/>
        </dgm:presLayoutVars>
      </dgm:prSet>
      <dgm:spPr/>
    </dgm:pt>
    <dgm:pt modelId="{14E78BC6-CEB4-4AA2-A68C-D7302E20B68F}" type="pres">
      <dgm:prSet presAssocID="{763453FD-37A3-4A83-A44D-95758E5A4848}" presName="sibTrans" presStyleLbl="sibTrans2D1" presStyleIdx="0" presStyleCnt="0"/>
      <dgm:spPr/>
    </dgm:pt>
    <dgm:pt modelId="{E9093587-3416-4D13-B34D-5303A8E045AA}" type="pres">
      <dgm:prSet presAssocID="{D566FFA7-1F98-45BC-97A8-850A83F5820C}" presName="compNode" presStyleCnt="0"/>
      <dgm:spPr/>
    </dgm:pt>
    <dgm:pt modelId="{206CABCC-AD5C-493C-8FE6-A33F19172182}" type="pres">
      <dgm:prSet presAssocID="{D566FFA7-1F98-45BC-97A8-850A83F5820C}" presName="iconBgRect" presStyleLbl="bgShp" presStyleIdx="3" presStyleCnt="7"/>
      <dgm:spPr/>
    </dgm:pt>
    <dgm:pt modelId="{E1AE48D1-A099-4A12-9B05-B2AE839BF96A}" type="pres">
      <dgm:prSet presAssocID="{D566FFA7-1F98-45BC-97A8-850A83F5820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ent"/>
        </a:ext>
      </dgm:extLst>
    </dgm:pt>
    <dgm:pt modelId="{112C10BC-7BD3-45DA-B3F0-C499A27A2DDC}" type="pres">
      <dgm:prSet presAssocID="{D566FFA7-1F98-45BC-97A8-850A83F5820C}" presName="spaceRect" presStyleCnt="0"/>
      <dgm:spPr/>
    </dgm:pt>
    <dgm:pt modelId="{B9081919-7B7A-47CF-B2A1-584BED192B9A}" type="pres">
      <dgm:prSet presAssocID="{D566FFA7-1F98-45BC-97A8-850A83F5820C}" presName="textRect" presStyleLbl="revTx" presStyleIdx="3" presStyleCnt="7">
        <dgm:presLayoutVars>
          <dgm:chMax val="1"/>
          <dgm:chPref val="1"/>
        </dgm:presLayoutVars>
      </dgm:prSet>
      <dgm:spPr/>
    </dgm:pt>
    <dgm:pt modelId="{846E1BB4-AA0D-435E-9185-240561E8630C}" type="pres">
      <dgm:prSet presAssocID="{2CE57C4E-E7EA-4534-930C-12E1CF45EC84}" presName="sibTrans" presStyleLbl="sibTrans2D1" presStyleIdx="0" presStyleCnt="0"/>
      <dgm:spPr/>
    </dgm:pt>
    <dgm:pt modelId="{CB283547-2994-4791-9B8E-13B09A3DE4CB}" type="pres">
      <dgm:prSet presAssocID="{2E314510-EA8D-4AB5-B6F8-3C746435DE15}" presName="compNode" presStyleCnt="0"/>
      <dgm:spPr/>
    </dgm:pt>
    <dgm:pt modelId="{2D97E25A-3257-4FD2-A4F2-60CC9813B35B}" type="pres">
      <dgm:prSet presAssocID="{2E314510-EA8D-4AB5-B6F8-3C746435DE15}" presName="iconBgRect" presStyleLbl="bgShp" presStyleIdx="4" presStyleCnt="7"/>
      <dgm:spPr/>
    </dgm:pt>
    <dgm:pt modelId="{ACB5372E-3CA8-47CD-87A1-C604CF608AA9}" type="pres">
      <dgm:prSet presAssocID="{2E314510-EA8D-4AB5-B6F8-3C746435DE1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ort Add"/>
        </a:ext>
      </dgm:extLst>
    </dgm:pt>
    <dgm:pt modelId="{0A09DCDE-5D1C-4938-8515-08C630409C1D}" type="pres">
      <dgm:prSet presAssocID="{2E314510-EA8D-4AB5-B6F8-3C746435DE15}" presName="spaceRect" presStyleCnt="0"/>
      <dgm:spPr/>
    </dgm:pt>
    <dgm:pt modelId="{225E4ED7-E4F4-4404-8A04-3BA6E607715C}" type="pres">
      <dgm:prSet presAssocID="{2E314510-EA8D-4AB5-B6F8-3C746435DE15}" presName="textRect" presStyleLbl="revTx" presStyleIdx="4" presStyleCnt="7" custScaleX="154107" custLinFactNeighborX="24865" custLinFactNeighborY="-5214">
        <dgm:presLayoutVars>
          <dgm:chMax val="1"/>
          <dgm:chPref val="1"/>
        </dgm:presLayoutVars>
      </dgm:prSet>
      <dgm:spPr/>
    </dgm:pt>
    <dgm:pt modelId="{437147D3-52F2-4247-86BC-33C17DBE9065}" type="pres">
      <dgm:prSet presAssocID="{C56988DE-76B3-4285-8B63-F2E4DEDBBD8E}" presName="sibTrans" presStyleLbl="sibTrans2D1" presStyleIdx="0" presStyleCnt="0"/>
      <dgm:spPr/>
    </dgm:pt>
    <dgm:pt modelId="{9A2CF994-D800-43D4-8141-262ED09C6DDE}" type="pres">
      <dgm:prSet presAssocID="{AA34FFAA-15FB-4EF7-845B-844FC9556A24}" presName="compNode" presStyleCnt="0"/>
      <dgm:spPr/>
    </dgm:pt>
    <dgm:pt modelId="{B1CE79C8-5A5B-408A-90C5-F2F0CFAB89C6}" type="pres">
      <dgm:prSet presAssocID="{AA34FFAA-15FB-4EF7-845B-844FC9556A24}" presName="iconBgRect" presStyleLbl="bgShp" presStyleIdx="5" presStyleCnt="7"/>
      <dgm:spPr/>
    </dgm:pt>
    <dgm:pt modelId="{C521C5D5-F2EE-4C42-9EDD-E9D069B8624F}" type="pres">
      <dgm:prSet presAssocID="{AA34FFAA-15FB-4EF7-845B-844FC9556A24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boarding"/>
        </a:ext>
      </dgm:extLst>
    </dgm:pt>
    <dgm:pt modelId="{6E5E1B27-6725-4A13-B4D9-30BBF63F8B1B}" type="pres">
      <dgm:prSet presAssocID="{AA34FFAA-15FB-4EF7-845B-844FC9556A24}" presName="spaceRect" presStyleCnt="0"/>
      <dgm:spPr/>
    </dgm:pt>
    <dgm:pt modelId="{706DFCBD-1693-4951-92EB-891D87C784A3}" type="pres">
      <dgm:prSet presAssocID="{AA34FFAA-15FB-4EF7-845B-844FC9556A24}" presName="textRect" presStyleLbl="revTx" presStyleIdx="5" presStyleCnt="7">
        <dgm:presLayoutVars>
          <dgm:chMax val="1"/>
          <dgm:chPref val="1"/>
        </dgm:presLayoutVars>
      </dgm:prSet>
      <dgm:spPr/>
    </dgm:pt>
    <dgm:pt modelId="{638EC7AA-DDE0-4953-86DE-006B04C947C1}" type="pres">
      <dgm:prSet presAssocID="{0403F69B-BC12-4EAB-AB90-A423816E403F}" presName="sibTrans" presStyleLbl="sibTrans2D1" presStyleIdx="0" presStyleCnt="0"/>
      <dgm:spPr/>
    </dgm:pt>
    <dgm:pt modelId="{AD978380-97A0-435C-80B9-3A9492DDB2D0}" type="pres">
      <dgm:prSet presAssocID="{5A415870-B5B5-4FCF-B374-1C0EEE7D0101}" presName="compNode" presStyleCnt="0"/>
      <dgm:spPr/>
    </dgm:pt>
    <dgm:pt modelId="{FF943A8B-ED55-4223-AFEE-DC6184B0DB76}" type="pres">
      <dgm:prSet presAssocID="{5A415870-B5B5-4FCF-B374-1C0EEE7D0101}" presName="iconBgRect" presStyleLbl="bgShp" presStyleIdx="6" presStyleCnt="7"/>
      <dgm:spPr/>
    </dgm:pt>
    <dgm:pt modelId="{01A0A50B-90EC-4981-9053-3DF67479AC12}" type="pres">
      <dgm:prSet presAssocID="{5A415870-B5B5-4FCF-B374-1C0EEE7D0101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187B65FE-BC31-4B41-A499-36600E5E59BF}" type="pres">
      <dgm:prSet presAssocID="{5A415870-B5B5-4FCF-B374-1C0EEE7D0101}" presName="spaceRect" presStyleCnt="0"/>
      <dgm:spPr/>
    </dgm:pt>
    <dgm:pt modelId="{988D3898-5EB8-4356-9479-E563EB2CE025}" type="pres">
      <dgm:prSet presAssocID="{5A415870-B5B5-4FCF-B374-1C0EEE7D0101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1F25E602-6631-486E-B69D-54FBA57A0444}" type="presOf" srcId="{CA6E13AA-DAB8-4ED6-8048-AF97E071021F}" destId="{72B02F24-DE41-4190-B94C-CF268AE00A5E}" srcOrd="0" destOrd="0" presId="urn:microsoft.com/office/officeart/2018/2/layout/IconCircleList"/>
    <dgm:cxn modelId="{2D3E4007-5C57-4B18-9083-31DBB81A06F1}" type="presOf" srcId="{D566FFA7-1F98-45BC-97A8-850A83F5820C}" destId="{B9081919-7B7A-47CF-B2A1-584BED192B9A}" srcOrd="0" destOrd="0" presId="urn:microsoft.com/office/officeart/2018/2/layout/IconCircleList"/>
    <dgm:cxn modelId="{BC5F735D-29E1-49D3-88DB-A03FDED7DF4D}" type="presOf" srcId="{48226C59-86CD-4338-837C-0DF6340E19A6}" destId="{14820B24-FEF7-47F7-9E9A-283AE606B01D}" srcOrd="0" destOrd="0" presId="urn:microsoft.com/office/officeart/2018/2/layout/IconCircleList"/>
    <dgm:cxn modelId="{F80C9060-0281-4716-96E4-C31EEC2026F0}" srcId="{CA6E13AA-DAB8-4ED6-8048-AF97E071021F}" destId="{6DA766C4-8426-4CFA-A7C1-8C8B591BE4A1}" srcOrd="2" destOrd="0" parTransId="{55AF4831-90CD-48CA-9500-518C4F9BD690}" sibTransId="{763453FD-37A3-4A83-A44D-95758E5A4848}"/>
    <dgm:cxn modelId="{08CBFF48-FF92-4752-AB7C-410FE147F7B9}" type="presOf" srcId="{6DA766C4-8426-4CFA-A7C1-8C8B591BE4A1}" destId="{6F14C6D2-84CD-4F07-A642-2F22B10941EA}" srcOrd="0" destOrd="0" presId="urn:microsoft.com/office/officeart/2018/2/layout/IconCircleList"/>
    <dgm:cxn modelId="{C129CC4D-B96E-407F-BB81-BCEE784DCF4B}" type="presOf" srcId="{0403F69B-BC12-4EAB-AB90-A423816E403F}" destId="{638EC7AA-DDE0-4953-86DE-006B04C947C1}" srcOrd="0" destOrd="0" presId="urn:microsoft.com/office/officeart/2018/2/layout/IconCircleList"/>
    <dgm:cxn modelId="{AC6B306E-9D51-418F-8D4A-95F59B69C892}" type="presOf" srcId="{AA34FFAA-15FB-4EF7-845B-844FC9556A24}" destId="{706DFCBD-1693-4951-92EB-891D87C784A3}" srcOrd="0" destOrd="0" presId="urn:microsoft.com/office/officeart/2018/2/layout/IconCircleList"/>
    <dgm:cxn modelId="{B99B2457-3D9B-46D8-A3C2-C7D0524E7DCA}" type="presOf" srcId="{2E314510-EA8D-4AB5-B6F8-3C746435DE15}" destId="{225E4ED7-E4F4-4404-8A04-3BA6E607715C}" srcOrd="0" destOrd="0" presId="urn:microsoft.com/office/officeart/2018/2/layout/IconCircleList"/>
    <dgm:cxn modelId="{9E8CAA7A-46ED-43C1-B18A-5F00FB1A9909}" srcId="{CA6E13AA-DAB8-4ED6-8048-AF97E071021F}" destId="{5A415870-B5B5-4FCF-B374-1C0EEE7D0101}" srcOrd="6" destOrd="0" parTransId="{DF3F4091-097C-4F2F-BF9D-0EC511DA5694}" sibTransId="{5EE61A5D-1FAA-4C62-BA25-543EFDD5C75C}"/>
    <dgm:cxn modelId="{4639D481-B253-40AC-95FA-9E041006078D}" srcId="{CA6E13AA-DAB8-4ED6-8048-AF97E071021F}" destId="{F7797022-A282-4221-B9FB-BD1F01919087}" srcOrd="0" destOrd="0" parTransId="{33AA9A9E-6F3C-44E0-BA57-4B1640DDE3B6}" sibTransId="{FD248D4B-991C-4F05-B9ED-7330F1FD926F}"/>
    <dgm:cxn modelId="{F0E1DE86-78E0-40BB-BFDB-842D6ECFE843}" type="presOf" srcId="{763453FD-37A3-4A83-A44D-95758E5A4848}" destId="{14E78BC6-CEB4-4AA2-A68C-D7302E20B68F}" srcOrd="0" destOrd="0" presId="urn:microsoft.com/office/officeart/2018/2/layout/IconCircleList"/>
    <dgm:cxn modelId="{1A6F7594-7560-422C-9468-1FB3BEDACF9E}" srcId="{CA6E13AA-DAB8-4ED6-8048-AF97E071021F}" destId="{AA34FFAA-15FB-4EF7-845B-844FC9556A24}" srcOrd="5" destOrd="0" parTransId="{828CD411-6CFD-4F8A-A878-1A4162582D33}" sibTransId="{0403F69B-BC12-4EAB-AB90-A423816E403F}"/>
    <dgm:cxn modelId="{8FAF5398-65E7-41FF-AE66-9D6B1FAC6685}" srcId="{CA6E13AA-DAB8-4ED6-8048-AF97E071021F}" destId="{48226C59-86CD-4338-837C-0DF6340E19A6}" srcOrd="1" destOrd="0" parTransId="{E56BBC0C-3F25-48CC-AE7D-D84FA15D7AA6}" sibTransId="{3603A041-3FEE-4F0A-8C08-E0952293BEBB}"/>
    <dgm:cxn modelId="{439382A1-96F1-4A65-B3EE-AE8E62F3207D}" type="presOf" srcId="{2CE57C4E-E7EA-4534-930C-12E1CF45EC84}" destId="{846E1BB4-AA0D-435E-9185-240561E8630C}" srcOrd="0" destOrd="0" presId="urn:microsoft.com/office/officeart/2018/2/layout/IconCircleList"/>
    <dgm:cxn modelId="{4F79BAAB-5C5D-48A0-9F9D-E23ECADF4CBF}" type="presOf" srcId="{FD248D4B-991C-4F05-B9ED-7330F1FD926F}" destId="{9353123B-8A91-4CAC-BC96-BD4CDB5A47AF}" srcOrd="0" destOrd="0" presId="urn:microsoft.com/office/officeart/2018/2/layout/IconCircleList"/>
    <dgm:cxn modelId="{AE488BD4-B846-4E1C-BF55-395673121578}" srcId="{CA6E13AA-DAB8-4ED6-8048-AF97E071021F}" destId="{D566FFA7-1F98-45BC-97A8-850A83F5820C}" srcOrd="3" destOrd="0" parTransId="{5D7BB6E2-731D-4E71-BD60-E05D5FD80878}" sibTransId="{2CE57C4E-E7EA-4534-930C-12E1CF45EC84}"/>
    <dgm:cxn modelId="{CACE19D6-BCA8-4770-9653-7B93E5A0742D}" type="presOf" srcId="{5A415870-B5B5-4FCF-B374-1C0EEE7D0101}" destId="{988D3898-5EB8-4356-9479-E563EB2CE025}" srcOrd="0" destOrd="0" presId="urn:microsoft.com/office/officeart/2018/2/layout/IconCircleList"/>
    <dgm:cxn modelId="{33FB5FD7-D9D2-4E77-B412-03C0A215E245}" type="presOf" srcId="{C56988DE-76B3-4285-8B63-F2E4DEDBBD8E}" destId="{437147D3-52F2-4247-86BC-33C17DBE9065}" srcOrd="0" destOrd="0" presId="urn:microsoft.com/office/officeart/2018/2/layout/IconCircleList"/>
    <dgm:cxn modelId="{D3A817E2-3CA9-4453-A1A4-F95E9B834C3A}" type="presOf" srcId="{3603A041-3FEE-4F0A-8C08-E0952293BEBB}" destId="{3EFD8A2C-0838-44DC-82D1-D71219214EBC}" srcOrd="0" destOrd="0" presId="urn:microsoft.com/office/officeart/2018/2/layout/IconCircleList"/>
    <dgm:cxn modelId="{8E8048EA-EE89-421A-B4E0-844752CF6598}" srcId="{CA6E13AA-DAB8-4ED6-8048-AF97E071021F}" destId="{2E314510-EA8D-4AB5-B6F8-3C746435DE15}" srcOrd="4" destOrd="0" parTransId="{FF8B8F08-AD3A-4A6B-B518-31B4D6AEB41D}" sibTransId="{C56988DE-76B3-4285-8B63-F2E4DEDBBD8E}"/>
    <dgm:cxn modelId="{ED3332F3-CBD3-463F-9DD0-081D75D2BB17}" type="presOf" srcId="{F7797022-A282-4221-B9FB-BD1F01919087}" destId="{33A5883C-9B67-448D-9ECC-3CC5D68492D9}" srcOrd="0" destOrd="0" presId="urn:microsoft.com/office/officeart/2018/2/layout/IconCircleList"/>
    <dgm:cxn modelId="{DE597F50-87F5-4C44-A6E4-776F92AF3D55}" type="presParOf" srcId="{72B02F24-DE41-4190-B94C-CF268AE00A5E}" destId="{A069F8BB-2D83-4B30-8132-B8865BD527A8}" srcOrd="0" destOrd="0" presId="urn:microsoft.com/office/officeart/2018/2/layout/IconCircleList"/>
    <dgm:cxn modelId="{4DBC7041-9D10-4827-91EB-9D1AA9407838}" type="presParOf" srcId="{A069F8BB-2D83-4B30-8132-B8865BD527A8}" destId="{A311140D-8587-405A-A799-0B2DF684902F}" srcOrd="0" destOrd="0" presId="urn:microsoft.com/office/officeart/2018/2/layout/IconCircleList"/>
    <dgm:cxn modelId="{6B614554-D8A0-41A3-AB91-33D0909C9618}" type="presParOf" srcId="{A311140D-8587-405A-A799-0B2DF684902F}" destId="{165815C3-4399-431C-93C1-16692A96DEAD}" srcOrd="0" destOrd="0" presId="urn:microsoft.com/office/officeart/2018/2/layout/IconCircleList"/>
    <dgm:cxn modelId="{0E68965C-2337-4CC9-91FC-87C1259E9A3C}" type="presParOf" srcId="{A311140D-8587-405A-A799-0B2DF684902F}" destId="{CB0633D5-190E-4270-B293-0678D09C4924}" srcOrd="1" destOrd="0" presId="urn:microsoft.com/office/officeart/2018/2/layout/IconCircleList"/>
    <dgm:cxn modelId="{907049B5-98F3-49F4-8A33-A96CD465F923}" type="presParOf" srcId="{A311140D-8587-405A-A799-0B2DF684902F}" destId="{03D492D3-6813-4689-8736-6A21E77C72AA}" srcOrd="2" destOrd="0" presId="urn:microsoft.com/office/officeart/2018/2/layout/IconCircleList"/>
    <dgm:cxn modelId="{2A5B6274-A9AC-4007-838A-0CA2F8114199}" type="presParOf" srcId="{A311140D-8587-405A-A799-0B2DF684902F}" destId="{33A5883C-9B67-448D-9ECC-3CC5D68492D9}" srcOrd="3" destOrd="0" presId="urn:microsoft.com/office/officeart/2018/2/layout/IconCircleList"/>
    <dgm:cxn modelId="{093BA480-DF4B-4BF3-86F9-3DE294CA397E}" type="presParOf" srcId="{A069F8BB-2D83-4B30-8132-B8865BD527A8}" destId="{9353123B-8A91-4CAC-BC96-BD4CDB5A47AF}" srcOrd="1" destOrd="0" presId="urn:microsoft.com/office/officeart/2018/2/layout/IconCircleList"/>
    <dgm:cxn modelId="{1466BED3-96D5-415B-8E07-8251024B5061}" type="presParOf" srcId="{A069F8BB-2D83-4B30-8132-B8865BD527A8}" destId="{D6E1CE9F-69D1-4A41-A114-0574CAE503F4}" srcOrd="2" destOrd="0" presId="urn:microsoft.com/office/officeart/2018/2/layout/IconCircleList"/>
    <dgm:cxn modelId="{D35F8173-8866-4100-91DF-90C00363B072}" type="presParOf" srcId="{D6E1CE9F-69D1-4A41-A114-0574CAE503F4}" destId="{EC78B840-2117-4D46-8C0D-44526919AB0C}" srcOrd="0" destOrd="0" presId="urn:microsoft.com/office/officeart/2018/2/layout/IconCircleList"/>
    <dgm:cxn modelId="{CD3AA6DE-E570-453B-8857-4BC93E457269}" type="presParOf" srcId="{D6E1CE9F-69D1-4A41-A114-0574CAE503F4}" destId="{751DB316-DBBE-4A03-AE44-EAACF5972F1F}" srcOrd="1" destOrd="0" presId="urn:microsoft.com/office/officeart/2018/2/layout/IconCircleList"/>
    <dgm:cxn modelId="{E19750BB-01F7-4EC3-925B-FCDA462F9D60}" type="presParOf" srcId="{D6E1CE9F-69D1-4A41-A114-0574CAE503F4}" destId="{722499D8-8219-4299-98C4-0C61A18AA865}" srcOrd="2" destOrd="0" presId="urn:microsoft.com/office/officeart/2018/2/layout/IconCircleList"/>
    <dgm:cxn modelId="{7B1E0E99-1D54-4190-B85F-4608B700858C}" type="presParOf" srcId="{D6E1CE9F-69D1-4A41-A114-0574CAE503F4}" destId="{14820B24-FEF7-47F7-9E9A-283AE606B01D}" srcOrd="3" destOrd="0" presId="urn:microsoft.com/office/officeart/2018/2/layout/IconCircleList"/>
    <dgm:cxn modelId="{60824263-50D9-4A3F-944D-F0F762B7CB0F}" type="presParOf" srcId="{A069F8BB-2D83-4B30-8132-B8865BD527A8}" destId="{3EFD8A2C-0838-44DC-82D1-D71219214EBC}" srcOrd="3" destOrd="0" presId="urn:microsoft.com/office/officeart/2018/2/layout/IconCircleList"/>
    <dgm:cxn modelId="{368C85C9-B081-49B1-A955-846E65665577}" type="presParOf" srcId="{A069F8BB-2D83-4B30-8132-B8865BD527A8}" destId="{07DCF8D3-4E9C-498B-8C85-847735409ADC}" srcOrd="4" destOrd="0" presId="urn:microsoft.com/office/officeart/2018/2/layout/IconCircleList"/>
    <dgm:cxn modelId="{E10443FE-8D8A-4988-BFAC-F8DC217ECACA}" type="presParOf" srcId="{07DCF8D3-4E9C-498B-8C85-847735409ADC}" destId="{0CA29AF2-87E0-48AE-A36E-26971FC1604D}" srcOrd="0" destOrd="0" presId="urn:microsoft.com/office/officeart/2018/2/layout/IconCircleList"/>
    <dgm:cxn modelId="{6824C923-C9CD-4774-9244-73AC7DA19BF1}" type="presParOf" srcId="{07DCF8D3-4E9C-498B-8C85-847735409ADC}" destId="{A905468C-7A89-4FA6-B553-A8C0DD58F93A}" srcOrd="1" destOrd="0" presId="urn:microsoft.com/office/officeart/2018/2/layout/IconCircleList"/>
    <dgm:cxn modelId="{D2DF7CF3-FC45-4FA5-A4B8-78308C47358D}" type="presParOf" srcId="{07DCF8D3-4E9C-498B-8C85-847735409ADC}" destId="{49AA974A-86F7-4615-9606-DFF3BFB7F926}" srcOrd="2" destOrd="0" presId="urn:microsoft.com/office/officeart/2018/2/layout/IconCircleList"/>
    <dgm:cxn modelId="{9FA7E0ED-F271-44FE-B5D6-A3DCAAFBE4EF}" type="presParOf" srcId="{07DCF8D3-4E9C-498B-8C85-847735409ADC}" destId="{6F14C6D2-84CD-4F07-A642-2F22B10941EA}" srcOrd="3" destOrd="0" presId="urn:microsoft.com/office/officeart/2018/2/layout/IconCircleList"/>
    <dgm:cxn modelId="{B67E50D0-B4D5-4119-AFA5-8929D5246B7F}" type="presParOf" srcId="{A069F8BB-2D83-4B30-8132-B8865BD527A8}" destId="{14E78BC6-CEB4-4AA2-A68C-D7302E20B68F}" srcOrd="5" destOrd="0" presId="urn:microsoft.com/office/officeart/2018/2/layout/IconCircleList"/>
    <dgm:cxn modelId="{D311823C-F3F2-40F1-ADBE-9740B4355AAA}" type="presParOf" srcId="{A069F8BB-2D83-4B30-8132-B8865BD527A8}" destId="{E9093587-3416-4D13-B34D-5303A8E045AA}" srcOrd="6" destOrd="0" presId="urn:microsoft.com/office/officeart/2018/2/layout/IconCircleList"/>
    <dgm:cxn modelId="{0B227F5D-EFC6-4908-98DF-5F9D7D0528D5}" type="presParOf" srcId="{E9093587-3416-4D13-B34D-5303A8E045AA}" destId="{206CABCC-AD5C-493C-8FE6-A33F19172182}" srcOrd="0" destOrd="0" presId="urn:microsoft.com/office/officeart/2018/2/layout/IconCircleList"/>
    <dgm:cxn modelId="{9D39EF6B-6355-4EA3-A34F-C6B5C76F22B7}" type="presParOf" srcId="{E9093587-3416-4D13-B34D-5303A8E045AA}" destId="{E1AE48D1-A099-4A12-9B05-B2AE839BF96A}" srcOrd="1" destOrd="0" presId="urn:microsoft.com/office/officeart/2018/2/layout/IconCircleList"/>
    <dgm:cxn modelId="{1CCCE799-51CE-4E85-9F38-D505EB7ACDBF}" type="presParOf" srcId="{E9093587-3416-4D13-B34D-5303A8E045AA}" destId="{112C10BC-7BD3-45DA-B3F0-C499A27A2DDC}" srcOrd="2" destOrd="0" presId="urn:microsoft.com/office/officeart/2018/2/layout/IconCircleList"/>
    <dgm:cxn modelId="{0B8D4126-4CB1-4ED7-8A99-33844557A606}" type="presParOf" srcId="{E9093587-3416-4D13-B34D-5303A8E045AA}" destId="{B9081919-7B7A-47CF-B2A1-584BED192B9A}" srcOrd="3" destOrd="0" presId="urn:microsoft.com/office/officeart/2018/2/layout/IconCircleList"/>
    <dgm:cxn modelId="{5542624B-B001-4162-ABF1-376EBFEE6550}" type="presParOf" srcId="{A069F8BB-2D83-4B30-8132-B8865BD527A8}" destId="{846E1BB4-AA0D-435E-9185-240561E8630C}" srcOrd="7" destOrd="0" presId="urn:microsoft.com/office/officeart/2018/2/layout/IconCircleList"/>
    <dgm:cxn modelId="{D1252C42-C57A-4F2F-AD79-E0094FB9E801}" type="presParOf" srcId="{A069F8BB-2D83-4B30-8132-B8865BD527A8}" destId="{CB283547-2994-4791-9B8E-13B09A3DE4CB}" srcOrd="8" destOrd="0" presId="urn:microsoft.com/office/officeart/2018/2/layout/IconCircleList"/>
    <dgm:cxn modelId="{726EC975-BF04-4A8C-A9A6-320A59FB64BC}" type="presParOf" srcId="{CB283547-2994-4791-9B8E-13B09A3DE4CB}" destId="{2D97E25A-3257-4FD2-A4F2-60CC9813B35B}" srcOrd="0" destOrd="0" presId="urn:microsoft.com/office/officeart/2018/2/layout/IconCircleList"/>
    <dgm:cxn modelId="{15D6F161-198B-49E8-B4EA-A7E0FA485C94}" type="presParOf" srcId="{CB283547-2994-4791-9B8E-13B09A3DE4CB}" destId="{ACB5372E-3CA8-47CD-87A1-C604CF608AA9}" srcOrd="1" destOrd="0" presId="urn:microsoft.com/office/officeart/2018/2/layout/IconCircleList"/>
    <dgm:cxn modelId="{FF5E8242-4F44-4E3A-BF63-D434FCA8DAF3}" type="presParOf" srcId="{CB283547-2994-4791-9B8E-13B09A3DE4CB}" destId="{0A09DCDE-5D1C-4938-8515-08C630409C1D}" srcOrd="2" destOrd="0" presId="urn:microsoft.com/office/officeart/2018/2/layout/IconCircleList"/>
    <dgm:cxn modelId="{1041C6A9-4833-4C15-9520-694BE14D83D4}" type="presParOf" srcId="{CB283547-2994-4791-9B8E-13B09A3DE4CB}" destId="{225E4ED7-E4F4-4404-8A04-3BA6E607715C}" srcOrd="3" destOrd="0" presId="urn:microsoft.com/office/officeart/2018/2/layout/IconCircleList"/>
    <dgm:cxn modelId="{FD06C3AC-E0CE-4695-A337-D0E3CE579EF6}" type="presParOf" srcId="{A069F8BB-2D83-4B30-8132-B8865BD527A8}" destId="{437147D3-52F2-4247-86BC-33C17DBE9065}" srcOrd="9" destOrd="0" presId="urn:microsoft.com/office/officeart/2018/2/layout/IconCircleList"/>
    <dgm:cxn modelId="{54987A90-E21A-46C0-86EF-2BF20AAF8760}" type="presParOf" srcId="{A069F8BB-2D83-4B30-8132-B8865BD527A8}" destId="{9A2CF994-D800-43D4-8141-262ED09C6DDE}" srcOrd="10" destOrd="0" presId="urn:microsoft.com/office/officeart/2018/2/layout/IconCircleList"/>
    <dgm:cxn modelId="{C9F54C14-5679-4D6E-95A0-17DA48521833}" type="presParOf" srcId="{9A2CF994-D800-43D4-8141-262ED09C6DDE}" destId="{B1CE79C8-5A5B-408A-90C5-F2F0CFAB89C6}" srcOrd="0" destOrd="0" presId="urn:microsoft.com/office/officeart/2018/2/layout/IconCircleList"/>
    <dgm:cxn modelId="{F82461B6-AA93-4275-B062-410944981AA7}" type="presParOf" srcId="{9A2CF994-D800-43D4-8141-262ED09C6DDE}" destId="{C521C5D5-F2EE-4C42-9EDD-E9D069B8624F}" srcOrd="1" destOrd="0" presId="urn:microsoft.com/office/officeart/2018/2/layout/IconCircleList"/>
    <dgm:cxn modelId="{02CA9ED5-B1AF-4680-8E97-9A5BC5E5ABB5}" type="presParOf" srcId="{9A2CF994-D800-43D4-8141-262ED09C6DDE}" destId="{6E5E1B27-6725-4A13-B4D9-30BBF63F8B1B}" srcOrd="2" destOrd="0" presId="urn:microsoft.com/office/officeart/2018/2/layout/IconCircleList"/>
    <dgm:cxn modelId="{4FDC749F-2D81-4DA8-AEDA-A78BFC2FAED1}" type="presParOf" srcId="{9A2CF994-D800-43D4-8141-262ED09C6DDE}" destId="{706DFCBD-1693-4951-92EB-891D87C784A3}" srcOrd="3" destOrd="0" presId="urn:microsoft.com/office/officeart/2018/2/layout/IconCircleList"/>
    <dgm:cxn modelId="{598ABABC-6057-404B-AC84-F9448C164153}" type="presParOf" srcId="{A069F8BB-2D83-4B30-8132-B8865BD527A8}" destId="{638EC7AA-DDE0-4953-86DE-006B04C947C1}" srcOrd="11" destOrd="0" presId="urn:microsoft.com/office/officeart/2018/2/layout/IconCircleList"/>
    <dgm:cxn modelId="{807017E9-7A8C-46A1-AF02-F3A1DF8FE1A8}" type="presParOf" srcId="{A069F8BB-2D83-4B30-8132-B8865BD527A8}" destId="{AD978380-97A0-435C-80B9-3A9492DDB2D0}" srcOrd="12" destOrd="0" presId="urn:microsoft.com/office/officeart/2018/2/layout/IconCircleList"/>
    <dgm:cxn modelId="{F47F24DD-FC07-4513-8C90-8E94533EC2CF}" type="presParOf" srcId="{AD978380-97A0-435C-80B9-3A9492DDB2D0}" destId="{FF943A8B-ED55-4223-AFEE-DC6184B0DB76}" srcOrd="0" destOrd="0" presId="urn:microsoft.com/office/officeart/2018/2/layout/IconCircleList"/>
    <dgm:cxn modelId="{9BEC845B-E54F-4D49-AEF0-D94A2295FD96}" type="presParOf" srcId="{AD978380-97A0-435C-80B9-3A9492DDB2D0}" destId="{01A0A50B-90EC-4981-9053-3DF67479AC12}" srcOrd="1" destOrd="0" presId="urn:microsoft.com/office/officeart/2018/2/layout/IconCircleList"/>
    <dgm:cxn modelId="{002C97F1-203C-4E7C-8449-7E459A12E547}" type="presParOf" srcId="{AD978380-97A0-435C-80B9-3A9492DDB2D0}" destId="{187B65FE-BC31-4B41-A499-36600E5E59BF}" srcOrd="2" destOrd="0" presId="urn:microsoft.com/office/officeart/2018/2/layout/IconCircleList"/>
    <dgm:cxn modelId="{E438A315-14A5-4E72-A391-79A86D1112D6}" type="presParOf" srcId="{AD978380-97A0-435C-80B9-3A9492DDB2D0}" destId="{988D3898-5EB8-4356-9479-E563EB2CE02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815C3-4399-431C-93C1-16692A96DEAD}">
      <dsp:nvSpPr>
        <dsp:cNvPr id="0" name=""/>
        <dsp:cNvSpPr/>
      </dsp:nvSpPr>
      <dsp:spPr>
        <a:xfrm>
          <a:off x="396779" y="3845"/>
          <a:ext cx="738135" cy="73813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0633D5-190E-4270-B293-0678D09C4924}">
      <dsp:nvSpPr>
        <dsp:cNvPr id="0" name=""/>
        <dsp:cNvSpPr/>
      </dsp:nvSpPr>
      <dsp:spPr>
        <a:xfrm>
          <a:off x="551787" y="158853"/>
          <a:ext cx="428118" cy="4281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A5883C-9B67-448D-9ECC-3CC5D68492D9}">
      <dsp:nvSpPr>
        <dsp:cNvPr id="0" name=""/>
        <dsp:cNvSpPr/>
      </dsp:nvSpPr>
      <dsp:spPr>
        <a:xfrm>
          <a:off x="1293086" y="3845"/>
          <a:ext cx="1739891" cy="738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Introduction</a:t>
          </a:r>
        </a:p>
      </dsp:txBody>
      <dsp:txXfrm>
        <a:off x="1293086" y="3845"/>
        <a:ext cx="1739891" cy="738135"/>
      </dsp:txXfrm>
    </dsp:sp>
    <dsp:sp modelId="{EC78B840-2117-4D46-8C0D-44526919AB0C}">
      <dsp:nvSpPr>
        <dsp:cNvPr id="0" name=""/>
        <dsp:cNvSpPr/>
      </dsp:nvSpPr>
      <dsp:spPr>
        <a:xfrm>
          <a:off x="3336140" y="3845"/>
          <a:ext cx="738135" cy="73813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DB316-DBBE-4A03-AE44-EAACF5972F1F}">
      <dsp:nvSpPr>
        <dsp:cNvPr id="0" name=""/>
        <dsp:cNvSpPr/>
      </dsp:nvSpPr>
      <dsp:spPr>
        <a:xfrm>
          <a:off x="3491149" y="158853"/>
          <a:ext cx="428118" cy="4281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820B24-FEF7-47F7-9E9A-283AE606B01D}">
      <dsp:nvSpPr>
        <dsp:cNvPr id="0" name=""/>
        <dsp:cNvSpPr/>
      </dsp:nvSpPr>
      <dsp:spPr>
        <a:xfrm>
          <a:off x="4232448" y="3845"/>
          <a:ext cx="1739891" cy="738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Motivation</a:t>
          </a:r>
        </a:p>
      </dsp:txBody>
      <dsp:txXfrm>
        <a:off x="4232448" y="3845"/>
        <a:ext cx="1739891" cy="738135"/>
      </dsp:txXfrm>
    </dsp:sp>
    <dsp:sp modelId="{0CA29AF2-87E0-48AE-A36E-26971FC1604D}">
      <dsp:nvSpPr>
        <dsp:cNvPr id="0" name=""/>
        <dsp:cNvSpPr/>
      </dsp:nvSpPr>
      <dsp:spPr>
        <a:xfrm>
          <a:off x="6678627" y="0"/>
          <a:ext cx="738135" cy="73813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5468C-7A89-4FA6-B553-A8C0DD58F93A}">
      <dsp:nvSpPr>
        <dsp:cNvPr id="0" name=""/>
        <dsp:cNvSpPr/>
      </dsp:nvSpPr>
      <dsp:spPr>
        <a:xfrm>
          <a:off x="6853299" y="188351"/>
          <a:ext cx="428118" cy="4281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4C6D2-84CD-4F07-A642-2F22B10941EA}">
      <dsp:nvSpPr>
        <dsp:cNvPr id="0" name=""/>
        <dsp:cNvSpPr/>
      </dsp:nvSpPr>
      <dsp:spPr>
        <a:xfrm>
          <a:off x="7450372" y="23509"/>
          <a:ext cx="2328809" cy="738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Methodology</a:t>
          </a:r>
        </a:p>
      </dsp:txBody>
      <dsp:txXfrm>
        <a:off x="7450372" y="23509"/>
        <a:ext cx="2328809" cy="738135"/>
      </dsp:txXfrm>
    </dsp:sp>
    <dsp:sp modelId="{206CABCC-AD5C-493C-8FE6-A33F19172182}">
      <dsp:nvSpPr>
        <dsp:cNvPr id="0" name=""/>
        <dsp:cNvSpPr/>
      </dsp:nvSpPr>
      <dsp:spPr>
        <a:xfrm>
          <a:off x="396779" y="1314339"/>
          <a:ext cx="738135" cy="73813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AE48D1-A099-4A12-9B05-B2AE839BF96A}">
      <dsp:nvSpPr>
        <dsp:cNvPr id="0" name=""/>
        <dsp:cNvSpPr/>
      </dsp:nvSpPr>
      <dsp:spPr>
        <a:xfrm>
          <a:off x="551787" y="1469348"/>
          <a:ext cx="428118" cy="4281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81919-7B7A-47CF-B2A1-584BED192B9A}">
      <dsp:nvSpPr>
        <dsp:cNvPr id="0" name=""/>
        <dsp:cNvSpPr/>
      </dsp:nvSpPr>
      <dsp:spPr>
        <a:xfrm>
          <a:off x="1293086" y="1314339"/>
          <a:ext cx="1739891" cy="738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Discussion</a:t>
          </a:r>
        </a:p>
      </dsp:txBody>
      <dsp:txXfrm>
        <a:off x="1293086" y="1314339"/>
        <a:ext cx="1739891" cy="738135"/>
      </dsp:txXfrm>
    </dsp:sp>
    <dsp:sp modelId="{2D97E25A-3257-4FD2-A4F2-60CC9813B35B}">
      <dsp:nvSpPr>
        <dsp:cNvPr id="0" name=""/>
        <dsp:cNvSpPr/>
      </dsp:nvSpPr>
      <dsp:spPr>
        <a:xfrm>
          <a:off x="3336140" y="1314339"/>
          <a:ext cx="738135" cy="73813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B5372E-3CA8-47CD-87A1-C604CF608AA9}">
      <dsp:nvSpPr>
        <dsp:cNvPr id="0" name=""/>
        <dsp:cNvSpPr/>
      </dsp:nvSpPr>
      <dsp:spPr>
        <a:xfrm>
          <a:off x="3491149" y="1469348"/>
          <a:ext cx="428118" cy="42811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5E4ED7-E4F4-4404-8A04-3BA6E607715C}">
      <dsp:nvSpPr>
        <dsp:cNvPr id="0" name=""/>
        <dsp:cNvSpPr/>
      </dsp:nvSpPr>
      <dsp:spPr>
        <a:xfrm>
          <a:off x="4194370" y="1275853"/>
          <a:ext cx="2681294" cy="738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Recommendation</a:t>
          </a:r>
        </a:p>
      </dsp:txBody>
      <dsp:txXfrm>
        <a:off x="4194370" y="1275853"/>
        <a:ext cx="2681294" cy="738135"/>
      </dsp:txXfrm>
    </dsp:sp>
    <dsp:sp modelId="{B1CE79C8-5A5B-408A-90C5-F2F0CFAB89C6}">
      <dsp:nvSpPr>
        <dsp:cNvPr id="0" name=""/>
        <dsp:cNvSpPr/>
      </dsp:nvSpPr>
      <dsp:spPr>
        <a:xfrm>
          <a:off x="6746204" y="1314339"/>
          <a:ext cx="738135" cy="73813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21C5D5-F2EE-4C42-9EDD-E9D069B8624F}">
      <dsp:nvSpPr>
        <dsp:cNvPr id="0" name=""/>
        <dsp:cNvSpPr/>
      </dsp:nvSpPr>
      <dsp:spPr>
        <a:xfrm>
          <a:off x="6901212" y="1469348"/>
          <a:ext cx="428118" cy="42811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6DFCBD-1693-4951-92EB-891D87C784A3}">
      <dsp:nvSpPr>
        <dsp:cNvPr id="0" name=""/>
        <dsp:cNvSpPr/>
      </dsp:nvSpPr>
      <dsp:spPr>
        <a:xfrm>
          <a:off x="7642511" y="1314339"/>
          <a:ext cx="1739891" cy="738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Limitation</a:t>
          </a:r>
        </a:p>
      </dsp:txBody>
      <dsp:txXfrm>
        <a:off x="7642511" y="1314339"/>
        <a:ext cx="1739891" cy="738135"/>
      </dsp:txXfrm>
    </dsp:sp>
    <dsp:sp modelId="{FF943A8B-ED55-4223-AFEE-DC6184B0DB76}">
      <dsp:nvSpPr>
        <dsp:cNvPr id="0" name=""/>
        <dsp:cNvSpPr/>
      </dsp:nvSpPr>
      <dsp:spPr>
        <a:xfrm>
          <a:off x="396779" y="2624833"/>
          <a:ext cx="738135" cy="73813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0A50B-90EC-4981-9053-3DF67479AC12}">
      <dsp:nvSpPr>
        <dsp:cNvPr id="0" name=""/>
        <dsp:cNvSpPr/>
      </dsp:nvSpPr>
      <dsp:spPr>
        <a:xfrm>
          <a:off x="551787" y="2779842"/>
          <a:ext cx="428118" cy="42811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D3898-5EB8-4356-9479-E563EB2CE025}">
      <dsp:nvSpPr>
        <dsp:cNvPr id="0" name=""/>
        <dsp:cNvSpPr/>
      </dsp:nvSpPr>
      <dsp:spPr>
        <a:xfrm>
          <a:off x="1293086" y="2624833"/>
          <a:ext cx="1739891" cy="738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Conclusion</a:t>
          </a:r>
        </a:p>
      </dsp:txBody>
      <dsp:txXfrm>
        <a:off x="1293086" y="2624833"/>
        <a:ext cx="1739891" cy="738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203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56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63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40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64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287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8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66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74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71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119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6010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497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330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481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39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06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60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33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66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14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27705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575404"/>
            <a:ext cx="9857014" cy="62160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F76E36-451C-4A7D-4E26-8AB78D34D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57012" y="-1664"/>
            <a:ext cx="2334989" cy="6859664"/>
            <a:chOff x="9857012" y="-1664"/>
            <a:chExt cx="2334989" cy="6859664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AB3BC7E-B34F-EF47-B125-1574C5484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6200000" flipV="1">
              <a:off x="9499940" y="355410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CBC82D0-4F72-C649-8B7F-D4B087957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10866436" y="1879977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383F23A-D872-2A4C-B386-A9D269BE6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024507" y="-1664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221FFDB-AAE2-5943-97A1-82D66AE0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334091" y="2737752"/>
              <a:ext cx="1380830" cy="13808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E58EEF7-63CA-A845-BAC4-9D3BE0591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6200000" flipH="1">
              <a:off x="10667432" y="5333432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57A4624-D8ED-2E4B-AF8C-00DFA6A72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V="1">
              <a:off x="9857012" y="3651505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F312EF8-91BE-5946-BE31-8CFE107A2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 flipV="1">
              <a:off x="9857013" y="4976359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136526"/>
            <a:ext cx="8401624" cy="1570038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227758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5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223923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0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8 Member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71021"/>
            <a:ext cx="10678142" cy="1635542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068734"/>
            <a:ext cx="904987" cy="905641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rtAr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84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0"/>
            <a:ext cx="9779183" cy="1706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1785669"/>
            <a:ext cx="9779182" cy="4278702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136526"/>
            <a:ext cx="9601200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EBCFC05-28F2-ED12-5DAE-0D1A11FE8A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6813" y="1843089"/>
            <a:ext cx="4741919" cy="1179510"/>
          </a:xfrm>
        </p:spPr>
        <p:txBody>
          <a:bodyPr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2" y="3022600"/>
            <a:ext cx="4741273" cy="233421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487DE67-2E54-8713-8739-3604335870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5975" y="1843089"/>
            <a:ext cx="4851335" cy="1179510"/>
          </a:xfrm>
        </p:spPr>
        <p:txBody>
          <a:bodyPr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096000" y="3022600"/>
            <a:ext cx="4850675" cy="233421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+mn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latin typeface="+mn-lt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latin typeface="+mn-lt"/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latin typeface="+mn-lt"/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+mn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latin typeface="+mn-lt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latin typeface="+mn-lt"/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latin typeface="+mn-lt"/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0"/>
            <a:ext cx="9779183" cy="1706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7C3FA1-BA4A-7F98-8392-377F7FDC2C7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B7954F-342D-EC89-3A34-89E69B7DC099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9904E8-98B8-7AA2-9336-A5D8D2CCC6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+mn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latin typeface="+mn-lt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latin typeface="+mn-lt"/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latin typeface="+mn-lt"/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A0E644-BFE8-47F4-8F0D-DC658E9AF78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+mn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latin typeface="+mn-lt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latin typeface="+mn-lt"/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latin typeface="+mn-lt"/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79447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 rot="5400000" flipH="1">
              <a:off x="11258144" y="5924144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794B347-3274-3D51-85DF-4203550047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6813" y="2020329"/>
            <a:ext cx="3219450" cy="836112"/>
          </a:xfrm>
        </p:spPr>
        <p:txBody>
          <a:bodyPr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DAAFFF32-276A-0586-D4FD-02CA694F31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787" y="2020329"/>
            <a:ext cx="3173279" cy="836112"/>
          </a:xfrm>
        </p:spPr>
        <p:txBody>
          <a:bodyPr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DD55F25-7BEF-26A6-157A-97540EC739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0082" y="2018581"/>
            <a:ext cx="3173279" cy="836112"/>
          </a:xfrm>
        </p:spPr>
        <p:txBody>
          <a:bodyPr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167493" y="2992966"/>
            <a:ext cx="3218770" cy="2363849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+mn-lt"/>
              </a:defRPr>
            </a:lvl1pPr>
            <a:lvl2pPr marL="347663" indent="0">
              <a:buFont typeface="Arial" panose="020B0604020202020204" pitchFamily="34" charset="0"/>
              <a:buNone/>
              <a:defRPr sz="1400">
                <a:latin typeface="+mn-lt"/>
              </a:defRPr>
            </a:lvl2pPr>
            <a:lvl3pPr marL="685800" indent="0">
              <a:buFont typeface="Arial" panose="020B0604020202020204" pitchFamily="34" charset="0"/>
              <a:buNone/>
              <a:defRPr sz="1200">
                <a:latin typeface="+mn-lt"/>
              </a:defRPr>
            </a:lvl3pPr>
            <a:lvl4pPr marL="914400" indent="0">
              <a:buFont typeface="Arial" panose="020B0604020202020204" pitchFamily="34" charset="0"/>
              <a:buNone/>
              <a:defRPr sz="1100">
                <a:latin typeface="+mn-lt"/>
              </a:defRPr>
            </a:lvl4pPr>
            <a:lvl5pPr marL="1143000" indent="0">
              <a:buFont typeface="Arial" panose="020B0604020202020204" pitchFamily="34" charset="0"/>
              <a:buNone/>
              <a:defRPr sz="11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884B7A9-1BE4-4297-1EBF-FBDD5498DFB6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686893" y="2992965"/>
            <a:ext cx="3170173" cy="2363849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+mn-lt"/>
              </a:defRPr>
            </a:lvl1pPr>
            <a:lvl2pPr marL="347663" indent="0">
              <a:buFont typeface="Arial" panose="020B0604020202020204" pitchFamily="34" charset="0"/>
              <a:buNone/>
              <a:defRPr sz="1400">
                <a:latin typeface="+mn-lt"/>
              </a:defRPr>
            </a:lvl2pPr>
            <a:lvl3pPr marL="685800" indent="0">
              <a:buFont typeface="Arial" panose="020B0604020202020204" pitchFamily="34" charset="0"/>
              <a:buNone/>
              <a:defRPr sz="1200">
                <a:latin typeface="+mn-lt"/>
              </a:defRPr>
            </a:lvl3pPr>
            <a:lvl4pPr marL="914400" indent="0">
              <a:buFont typeface="Arial" panose="020B0604020202020204" pitchFamily="34" charset="0"/>
              <a:buNone/>
              <a:defRPr sz="1100">
                <a:latin typeface="+mn-lt"/>
              </a:defRPr>
            </a:lvl4pPr>
            <a:lvl5pPr marL="1143000" indent="0">
              <a:buFont typeface="Arial" panose="020B0604020202020204" pitchFamily="34" charset="0"/>
              <a:buNone/>
              <a:defRPr sz="11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94992CD-031C-49AF-554C-ABB2DF338960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8200082" y="2992964"/>
            <a:ext cx="3170173" cy="2363849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+mn-lt"/>
              </a:defRPr>
            </a:lvl1pPr>
            <a:lvl2pPr marL="347663" indent="0">
              <a:buFont typeface="Arial" panose="020B0604020202020204" pitchFamily="34" charset="0"/>
              <a:buNone/>
              <a:defRPr sz="1400">
                <a:latin typeface="+mn-lt"/>
              </a:defRPr>
            </a:lvl2pPr>
            <a:lvl3pPr marL="685800" indent="0">
              <a:buFont typeface="Arial" panose="020B0604020202020204" pitchFamily="34" charset="0"/>
              <a:buNone/>
              <a:defRPr sz="1200">
                <a:latin typeface="+mn-lt"/>
              </a:defRPr>
            </a:lvl3pPr>
            <a:lvl4pPr marL="914400" indent="0">
              <a:buFont typeface="Arial" panose="020B0604020202020204" pitchFamily="34" charset="0"/>
              <a:buNone/>
              <a:defRPr sz="1100">
                <a:latin typeface="+mn-lt"/>
              </a:defRPr>
            </a:lvl4pPr>
            <a:lvl5pPr marL="1143000" indent="0">
              <a:buFont typeface="Arial" panose="020B0604020202020204" pitchFamily="34" charset="0"/>
              <a:buNone/>
              <a:defRPr sz="11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57414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B4A3DBA-1628-2E06-643C-1A3D681C3FD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66088" y="2652713"/>
            <a:ext cx="9780587" cy="3436937"/>
          </a:xfrm>
        </p:spPr>
        <p:txBody>
          <a:bodyPr/>
          <a:lstStyle>
            <a:lvl1pPr marL="571500" indent="-342900" algn="l" defTabSz="914400" rtl="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914400" rtl="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485900" indent="-342900" algn="l" defTabSz="914400" rtl="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943100" indent="-342900" algn="l" defTabSz="914400" rtl="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400300" indent="-342900" algn="l" defTabSz="914400" rtl="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0"/>
            <a:ext cx="9779183" cy="1706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789A99C-94A7-8104-8F51-83ACDEE098E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166813" y="2024063"/>
            <a:ext cx="9780587" cy="333216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lang="en-U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lnSpc>
                <a:spcPct val="150000"/>
              </a:lnSpc>
              <a:buNone/>
              <a:defRPr lang="en-U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lnSpc>
                <a:spcPct val="150000"/>
              </a:lnSpc>
              <a:buNone/>
              <a:defRPr lang="en-U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lnSpc>
                <a:spcPct val="150000"/>
              </a:lnSpc>
              <a:buNone/>
              <a:defRPr lang="en-U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lnSpc>
                <a:spcPct val="150000"/>
              </a:lnSpc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09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D71EB95-DE30-3F1F-F9EC-DA4858055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4826" y="1071418"/>
            <a:ext cx="7342348" cy="3423380"/>
          </a:xfr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837" y="1071418"/>
            <a:ext cx="1364297" cy="1740788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19153" y="3295278"/>
            <a:ext cx="1364297" cy="1690799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22389" y="4599720"/>
            <a:ext cx="3511550" cy="853643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72" r:id="rId4"/>
    <p:sldLayoutId id="2147483651" r:id="rId5"/>
    <p:sldLayoutId id="2147483659" r:id="rId6"/>
    <p:sldLayoutId id="2147483660" r:id="rId7"/>
    <p:sldLayoutId id="2147483661" r:id="rId8"/>
    <p:sldLayoutId id="2147483654" r:id="rId9"/>
    <p:sldLayoutId id="2147483658" r:id="rId10"/>
    <p:sldLayoutId id="2147483662" r:id="rId11"/>
    <p:sldLayoutId id="2147483667" r:id="rId12"/>
    <p:sldLayoutId id="2147483663" r:id="rId13"/>
    <p:sldLayoutId id="2147483664" r:id="rId14"/>
    <p:sldLayoutId id="2147483668" r:id="rId15"/>
    <p:sldLayoutId id="2147483669" r:id="rId16"/>
    <p:sldLayoutId id="2147483670" r:id="rId17"/>
    <p:sldLayoutId id="2147483665" r:id="rId18"/>
    <p:sldLayoutId id="2147483666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.radiotimes.com/technology/gaming/is-meta-quest-2-worth-i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B94C7E-7277-0C7E-D6BD-F9983C171EC8}"/>
              </a:ext>
            </a:extLst>
          </p:cNvPr>
          <p:cNvSpPr/>
          <p:nvPr/>
        </p:nvSpPr>
        <p:spPr>
          <a:xfrm>
            <a:off x="881137" y="1639683"/>
            <a:ext cx="7298080" cy="1364225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0346" y="1639683"/>
            <a:ext cx="7298080" cy="1364225"/>
          </a:xfrm>
        </p:spPr>
        <p:txBody>
          <a:bodyPr/>
          <a:lstStyle/>
          <a:p>
            <a:r>
              <a:rPr lang="en-US" sz="3000" dirty="0"/>
              <a:t>Pinging Between Worlds: Training Table Tennis Novice Players in Real Environment for Virtual Reality Competitions.</a:t>
            </a:r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C74BF1B9-6F3B-05C3-EF48-52536CF2C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155" y="6191358"/>
            <a:ext cx="1763741" cy="625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A7645F-95CE-3DF3-D76F-2E619E407FF0}"/>
              </a:ext>
            </a:extLst>
          </p:cNvPr>
          <p:cNvSpPr txBox="1"/>
          <p:nvPr/>
        </p:nvSpPr>
        <p:spPr>
          <a:xfrm>
            <a:off x="881137" y="3003908"/>
            <a:ext cx="820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Sunday K.,</a:t>
            </a:r>
            <a:r>
              <a:rPr lang="en-CA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Li, Y., Sun, J., </a:t>
            </a:r>
            <a:r>
              <a:rPr lang="en-CA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Heather N</a:t>
            </a:r>
            <a:r>
              <a:rPr lang="en-CA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., RR </a:t>
            </a:r>
            <a:r>
              <a:rPr lang="en-CA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Wehbe</a:t>
            </a:r>
            <a:r>
              <a:rPr lang="en-CA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Batmaz</a:t>
            </a:r>
            <a:r>
              <a:rPr lang="en-CA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A.U &amp; </a:t>
            </a:r>
            <a:r>
              <a:rPr lang="en-CA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Machuca</a:t>
            </a:r>
            <a:r>
              <a:rPr lang="en-CA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M. D. B.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029" y="184737"/>
            <a:ext cx="9601200" cy="712488"/>
          </a:xfrm>
        </p:spPr>
        <p:txBody>
          <a:bodyPr anchor="b">
            <a:normAutofit/>
          </a:bodyPr>
          <a:lstStyle/>
          <a:p>
            <a:pPr algn="ctr"/>
            <a:r>
              <a:rPr lang="en-US" sz="4300" dirty="0"/>
              <a:t>EVALUATION METRICS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141E4-E527-38CE-440C-324D0096B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13" name="Picture 12" descr="A room with white brick walls and a grey carpet&#10;&#10;Description automatically generated">
            <a:extLst>
              <a:ext uri="{FF2B5EF4-FFF2-40B4-BE49-F238E27FC236}">
                <a16:creationId xmlns:a16="http://schemas.microsoft.com/office/drawing/2014/main" id="{AFF578F0-050F-D588-4584-E990AE8D4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252" y="1526872"/>
            <a:ext cx="6705865" cy="3477115"/>
          </a:xfrm>
          <a:prstGeom prst="rect">
            <a:avLst/>
          </a:prstGeom>
        </p:spPr>
      </p:pic>
      <p:sp>
        <p:nvSpPr>
          <p:cNvPr id="34" name="Google Shape;72;p16">
            <a:extLst>
              <a:ext uri="{FF2B5EF4-FFF2-40B4-BE49-F238E27FC236}">
                <a16:creationId xmlns:a16="http://schemas.microsoft.com/office/drawing/2014/main" id="{49977141-AAFD-0A2A-2D3F-47332F655A95}"/>
              </a:ext>
            </a:extLst>
          </p:cNvPr>
          <p:cNvSpPr/>
          <p:nvPr/>
        </p:nvSpPr>
        <p:spPr>
          <a:xfrm>
            <a:off x="787029" y="1019006"/>
            <a:ext cx="2658382" cy="2397385"/>
          </a:xfrm>
          <a:custGeom>
            <a:avLst/>
            <a:gdLst/>
            <a:ahLst/>
            <a:cxnLst/>
            <a:rect l="l" t="t" r="r" b="b"/>
            <a:pathLst>
              <a:path w="63101" h="79280" extrusionOk="0">
                <a:moveTo>
                  <a:pt x="4819" y="0"/>
                </a:moveTo>
                <a:cubicBezTo>
                  <a:pt x="2185" y="0"/>
                  <a:pt x="1" y="2184"/>
                  <a:pt x="1" y="4938"/>
                </a:cubicBezTo>
                <a:lnTo>
                  <a:pt x="1" y="74342"/>
                </a:lnTo>
                <a:cubicBezTo>
                  <a:pt x="1" y="77095"/>
                  <a:pt x="2185" y="79280"/>
                  <a:pt x="4819" y="79280"/>
                </a:cubicBezTo>
                <a:lnTo>
                  <a:pt x="58282" y="79280"/>
                </a:lnTo>
                <a:cubicBezTo>
                  <a:pt x="60925" y="79280"/>
                  <a:pt x="63100" y="77095"/>
                  <a:pt x="63100" y="74342"/>
                </a:cubicBezTo>
                <a:lnTo>
                  <a:pt x="63100" y="4938"/>
                </a:lnTo>
                <a:cubicBezTo>
                  <a:pt x="63100" y="2184"/>
                  <a:pt x="60925" y="0"/>
                  <a:pt x="58282" y="0"/>
                </a:cubicBezTo>
                <a:close/>
              </a:path>
            </a:pathLst>
          </a:custGeom>
          <a:solidFill>
            <a:srgbClr val="006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" name="Google Shape;73;p16">
            <a:extLst>
              <a:ext uri="{FF2B5EF4-FFF2-40B4-BE49-F238E27FC236}">
                <a16:creationId xmlns:a16="http://schemas.microsoft.com/office/drawing/2014/main" id="{765226DA-3381-ED34-58B1-3C0D52A3C209}"/>
              </a:ext>
            </a:extLst>
          </p:cNvPr>
          <p:cNvSpPr/>
          <p:nvPr/>
        </p:nvSpPr>
        <p:spPr>
          <a:xfrm>
            <a:off x="787029" y="1518562"/>
            <a:ext cx="2358719" cy="1727702"/>
          </a:xfrm>
          <a:custGeom>
            <a:avLst/>
            <a:gdLst/>
            <a:ahLst/>
            <a:cxnLst/>
            <a:rect l="l" t="t" r="r" b="b"/>
            <a:pathLst>
              <a:path w="55988" h="57134" extrusionOk="0">
                <a:moveTo>
                  <a:pt x="2415" y="0"/>
                </a:moveTo>
                <a:cubicBezTo>
                  <a:pt x="1726" y="0"/>
                  <a:pt x="1148" y="349"/>
                  <a:pt x="689" y="689"/>
                </a:cubicBezTo>
                <a:cubicBezTo>
                  <a:pt x="230" y="1148"/>
                  <a:pt x="1" y="1836"/>
                  <a:pt x="1" y="2524"/>
                </a:cubicBezTo>
                <a:lnTo>
                  <a:pt x="1" y="57134"/>
                </a:lnTo>
                <a:cubicBezTo>
                  <a:pt x="1" y="56445"/>
                  <a:pt x="230" y="55876"/>
                  <a:pt x="689" y="55417"/>
                </a:cubicBezTo>
                <a:cubicBezTo>
                  <a:pt x="1148" y="54958"/>
                  <a:pt x="1726" y="54610"/>
                  <a:pt x="2415" y="54610"/>
                </a:cubicBezTo>
                <a:lnTo>
                  <a:pt x="50251" y="54610"/>
                </a:lnTo>
                <a:cubicBezTo>
                  <a:pt x="53463" y="54610"/>
                  <a:pt x="55987" y="52086"/>
                  <a:pt x="55987" y="48873"/>
                </a:cubicBezTo>
                <a:lnTo>
                  <a:pt x="55987" y="5737"/>
                </a:lnTo>
                <a:cubicBezTo>
                  <a:pt x="55987" y="2644"/>
                  <a:pt x="53463" y="0"/>
                  <a:pt x="502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7" name="Google Shape;75;p16">
            <a:extLst>
              <a:ext uri="{FF2B5EF4-FFF2-40B4-BE49-F238E27FC236}">
                <a16:creationId xmlns:a16="http://schemas.microsoft.com/office/drawing/2014/main" id="{FA951513-88AB-BFA9-75D8-644A90F4409C}"/>
              </a:ext>
            </a:extLst>
          </p:cNvPr>
          <p:cNvSpPr/>
          <p:nvPr/>
        </p:nvSpPr>
        <p:spPr>
          <a:xfrm>
            <a:off x="687241" y="3743631"/>
            <a:ext cx="2658382" cy="2263684"/>
          </a:xfrm>
          <a:custGeom>
            <a:avLst/>
            <a:gdLst/>
            <a:ahLst/>
            <a:cxnLst/>
            <a:rect l="l" t="t" r="r" b="b"/>
            <a:pathLst>
              <a:path w="63101" h="79280" extrusionOk="0">
                <a:moveTo>
                  <a:pt x="4819" y="0"/>
                </a:moveTo>
                <a:cubicBezTo>
                  <a:pt x="2185" y="0"/>
                  <a:pt x="1" y="2184"/>
                  <a:pt x="1" y="4938"/>
                </a:cubicBezTo>
                <a:lnTo>
                  <a:pt x="1" y="74342"/>
                </a:lnTo>
                <a:cubicBezTo>
                  <a:pt x="1" y="77095"/>
                  <a:pt x="2185" y="79280"/>
                  <a:pt x="4819" y="79280"/>
                </a:cubicBezTo>
                <a:lnTo>
                  <a:pt x="58282" y="79280"/>
                </a:lnTo>
                <a:cubicBezTo>
                  <a:pt x="60925" y="79280"/>
                  <a:pt x="63100" y="77095"/>
                  <a:pt x="63100" y="74342"/>
                </a:cubicBezTo>
                <a:lnTo>
                  <a:pt x="63100" y="4938"/>
                </a:lnTo>
                <a:cubicBezTo>
                  <a:pt x="63100" y="2184"/>
                  <a:pt x="60925" y="0"/>
                  <a:pt x="58282" y="0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8" name="Google Shape;76;p16">
            <a:extLst>
              <a:ext uri="{FF2B5EF4-FFF2-40B4-BE49-F238E27FC236}">
                <a16:creationId xmlns:a16="http://schemas.microsoft.com/office/drawing/2014/main" id="{834753C1-AC03-FE2D-C9CD-C923AD83516B}"/>
              </a:ext>
            </a:extLst>
          </p:cNvPr>
          <p:cNvSpPr/>
          <p:nvPr/>
        </p:nvSpPr>
        <p:spPr>
          <a:xfrm>
            <a:off x="687241" y="4215327"/>
            <a:ext cx="2358719" cy="1631348"/>
          </a:xfrm>
          <a:custGeom>
            <a:avLst/>
            <a:gdLst/>
            <a:ahLst/>
            <a:cxnLst/>
            <a:rect l="l" t="t" r="r" b="b"/>
            <a:pathLst>
              <a:path w="55988" h="57134" extrusionOk="0">
                <a:moveTo>
                  <a:pt x="2415" y="0"/>
                </a:moveTo>
                <a:cubicBezTo>
                  <a:pt x="1726" y="0"/>
                  <a:pt x="1148" y="349"/>
                  <a:pt x="689" y="689"/>
                </a:cubicBezTo>
                <a:cubicBezTo>
                  <a:pt x="230" y="1148"/>
                  <a:pt x="1" y="1836"/>
                  <a:pt x="1" y="2524"/>
                </a:cubicBezTo>
                <a:lnTo>
                  <a:pt x="1" y="57134"/>
                </a:lnTo>
                <a:cubicBezTo>
                  <a:pt x="1" y="56445"/>
                  <a:pt x="230" y="55876"/>
                  <a:pt x="689" y="55417"/>
                </a:cubicBezTo>
                <a:cubicBezTo>
                  <a:pt x="1148" y="54958"/>
                  <a:pt x="1726" y="54610"/>
                  <a:pt x="2415" y="54610"/>
                </a:cubicBezTo>
                <a:lnTo>
                  <a:pt x="50251" y="54610"/>
                </a:lnTo>
                <a:cubicBezTo>
                  <a:pt x="53463" y="54610"/>
                  <a:pt x="55987" y="52086"/>
                  <a:pt x="55987" y="48873"/>
                </a:cubicBezTo>
                <a:lnTo>
                  <a:pt x="55987" y="5737"/>
                </a:lnTo>
                <a:cubicBezTo>
                  <a:pt x="55987" y="2644"/>
                  <a:pt x="53463" y="0"/>
                  <a:pt x="502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" name="Google Shape;81;p16">
            <a:extLst>
              <a:ext uri="{FF2B5EF4-FFF2-40B4-BE49-F238E27FC236}">
                <a16:creationId xmlns:a16="http://schemas.microsoft.com/office/drawing/2014/main" id="{18CA02D1-D6F0-1315-A578-B4608461E5D8}"/>
              </a:ext>
            </a:extLst>
          </p:cNvPr>
          <p:cNvSpPr txBox="1"/>
          <p:nvPr/>
        </p:nvSpPr>
        <p:spPr>
          <a:xfrm>
            <a:off x="640012" y="1905616"/>
            <a:ext cx="2679261" cy="1254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Forehand, Backhand, Footwork, Short serve, 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long serve</a:t>
            </a:r>
            <a:endParaRPr sz="16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82;p16">
            <a:extLst>
              <a:ext uri="{FF2B5EF4-FFF2-40B4-BE49-F238E27FC236}">
                <a16:creationId xmlns:a16="http://schemas.microsoft.com/office/drawing/2014/main" id="{653BD423-18E1-3637-D1EC-30EFE451A563}"/>
              </a:ext>
            </a:extLst>
          </p:cNvPr>
          <p:cNvSpPr txBox="1"/>
          <p:nvPr/>
        </p:nvSpPr>
        <p:spPr>
          <a:xfrm>
            <a:off x="933456" y="4687569"/>
            <a:ext cx="158711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Consistencies, Spinning &amp; Accuracies</a:t>
            </a:r>
            <a:endParaRPr sz="16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1" name="Google Shape;89;p16">
            <a:extLst>
              <a:ext uri="{FF2B5EF4-FFF2-40B4-BE49-F238E27FC236}">
                <a16:creationId xmlns:a16="http://schemas.microsoft.com/office/drawing/2014/main" id="{18987AFA-BD66-CFB7-9A0D-149FEB0F1EE6}"/>
              </a:ext>
            </a:extLst>
          </p:cNvPr>
          <p:cNvGrpSpPr/>
          <p:nvPr/>
        </p:nvGrpSpPr>
        <p:grpSpPr>
          <a:xfrm>
            <a:off x="1381880" y="1699047"/>
            <a:ext cx="498208" cy="365509"/>
            <a:chOff x="-970000" y="2204783"/>
            <a:chExt cx="318320" cy="325356"/>
          </a:xfrm>
          <a:solidFill>
            <a:srgbClr val="0068FF"/>
          </a:solidFill>
        </p:grpSpPr>
        <p:sp>
          <p:nvSpPr>
            <p:cNvPr id="42" name="Google Shape;90;p16">
              <a:extLst>
                <a:ext uri="{FF2B5EF4-FFF2-40B4-BE49-F238E27FC236}">
                  <a16:creationId xmlns:a16="http://schemas.microsoft.com/office/drawing/2014/main" id="{48763439-0C90-F75E-66B6-EFB10BF680D8}"/>
                </a:ext>
              </a:extLst>
            </p:cNvPr>
            <p:cNvSpPr/>
            <p:nvPr/>
          </p:nvSpPr>
          <p:spPr>
            <a:xfrm>
              <a:off x="-970000" y="2204783"/>
              <a:ext cx="139881" cy="304388"/>
            </a:xfrm>
            <a:custGeom>
              <a:avLst/>
              <a:gdLst/>
              <a:ahLst/>
              <a:cxnLst/>
              <a:rect l="l" t="t" r="r" b="b"/>
              <a:pathLst>
                <a:path w="994" h="2163" extrusionOk="0">
                  <a:moveTo>
                    <a:pt x="920" y="84"/>
                  </a:moveTo>
                  <a:lnTo>
                    <a:pt x="920" y="1119"/>
                  </a:lnTo>
                  <a:lnTo>
                    <a:pt x="563" y="2068"/>
                  </a:lnTo>
                  <a:lnTo>
                    <a:pt x="563" y="2068"/>
                  </a:lnTo>
                  <a:cubicBezTo>
                    <a:pt x="259" y="1888"/>
                    <a:pt x="50" y="1527"/>
                    <a:pt x="50" y="1143"/>
                  </a:cubicBezTo>
                  <a:cubicBezTo>
                    <a:pt x="50" y="614"/>
                    <a:pt x="422" y="178"/>
                    <a:pt x="920" y="84"/>
                  </a:cubicBezTo>
                  <a:close/>
                  <a:moveTo>
                    <a:pt x="970" y="0"/>
                  </a:moveTo>
                  <a:cubicBezTo>
                    <a:pt x="398" y="100"/>
                    <a:pt x="0" y="573"/>
                    <a:pt x="0" y="1143"/>
                  </a:cubicBezTo>
                  <a:cubicBezTo>
                    <a:pt x="0" y="1566"/>
                    <a:pt x="199" y="1938"/>
                    <a:pt x="573" y="2162"/>
                  </a:cubicBezTo>
                  <a:lnTo>
                    <a:pt x="596" y="2162"/>
                  </a:lnTo>
                  <a:lnTo>
                    <a:pt x="596" y="2136"/>
                  </a:lnTo>
                  <a:lnTo>
                    <a:pt x="994" y="1119"/>
                  </a:lnTo>
                  <a:lnTo>
                    <a:pt x="994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0068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91;p16">
              <a:extLst>
                <a:ext uri="{FF2B5EF4-FFF2-40B4-BE49-F238E27FC236}">
                  <a16:creationId xmlns:a16="http://schemas.microsoft.com/office/drawing/2014/main" id="{7219616D-210A-3A07-B261-BE3B07C4BECF}"/>
                </a:ext>
              </a:extLst>
            </p:cNvPr>
            <p:cNvSpPr/>
            <p:nvPr/>
          </p:nvSpPr>
          <p:spPr>
            <a:xfrm>
              <a:off x="-791561" y="2204783"/>
              <a:ext cx="118913" cy="132985"/>
            </a:xfrm>
            <a:custGeom>
              <a:avLst/>
              <a:gdLst/>
              <a:ahLst/>
              <a:cxnLst/>
              <a:rect l="l" t="t" r="r" b="b"/>
              <a:pathLst>
                <a:path w="845" h="945" extrusionOk="0">
                  <a:moveTo>
                    <a:pt x="50" y="81"/>
                  </a:moveTo>
                  <a:cubicBezTo>
                    <a:pt x="327" y="134"/>
                    <a:pt x="581" y="294"/>
                    <a:pt x="749" y="543"/>
                  </a:cubicBezTo>
                  <a:lnTo>
                    <a:pt x="749" y="543"/>
                  </a:lnTo>
                  <a:lnTo>
                    <a:pt x="50" y="845"/>
                  </a:lnTo>
                  <a:lnTo>
                    <a:pt x="50" y="81"/>
                  </a:lnTo>
                  <a:close/>
                  <a:moveTo>
                    <a:pt x="0" y="0"/>
                  </a:moveTo>
                  <a:lnTo>
                    <a:pt x="0" y="26"/>
                  </a:lnTo>
                  <a:lnTo>
                    <a:pt x="0" y="944"/>
                  </a:lnTo>
                  <a:lnTo>
                    <a:pt x="844" y="573"/>
                  </a:lnTo>
                  <a:lnTo>
                    <a:pt x="819" y="547"/>
                  </a:lnTo>
                  <a:cubicBezTo>
                    <a:pt x="646" y="249"/>
                    <a:pt x="372" y="50"/>
                    <a:pt x="24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068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92;p16">
              <a:extLst>
                <a:ext uri="{FF2B5EF4-FFF2-40B4-BE49-F238E27FC236}">
                  <a16:creationId xmlns:a16="http://schemas.microsoft.com/office/drawing/2014/main" id="{2CBF85A6-16CB-23B9-3541-E2DCBC8D19A2}"/>
                </a:ext>
              </a:extLst>
            </p:cNvPr>
            <p:cNvSpPr/>
            <p:nvPr/>
          </p:nvSpPr>
          <p:spPr>
            <a:xfrm>
              <a:off x="-851229" y="2411086"/>
              <a:ext cx="101744" cy="119053"/>
            </a:xfrm>
            <a:custGeom>
              <a:avLst/>
              <a:gdLst/>
              <a:ahLst/>
              <a:cxnLst/>
              <a:rect l="l" t="t" r="r" b="b"/>
              <a:pathLst>
                <a:path w="723" h="846" extrusionOk="0">
                  <a:moveTo>
                    <a:pt x="325" y="150"/>
                  </a:moveTo>
                  <a:lnTo>
                    <a:pt x="625" y="706"/>
                  </a:lnTo>
                  <a:lnTo>
                    <a:pt x="625" y="706"/>
                  </a:lnTo>
                  <a:cubicBezTo>
                    <a:pt x="527" y="749"/>
                    <a:pt x="390" y="770"/>
                    <a:pt x="275" y="770"/>
                  </a:cubicBezTo>
                  <a:cubicBezTo>
                    <a:pt x="213" y="770"/>
                    <a:pt x="153" y="770"/>
                    <a:pt x="91" y="757"/>
                  </a:cubicBezTo>
                  <a:lnTo>
                    <a:pt x="91" y="757"/>
                  </a:lnTo>
                  <a:lnTo>
                    <a:pt x="325" y="150"/>
                  </a:lnTo>
                  <a:close/>
                  <a:moveTo>
                    <a:pt x="299" y="1"/>
                  </a:moveTo>
                  <a:lnTo>
                    <a:pt x="1" y="796"/>
                  </a:lnTo>
                  <a:lnTo>
                    <a:pt x="27" y="819"/>
                  </a:lnTo>
                  <a:cubicBezTo>
                    <a:pt x="126" y="819"/>
                    <a:pt x="200" y="845"/>
                    <a:pt x="275" y="845"/>
                  </a:cubicBezTo>
                  <a:cubicBezTo>
                    <a:pt x="424" y="845"/>
                    <a:pt x="547" y="819"/>
                    <a:pt x="672" y="770"/>
                  </a:cubicBezTo>
                  <a:lnTo>
                    <a:pt x="722" y="746"/>
                  </a:lnTo>
                  <a:lnTo>
                    <a:pt x="299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68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93;p16">
              <a:extLst>
                <a:ext uri="{FF2B5EF4-FFF2-40B4-BE49-F238E27FC236}">
                  <a16:creationId xmlns:a16="http://schemas.microsoft.com/office/drawing/2014/main" id="{5E83F11F-C589-6353-14B8-AF80AFB4B021}"/>
                </a:ext>
              </a:extLst>
            </p:cNvPr>
            <p:cNvSpPr/>
            <p:nvPr/>
          </p:nvSpPr>
          <p:spPr>
            <a:xfrm>
              <a:off x="-784666" y="2320318"/>
              <a:ext cx="132985" cy="178158"/>
            </a:xfrm>
            <a:custGeom>
              <a:avLst/>
              <a:gdLst/>
              <a:ahLst/>
              <a:cxnLst/>
              <a:rect l="l" t="t" r="r" b="b"/>
              <a:pathLst>
                <a:path w="945" h="1266" extrusionOk="0">
                  <a:moveTo>
                    <a:pt x="855" y="91"/>
                  </a:moveTo>
                  <a:lnTo>
                    <a:pt x="855" y="91"/>
                  </a:lnTo>
                  <a:cubicBezTo>
                    <a:pt x="876" y="171"/>
                    <a:pt x="895" y="237"/>
                    <a:pt x="895" y="322"/>
                  </a:cubicBezTo>
                  <a:cubicBezTo>
                    <a:pt x="895" y="658"/>
                    <a:pt x="732" y="971"/>
                    <a:pt x="497" y="1171"/>
                  </a:cubicBezTo>
                  <a:lnTo>
                    <a:pt x="497" y="1171"/>
                  </a:lnTo>
                  <a:lnTo>
                    <a:pt x="91" y="429"/>
                  </a:lnTo>
                  <a:lnTo>
                    <a:pt x="91" y="429"/>
                  </a:lnTo>
                  <a:lnTo>
                    <a:pt x="855" y="91"/>
                  </a:lnTo>
                  <a:close/>
                  <a:moveTo>
                    <a:pt x="895" y="0"/>
                  </a:moveTo>
                  <a:lnTo>
                    <a:pt x="1" y="397"/>
                  </a:lnTo>
                  <a:lnTo>
                    <a:pt x="25" y="421"/>
                  </a:lnTo>
                  <a:lnTo>
                    <a:pt x="472" y="1266"/>
                  </a:lnTo>
                  <a:lnTo>
                    <a:pt x="497" y="1242"/>
                  </a:lnTo>
                  <a:cubicBezTo>
                    <a:pt x="770" y="1043"/>
                    <a:pt x="945" y="695"/>
                    <a:pt x="945" y="322"/>
                  </a:cubicBezTo>
                  <a:cubicBezTo>
                    <a:pt x="945" y="223"/>
                    <a:pt x="945" y="123"/>
                    <a:pt x="919" y="24"/>
                  </a:cubicBezTo>
                  <a:lnTo>
                    <a:pt x="895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0068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6" name="Google Shape;94;p16">
            <a:extLst>
              <a:ext uri="{FF2B5EF4-FFF2-40B4-BE49-F238E27FC236}">
                <a16:creationId xmlns:a16="http://schemas.microsoft.com/office/drawing/2014/main" id="{71C3CF19-3F58-E7E4-4062-8C84D05C6322}"/>
              </a:ext>
            </a:extLst>
          </p:cNvPr>
          <p:cNvGrpSpPr/>
          <p:nvPr/>
        </p:nvGrpSpPr>
        <p:grpSpPr>
          <a:xfrm>
            <a:off x="1346296" y="4269029"/>
            <a:ext cx="503493" cy="348707"/>
            <a:chOff x="-994346" y="2802582"/>
            <a:chExt cx="321697" cy="328733"/>
          </a:xfrm>
          <a:solidFill>
            <a:srgbClr val="44546A"/>
          </a:solidFill>
        </p:grpSpPr>
        <p:sp>
          <p:nvSpPr>
            <p:cNvPr id="47" name="Google Shape;95;p16">
              <a:extLst>
                <a:ext uri="{FF2B5EF4-FFF2-40B4-BE49-F238E27FC236}">
                  <a16:creationId xmlns:a16="http://schemas.microsoft.com/office/drawing/2014/main" id="{569031B0-FD2B-D09D-2E4F-EBFC1DB45A9B}"/>
                </a:ext>
              </a:extLst>
            </p:cNvPr>
            <p:cNvSpPr/>
            <p:nvPr/>
          </p:nvSpPr>
          <p:spPr>
            <a:xfrm>
              <a:off x="-949032" y="2826927"/>
              <a:ext cx="251757" cy="255416"/>
            </a:xfrm>
            <a:custGeom>
              <a:avLst/>
              <a:gdLst/>
              <a:ahLst/>
              <a:cxnLst/>
              <a:rect l="l" t="t" r="r" b="b"/>
              <a:pathLst>
                <a:path w="1789" h="1815" extrusionOk="0">
                  <a:moveTo>
                    <a:pt x="1540" y="76"/>
                  </a:moveTo>
                  <a:cubicBezTo>
                    <a:pt x="1590" y="76"/>
                    <a:pt x="1640" y="100"/>
                    <a:pt x="1665" y="126"/>
                  </a:cubicBezTo>
                  <a:cubicBezTo>
                    <a:pt x="1715" y="175"/>
                    <a:pt x="1739" y="225"/>
                    <a:pt x="1739" y="275"/>
                  </a:cubicBezTo>
                  <a:cubicBezTo>
                    <a:pt x="1739" y="324"/>
                    <a:pt x="1715" y="398"/>
                    <a:pt x="1665" y="497"/>
                  </a:cubicBezTo>
                  <a:cubicBezTo>
                    <a:pt x="1616" y="573"/>
                    <a:pt x="1516" y="696"/>
                    <a:pt x="1391" y="821"/>
                  </a:cubicBezTo>
                  <a:lnTo>
                    <a:pt x="1318" y="894"/>
                  </a:lnTo>
                  <a:cubicBezTo>
                    <a:pt x="1242" y="994"/>
                    <a:pt x="1143" y="1093"/>
                    <a:pt x="1044" y="1169"/>
                  </a:cubicBezTo>
                  <a:cubicBezTo>
                    <a:pt x="1020" y="1193"/>
                    <a:pt x="994" y="1193"/>
                    <a:pt x="970" y="1218"/>
                  </a:cubicBezTo>
                  <a:cubicBezTo>
                    <a:pt x="795" y="1367"/>
                    <a:pt x="596" y="1516"/>
                    <a:pt x="447" y="1616"/>
                  </a:cubicBezTo>
                  <a:cubicBezTo>
                    <a:pt x="374" y="1665"/>
                    <a:pt x="298" y="1689"/>
                    <a:pt x="249" y="1715"/>
                  </a:cubicBezTo>
                  <a:cubicBezTo>
                    <a:pt x="199" y="1739"/>
                    <a:pt x="149" y="1765"/>
                    <a:pt x="100" y="1765"/>
                  </a:cubicBezTo>
                  <a:lnTo>
                    <a:pt x="76" y="1765"/>
                  </a:lnTo>
                  <a:lnTo>
                    <a:pt x="76" y="1739"/>
                  </a:lnTo>
                  <a:lnTo>
                    <a:pt x="76" y="1715"/>
                  </a:lnTo>
                  <a:cubicBezTo>
                    <a:pt x="76" y="1689"/>
                    <a:pt x="76" y="1640"/>
                    <a:pt x="100" y="1566"/>
                  </a:cubicBezTo>
                  <a:cubicBezTo>
                    <a:pt x="199" y="1391"/>
                    <a:pt x="374" y="1093"/>
                    <a:pt x="596" y="845"/>
                  </a:cubicBezTo>
                  <a:cubicBezTo>
                    <a:pt x="696" y="722"/>
                    <a:pt x="821" y="596"/>
                    <a:pt x="920" y="497"/>
                  </a:cubicBezTo>
                  <a:lnTo>
                    <a:pt x="994" y="424"/>
                  </a:lnTo>
                  <a:cubicBezTo>
                    <a:pt x="1119" y="298"/>
                    <a:pt x="1242" y="199"/>
                    <a:pt x="1318" y="149"/>
                  </a:cubicBezTo>
                  <a:cubicBezTo>
                    <a:pt x="1417" y="100"/>
                    <a:pt x="1491" y="76"/>
                    <a:pt x="1540" y="76"/>
                  </a:cubicBezTo>
                  <a:close/>
                  <a:moveTo>
                    <a:pt x="1540" y="0"/>
                  </a:moveTo>
                  <a:cubicBezTo>
                    <a:pt x="1467" y="0"/>
                    <a:pt x="1391" y="50"/>
                    <a:pt x="1292" y="100"/>
                  </a:cubicBezTo>
                  <a:cubicBezTo>
                    <a:pt x="1193" y="149"/>
                    <a:pt x="1069" y="249"/>
                    <a:pt x="944" y="374"/>
                  </a:cubicBezTo>
                  <a:lnTo>
                    <a:pt x="871" y="447"/>
                  </a:lnTo>
                  <a:cubicBezTo>
                    <a:pt x="771" y="547"/>
                    <a:pt x="646" y="672"/>
                    <a:pt x="547" y="795"/>
                  </a:cubicBezTo>
                  <a:cubicBezTo>
                    <a:pt x="398" y="970"/>
                    <a:pt x="275" y="1169"/>
                    <a:pt x="175" y="1318"/>
                  </a:cubicBezTo>
                  <a:cubicBezTo>
                    <a:pt x="126" y="1391"/>
                    <a:pt x="76" y="1467"/>
                    <a:pt x="50" y="1540"/>
                  </a:cubicBezTo>
                  <a:cubicBezTo>
                    <a:pt x="26" y="1616"/>
                    <a:pt x="0" y="1665"/>
                    <a:pt x="0" y="1715"/>
                  </a:cubicBezTo>
                  <a:lnTo>
                    <a:pt x="0" y="1765"/>
                  </a:lnTo>
                  <a:lnTo>
                    <a:pt x="26" y="1789"/>
                  </a:lnTo>
                  <a:cubicBezTo>
                    <a:pt x="50" y="1814"/>
                    <a:pt x="50" y="1814"/>
                    <a:pt x="76" y="1814"/>
                  </a:cubicBezTo>
                  <a:lnTo>
                    <a:pt x="100" y="1814"/>
                  </a:lnTo>
                  <a:cubicBezTo>
                    <a:pt x="149" y="1814"/>
                    <a:pt x="225" y="1814"/>
                    <a:pt x="275" y="1789"/>
                  </a:cubicBezTo>
                  <a:cubicBezTo>
                    <a:pt x="348" y="1765"/>
                    <a:pt x="398" y="1715"/>
                    <a:pt x="473" y="1665"/>
                  </a:cubicBezTo>
                  <a:cubicBezTo>
                    <a:pt x="646" y="1566"/>
                    <a:pt x="845" y="1417"/>
                    <a:pt x="1020" y="1268"/>
                  </a:cubicBezTo>
                  <a:cubicBezTo>
                    <a:pt x="1044" y="1242"/>
                    <a:pt x="1069" y="1242"/>
                    <a:pt x="1069" y="1218"/>
                  </a:cubicBezTo>
                  <a:cubicBezTo>
                    <a:pt x="1169" y="1143"/>
                    <a:pt x="1292" y="1043"/>
                    <a:pt x="1367" y="944"/>
                  </a:cubicBezTo>
                  <a:lnTo>
                    <a:pt x="1441" y="871"/>
                  </a:lnTo>
                  <a:cubicBezTo>
                    <a:pt x="1566" y="722"/>
                    <a:pt x="1665" y="622"/>
                    <a:pt x="1715" y="523"/>
                  </a:cubicBezTo>
                  <a:cubicBezTo>
                    <a:pt x="1765" y="424"/>
                    <a:pt x="1789" y="348"/>
                    <a:pt x="1789" y="275"/>
                  </a:cubicBezTo>
                  <a:cubicBezTo>
                    <a:pt x="1789" y="199"/>
                    <a:pt x="1765" y="126"/>
                    <a:pt x="1715" y="100"/>
                  </a:cubicBezTo>
                  <a:cubicBezTo>
                    <a:pt x="1665" y="50"/>
                    <a:pt x="1616" y="0"/>
                    <a:pt x="1540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4454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96;p16">
              <a:extLst>
                <a:ext uri="{FF2B5EF4-FFF2-40B4-BE49-F238E27FC236}">
                  <a16:creationId xmlns:a16="http://schemas.microsoft.com/office/drawing/2014/main" id="{FB0723BE-0B44-F020-F953-8351AD0746F8}"/>
                </a:ext>
              </a:extLst>
            </p:cNvPr>
            <p:cNvSpPr/>
            <p:nvPr/>
          </p:nvSpPr>
          <p:spPr>
            <a:xfrm>
              <a:off x="-819565" y="2942322"/>
              <a:ext cx="146917" cy="188994"/>
            </a:xfrm>
            <a:custGeom>
              <a:avLst/>
              <a:gdLst/>
              <a:ahLst/>
              <a:cxnLst/>
              <a:rect l="l" t="t" r="r" b="b"/>
              <a:pathLst>
                <a:path w="1044" h="1343" extrusionOk="0">
                  <a:moveTo>
                    <a:pt x="487" y="85"/>
                  </a:moveTo>
                  <a:lnTo>
                    <a:pt x="968" y="1143"/>
                  </a:lnTo>
                  <a:lnTo>
                    <a:pt x="968" y="1143"/>
                  </a:lnTo>
                  <a:lnTo>
                    <a:pt x="869" y="1243"/>
                  </a:lnTo>
                  <a:lnTo>
                    <a:pt x="92" y="466"/>
                  </a:lnTo>
                  <a:lnTo>
                    <a:pt x="92" y="466"/>
                  </a:lnTo>
                  <a:cubicBezTo>
                    <a:pt x="96" y="462"/>
                    <a:pt x="100" y="456"/>
                    <a:pt x="100" y="448"/>
                  </a:cubicBezTo>
                  <a:cubicBezTo>
                    <a:pt x="124" y="422"/>
                    <a:pt x="149" y="422"/>
                    <a:pt x="149" y="398"/>
                  </a:cubicBezTo>
                  <a:cubicBezTo>
                    <a:pt x="249" y="323"/>
                    <a:pt x="372" y="223"/>
                    <a:pt x="447" y="124"/>
                  </a:cubicBezTo>
                  <a:lnTo>
                    <a:pt x="487" y="85"/>
                  </a:lnTo>
                  <a:close/>
                  <a:moveTo>
                    <a:pt x="471" y="1"/>
                  </a:moveTo>
                  <a:lnTo>
                    <a:pt x="398" y="74"/>
                  </a:lnTo>
                  <a:cubicBezTo>
                    <a:pt x="322" y="174"/>
                    <a:pt x="223" y="273"/>
                    <a:pt x="124" y="349"/>
                  </a:cubicBezTo>
                  <a:cubicBezTo>
                    <a:pt x="100" y="373"/>
                    <a:pt x="74" y="373"/>
                    <a:pt x="50" y="398"/>
                  </a:cubicBezTo>
                  <a:cubicBezTo>
                    <a:pt x="50" y="422"/>
                    <a:pt x="24" y="448"/>
                    <a:pt x="24" y="448"/>
                  </a:cubicBezTo>
                  <a:lnTo>
                    <a:pt x="0" y="472"/>
                  </a:lnTo>
                  <a:lnTo>
                    <a:pt x="869" y="1342"/>
                  </a:lnTo>
                  <a:lnTo>
                    <a:pt x="1043" y="1143"/>
                  </a:lnTo>
                  <a:lnTo>
                    <a:pt x="1043" y="1118"/>
                  </a:lnTo>
                  <a:lnTo>
                    <a:pt x="521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4454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97;p16">
              <a:extLst>
                <a:ext uri="{FF2B5EF4-FFF2-40B4-BE49-F238E27FC236}">
                  <a16:creationId xmlns:a16="http://schemas.microsoft.com/office/drawing/2014/main" id="{5E6362CD-079F-0364-F36B-C1C3E74CE92E}"/>
                </a:ext>
              </a:extLst>
            </p:cNvPr>
            <p:cNvSpPr/>
            <p:nvPr/>
          </p:nvSpPr>
          <p:spPr>
            <a:xfrm>
              <a:off x="-921028" y="3050539"/>
              <a:ext cx="48972" cy="59808"/>
            </a:xfrm>
            <a:custGeom>
              <a:avLst/>
              <a:gdLst/>
              <a:ahLst/>
              <a:cxnLst/>
              <a:rect l="l" t="t" r="r" b="b"/>
              <a:pathLst>
                <a:path w="348" h="425" extrusionOk="0">
                  <a:moveTo>
                    <a:pt x="235" y="103"/>
                  </a:moveTo>
                  <a:lnTo>
                    <a:pt x="271" y="282"/>
                  </a:lnTo>
                  <a:lnTo>
                    <a:pt x="271" y="282"/>
                  </a:lnTo>
                  <a:lnTo>
                    <a:pt x="248" y="325"/>
                  </a:lnTo>
                  <a:lnTo>
                    <a:pt x="111" y="186"/>
                  </a:lnTo>
                  <a:lnTo>
                    <a:pt x="111" y="186"/>
                  </a:lnTo>
                  <a:cubicBezTo>
                    <a:pt x="154" y="165"/>
                    <a:pt x="191" y="135"/>
                    <a:pt x="235" y="103"/>
                  </a:cubicBezTo>
                  <a:close/>
                  <a:moveTo>
                    <a:pt x="298" y="1"/>
                  </a:moveTo>
                  <a:lnTo>
                    <a:pt x="248" y="27"/>
                  </a:lnTo>
                  <a:cubicBezTo>
                    <a:pt x="175" y="76"/>
                    <a:pt x="99" y="100"/>
                    <a:pt x="50" y="126"/>
                  </a:cubicBezTo>
                  <a:lnTo>
                    <a:pt x="26" y="150"/>
                  </a:lnTo>
                  <a:lnTo>
                    <a:pt x="0" y="176"/>
                  </a:lnTo>
                  <a:lnTo>
                    <a:pt x="248" y="424"/>
                  </a:lnTo>
                  <a:lnTo>
                    <a:pt x="348" y="325"/>
                  </a:lnTo>
                  <a:lnTo>
                    <a:pt x="348" y="299"/>
                  </a:lnTo>
                  <a:lnTo>
                    <a:pt x="298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4454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98;p16">
              <a:extLst>
                <a:ext uri="{FF2B5EF4-FFF2-40B4-BE49-F238E27FC236}">
                  <a16:creationId xmlns:a16="http://schemas.microsoft.com/office/drawing/2014/main" id="{0FD819E4-E1F8-F98D-2067-223F48DFF7D9}"/>
                </a:ext>
              </a:extLst>
            </p:cNvPr>
            <p:cNvSpPr/>
            <p:nvPr/>
          </p:nvSpPr>
          <p:spPr>
            <a:xfrm>
              <a:off x="-994346" y="2802582"/>
              <a:ext cx="185194" cy="150294"/>
            </a:xfrm>
            <a:custGeom>
              <a:avLst/>
              <a:gdLst/>
              <a:ahLst/>
              <a:cxnLst/>
              <a:rect l="l" t="t" r="r" b="b"/>
              <a:pathLst>
                <a:path w="1316" h="1068" extrusionOk="0">
                  <a:moveTo>
                    <a:pt x="199" y="100"/>
                  </a:moveTo>
                  <a:lnTo>
                    <a:pt x="1232" y="581"/>
                  </a:lnTo>
                  <a:lnTo>
                    <a:pt x="1232" y="581"/>
                  </a:lnTo>
                  <a:lnTo>
                    <a:pt x="1193" y="620"/>
                  </a:lnTo>
                  <a:cubicBezTo>
                    <a:pt x="1093" y="720"/>
                    <a:pt x="968" y="845"/>
                    <a:pt x="869" y="968"/>
                  </a:cubicBezTo>
                  <a:cubicBezTo>
                    <a:pt x="869" y="968"/>
                    <a:pt x="863" y="974"/>
                    <a:pt x="855" y="980"/>
                  </a:cubicBezTo>
                  <a:lnTo>
                    <a:pt x="855" y="980"/>
                  </a:lnTo>
                  <a:lnTo>
                    <a:pt x="74" y="199"/>
                  </a:lnTo>
                  <a:lnTo>
                    <a:pt x="199" y="100"/>
                  </a:lnTo>
                  <a:close/>
                  <a:moveTo>
                    <a:pt x="173" y="0"/>
                  </a:moveTo>
                  <a:lnTo>
                    <a:pt x="1" y="199"/>
                  </a:lnTo>
                  <a:lnTo>
                    <a:pt x="845" y="1067"/>
                  </a:lnTo>
                  <a:lnTo>
                    <a:pt x="869" y="1044"/>
                  </a:lnTo>
                  <a:cubicBezTo>
                    <a:pt x="895" y="1044"/>
                    <a:pt x="895" y="1018"/>
                    <a:pt x="918" y="1018"/>
                  </a:cubicBezTo>
                  <a:cubicBezTo>
                    <a:pt x="1018" y="895"/>
                    <a:pt x="1143" y="769"/>
                    <a:pt x="1242" y="670"/>
                  </a:cubicBezTo>
                  <a:lnTo>
                    <a:pt x="1316" y="597"/>
                  </a:lnTo>
                  <a:lnTo>
                    <a:pt x="1316" y="571"/>
                  </a:lnTo>
                  <a:lnTo>
                    <a:pt x="1316" y="547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4454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99;p16">
              <a:extLst>
                <a:ext uri="{FF2B5EF4-FFF2-40B4-BE49-F238E27FC236}">
                  <a16:creationId xmlns:a16="http://schemas.microsoft.com/office/drawing/2014/main" id="{1459D5A6-928C-92A0-CB00-C9CC3630F528}"/>
                </a:ext>
              </a:extLst>
            </p:cNvPr>
            <p:cNvSpPr/>
            <p:nvPr/>
          </p:nvSpPr>
          <p:spPr>
            <a:xfrm>
              <a:off x="-973378" y="3005366"/>
              <a:ext cx="56009" cy="48972"/>
            </a:xfrm>
            <a:custGeom>
              <a:avLst/>
              <a:gdLst/>
              <a:ahLst/>
              <a:cxnLst/>
              <a:rect l="l" t="t" r="r" b="b"/>
              <a:pathLst>
                <a:path w="398" h="348" extrusionOk="0">
                  <a:moveTo>
                    <a:pt x="120" y="77"/>
                  </a:moveTo>
                  <a:lnTo>
                    <a:pt x="298" y="113"/>
                  </a:lnTo>
                  <a:lnTo>
                    <a:pt x="298" y="113"/>
                  </a:lnTo>
                  <a:cubicBezTo>
                    <a:pt x="268" y="167"/>
                    <a:pt x="249" y="217"/>
                    <a:pt x="231" y="257"/>
                  </a:cubicBezTo>
                  <a:lnTo>
                    <a:pt x="231" y="257"/>
                  </a:lnTo>
                  <a:lnTo>
                    <a:pt x="74" y="123"/>
                  </a:lnTo>
                  <a:lnTo>
                    <a:pt x="120" y="77"/>
                  </a:lnTo>
                  <a:close/>
                  <a:moveTo>
                    <a:pt x="100" y="0"/>
                  </a:moveTo>
                  <a:lnTo>
                    <a:pt x="74" y="24"/>
                  </a:lnTo>
                  <a:lnTo>
                    <a:pt x="1" y="123"/>
                  </a:lnTo>
                  <a:lnTo>
                    <a:pt x="223" y="348"/>
                  </a:lnTo>
                  <a:lnTo>
                    <a:pt x="249" y="322"/>
                  </a:lnTo>
                  <a:lnTo>
                    <a:pt x="273" y="322"/>
                  </a:lnTo>
                  <a:lnTo>
                    <a:pt x="273" y="298"/>
                  </a:lnTo>
                  <a:cubicBezTo>
                    <a:pt x="299" y="248"/>
                    <a:pt x="348" y="173"/>
                    <a:pt x="372" y="99"/>
                  </a:cubicBezTo>
                  <a:lnTo>
                    <a:pt x="398" y="74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4454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2475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C8C1859-C154-D455-6930-2D4B64025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4214" y="1089179"/>
            <a:ext cx="3945283" cy="404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141E4-E527-38CE-440C-324D0096B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ACF642A8-2582-5A0E-7AB8-A6CA666E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701" y="51746"/>
            <a:ext cx="6882580" cy="811828"/>
          </a:xfrm>
        </p:spPr>
        <p:txBody>
          <a:bodyPr anchor="b">
            <a:noAutofit/>
          </a:bodyPr>
          <a:lstStyle/>
          <a:p>
            <a:pPr algn="ctr"/>
            <a:r>
              <a:rPr lang="en-US" sz="4400" dirty="0"/>
              <a:t>Results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1A378C-BC2B-75D4-BEDA-2BD8354EEA1C}"/>
              </a:ext>
            </a:extLst>
          </p:cNvPr>
          <p:cNvSpPr txBox="1"/>
          <p:nvPr/>
        </p:nvSpPr>
        <p:spPr>
          <a:xfrm>
            <a:off x="1640139" y="1011701"/>
            <a:ext cx="81747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68FF"/>
                </a:solidFill>
              </a:rPr>
              <a:t>RQ1: What skills can be trained in RL and transferred to VR table tennis? </a:t>
            </a:r>
            <a:endParaRPr lang="en-CA" sz="2400" dirty="0">
              <a:solidFill>
                <a:srgbClr val="0068FF"/>
              </a:solidFill>
            </a:endParaRPr>
          </a:p>
        </p:txBody>
      </p:sp>
      <p:grpSp>
        <p:nvGrpSpPr>
          <p:cNvPr id="2" name="Google Shape;77;p16">
            <a:extLst>
              <a:ext uri="{FF2B5EF4-FFF2-40B4-BE49-F238E27FC236}">
                <a16:creationId xmlns:a16="http://schemas.microsoft.com/office/drawing/2014/main" id="{ADEB4814-8614-B79D-ABFD-6611C0ADEDC7}"/>
              </a:ext>
            </a:extLst>
          </p:cNvPr>
          <p:cNvGrpSpPr/>
          <p:nvPr/>
        </p:nvGrpSpPr>
        <p:grpSpPr>
          <a:xfrm>
            <a:off x="4567424" y="2136859"/>
            <a:ext cx="2236633" cy="2245272"/>
            <a:chOff x="6774010" y="1659468"/>
            <a:chExt cx="1698494" cy="2134019"/>
          </a:xfrm>
        </p:grpSpPr>
        <p:sp>
          <p:nvSpPr>
            <p:cNvPr id="7" name="Google Shape;78;p16">
              <a:extLst>
                <a:ext uri="{FF2B5EF4-FFF2-40B4-BE49-F238E27FC236}">
                  <a16:creationId xmlns:a16="http://schemas.microsoft.com/office/drawing/2014/main" id="{E9388225-B4DA-FBA4-68DA-ABE67AD91577}"/>
                </a:ext>
              </a:extLst>
            </p:cNvPr>
            <p:cNvSpPr/>
            <p:nvPr/>
          </p:nvSpPr>
          <p:spPr>
            <a:xfrm>
              <a:off x="6774010" y="1659468"/>
              <a:ext cx="1698494" cy="2134019"/>
            </a:xfrm>
            <a:custGeom>
              <a:avLst/>
              <a:gdLst/>
              <a:ahLst/>
              <a:cxnLst/>
              <a:rect l="l" t="t" r="r" b="b"/>
              <a:pathLst>
                <a:path w="63100" h="79280" extrusionOk="0">
                  <a:moveTo>
                    <a:pt x="4819" y="0"/>
                  </a:moveTo>
                  <a:cubicBezTo>
                    <a:pt x="2185" y="0"/>
                    <a:pt x="1" y="2184"/>
                    <a:pt x="1" y="4938"/>
                  </a:cubicBezTo>
                  <a:lnTo>
                    <a:pt x="1" y="74342"/>
                  </a:lnTo>
                  <a:cubicBezTo>
                    <a:pt x="1" y="77095"/>
                    <a:pt x="2185" y="79280"/>
                    <a:pt x="4819" y="79280"/>
                  </a:cubicBezTo>
                  <a:lnTo>
                    <a:pt x="58281" y="79280"/>
                  </a:lnTo>
                  <a:cubicBezTo>
                    <a:pt x="60925" y="79280"/>
                    <a:pt x="63100" y="77095"/>
                    <a:pt x="63100" y="74342"/>
                  </a:cubicBezTo>
                  <a:lnTo>
                    <a:pt x="63100" y="4938"/>
                  </a:lnTo>
                  <a:cubicBezTo>
                    <a:pt x="63100" y="2184"/>
                    <a:pt x="60925" y="0"/>
                    <a:pt x="58281" y="0"/>
                  </a:cubicBezTo>
                  <a:close/>
                </a:path>
              </a:pathLst>
            </a:custGeom>
            <a:solidFill>
              <a:srgbClr val="6A995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79;p16">
              <a:extLst>
                <a:ext uri="{FF2B5EF4-FFF2-40B4-BE49-F238E27FC236}">
                  <a16:creationId xmlns:a16="http://schemas.microsoft.com/office/drawing/2014/main" id="{B4991413-6FAC-8AED-46F9-8AE3BE75026C}"/>
                </a:ext>
              </a:extLst>
            </p:cNvPr>
            <p:cNvSpPr/>
            <p:nvPr/>
          </p:nvSpPr>
          <p:spPr>
            <a:xfrm>
              <a:off x="6774010" y="2104145"/>
              <a:ext cx="1507030" cy="1537904"/>
            </a:xfrm>
            <a:custGeom>
              <a:avLst/>
              <a:gdLst/>
              <a:ahLst/>
              <a:cxnLst/>
              <a:rect l="l" t="t" r="r" b="b"/>
              <a:pathLst>
                <a:path w="55987" h="57134" extrusionOk="0">
                  <a:moveTo>
                    <a:pt x="2415" y="0"/>
                  </a:moveTo>
                  <a:cubicBezTo>
                    <a:pt x="1726" y="0"/>
                    <a:pt x="1148" y="349"/>
                    <a:pt x="689" y="689"/>
                  </a:cubicBezTo>
                  <a:cubicBezTo>
                    <a:pt x="230" y="1148"/>
                    <a:pt x="1" y="1836"/>
                    <a:pt x="1" y="2524"/>
                  </a:cubicBezTo>
                  <a:lnTo>
                    <a:pt x="1" y="57134"/>
                  </a:lnTo>
                  <a:cubicBezTo>
                    <a:pt x="1" y="56445"/>
                    <a:pt x="230" y="55876"/>
                    <a:pt x="689" y="55417"/>
                  </a:cubicBezTo>
                  <a:cubicBezTo>
                    <a:pt x="1148" y="54958"/>
                    <a:pt x="1726" y="54610"/>
                    <a:pt x="2415" y="54610"/>
                  </a:cubicBezTo>
                  <a:lnTo>
                    <a:pt x="50251" y="54610"/>
                  </a:lnTo>
                  <a:cubicBezTo>
                    <a:pt x="53463" y="54610"/>
                    <a:pt x="55987" y="52086"/>
                    <a:pt x="55987" y="48873"/>
                  </a:cubicBezTo>
                  <a:lnTo>
                    <a:pt x="55987" y="5737"/>
                  </a:lnTo>
                  <a:cubicBezTo>
                    <a:pt x="55987" y="2644"/>
                    <a:pt x="53463" y="0"/>
                    <a:pt x="50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476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82;p16">
            <a:extLst>
              <a:ext uri="{FF2B5EF4-FFF2-40B4-BE49-F238E27FC236}">
                <a16:creationId xmlns:a16="http://schemas.microsoft.com/office/drawing/2014/main" id="{290C7EC4-A2B8-A48E-04A9-2F7637B12331}"/>
              </a:ext>
            </a:extLst>
          </p:cNvPr>
          <p:cNvSpPr txBox="1"/>
          <p:nvPr/>
        </p:nvSpPr>
        <p:spPr>
          <a:xfrm>
            <a:off x="4504476" y="2884841"/>
            <a:ext cx="2035857" cy="97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Consistency </a:t>
            </a:r>
            <a:r>
              <a:rPr lang="en" sz="2400" kern="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Significant</a:t>
            </a:r>
            <a:endParaRPr sz="2400" kern="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8" name="Google Shape;77;p16">
            <a:extLst>
              <a:ext uri="{FF2B5EF4-FFF2-40B4-BE49-F238E27FC236}">
                <a16:creationId xmlns:a16="http://schemas.microsoft.com/office/drawing/2014/main" id="{5E97E23F-9F55-1492-0EEB-9846C0946A92}"/>
              </a:ext>
            </a:extLst>
          </p:cNvPr>
          <p:cNvGrpSpPr/>
          <p:nvPr/>
        </p:nvGrpSpPr>
        <p:grpSpPr>
          <a:xfrm>
            <a:off x="7345009" y="2136859"/>
            <a:ext cx="2236633" cy="2245272"/>
            <a:chOff x="6774010" y="1659468"/>
            <a:chExt cx="1698494" cy="2134019"/>
          </a:xfrm>
        </p:grpSpPr>
        <p:sp>
          <p:nvSpPr>
            <p:cNvPr id="39" name="Google Shape;78;p16">
              <a:extLst>
                <a:ext uri="{FF2B5EF4-FFF2-40B4-BE49-F238E27FC236}">
                  <a16:creationId xmlns:a16="http://schemas.microsoft.com/office/drawing/2014/main" id="{B0EB0167-F524-556A-4DE6-768B72D590BF}"/>
                </a:ext>
              </a:extLst>
            </p:cNvPr>
            <p:cNvSpPr/>
            <p:nvPr/>
          </p:nvSpPr>
          <p:spPr>
            <a:xfrm>
              <a:off x="6774010" y="1659468"/>
              <a:ext cx="1698494" cy="2134019"/>
            </a:xfrm>
            <a:custGeom>
              <a:avLst/>
              <a:gdLst/>
              <a:ahLst/>
              <a:cxnLst/>
              <a:rect l="l" t="t" r="r" b="b"/>
              <a:pathLst>
                <a:path w="63100" h="79280" extrusionOk="0">
                  <a:moveTo>
                    <a:pt x="4819" y="0"/>
                  </a:moveTo>
                  <a:cubicBezTo>
                    <a:pt x="2185" y="0"/>
                    <a:pt x="1" y="2184"/>
                    <a:pt x="1" y="4938"/>
                  </a:cubicBezTo>
                  <a:lnTo>
                    <a:pt x="1" y="74342"/>
                  </a:lnTo>
                  <a:cubicBezTo>
                    <a:pt x="1" y="77095"/>
                    <a:pt x="2185" y="79280"/>
                    <a:pt x="4819" y="79280"/>
                  </a:cubicBezTo>
                  <a:lnTo>
                    <a:pt x="58281" y="79280"/>
                  </a:lnTo>
                  <a:cubicBezTo>
                    <a:pt x="60925" y="79280"/>
                    <a:pt x="63100" y="77095"/>
                    <a:pt x="63100" y="74342"/>
                  </a:cubicBezTo>
                  <a:lnTo>
                    <a:pt x="63100" y="4938"/>
                  </a:lnTo>
                  <a:cubicBezTo>
                    <a:pt x="63100" y="2184"/>
                    <a:pt x="60925" y="0"/>
                    <a:pt x="58281" y="0"/>
                  </a:cubicBezTo>
                  <a:close/>
                </a:path>
              </a:pathLst>
            </a:custGeom>
            <a:solidFill>
              <a:srgbClr val="6A995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79;p16">
              <a:extLst>
                <a:ext uri="{FF2B5EF4-FFF2-40B4-BE49-F238E27FC236}">
                  <a16:creationId xmlns:a16="http://schemas.microsoft.com/office/drawing/2014/main" id="{AAECD049-9187-0251-45EB-A2F103270F54}"/>
                </a:ext>
              </a:extLst>
            </p:cNvPr>
            <p:cNvSpPr/>
            <p:nvPr/>
          </p:nvSpPr>
          <p:spPr>
            <a:xfrm>
              <a:off x="6774010" y="2104145"/>
              <a:ext cx="1507030" cy="1537904"/>
            </a:xfrm>
            <a:custGeom>
              <a:avLst/>
              <a:gdLst/>
              <a:ahLst/>
              <a:cxnLst/>
              <a:rect l="l" t="t" r="r" b="b"/>
              <a:pathLst>
                <a:path w="55987" h="57134" extrusionOk="0">
                  <a:moveTo>
                    <a:pt x="2415" y="0"/>
                  </a:moveTo>
                  <a:cubicBezTo>
                    <a:pt x="1726" y="0"/>
                    <a:pt x="1148" y="349"/>
                    <a:pt x="689" y="689"/>
                  </a:cubicBezTo>
                  <a:cubicBezTo>
                    <a:pt x="230" y="1148"/>
                    <a:pt x="1" y="1836"/>
                    <a:pt x="1" y="2524"/>
                  </a:cubicBezTo>
                  <a:lnTo>
                    <a:pt x="1" y="57134"/>
                  </a:lnTo>
                  <a:cubicBezTo>
                    <a:pt x="1" y="56445"/>
                    <a:pt x="230" y="55876"/>
                    <a:pt x="689" y="55417"/>
                  </a:cubicBezTo>
                  <a:cubicBezTo>
                    <a:pt x="1148" y="54958"/>
                    <a:pt x="1726" y="54610"/>
                    <a:pt x="2415" y="54610"/>
                  </a:cubicBezTo>
                  <a:lnTo>
                    <a:pt x="50251" y="54610"/>
                  </a:lnTo>
                  <a:cubicBezTo>
                    <a:pt x="53463" y="54610"/>
                    <a:pt x="55987" y="52086"/>
                    <a:pt x="55987" y="48873"/>
                  </a:cubicBezTo>
                  <a:lnTo>
                    <a:pt x="55987" y="5737"/>
                  </a:lnTo>
                  <a:cubicBezTo>
                    <a:pt x="55987" y="2644"/>
                    <a:pt x="53463" y="0"/>
                    <a:pt x="50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476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CA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Accuracy </a:t>
              </a:r>
              <a:r>
                <a:rPr kumimoji="0" lang="en-CA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Significant</a:t>
              </a: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5" name="Google Shape;77;p16">
            <a:extLst>
              <a:ext uri="{FF2B5EF4-FFF2-40B4-BE49-F238E27FC236}">
                <a16:creationId xmlns:a16="http://schemas.microsoft.com/office/drawing/2014/main" id="{BCD93E40-1606-C833-B024-2BF6112169A7}"/>
              </a:ext>
            </a:extLst>
          </p:cNvPr>
          <p:cNvGrpSpPr/>
          <p:nvPr/>
        </p:nvGrpSpPr>
        <p:grpSpPr>
          <a:xfrm>
            <a:off x="2345513" y="4641243"/>
            <a:ext cx="2236633" cy="2133933"/>
            <a:chOff x="6774010" y="1659468"/>
            <a:chExt cx="1698494" cy="2134019"/>
          </a:xfrm>
        </p:grpSpPr>
        <p:sp>
          <p:nvSpPr>
            <p:cNvPr id="46" name="Google Shape;78;p16">
              <a:extLst>
                <a:ext uri="{FF2B5EF4-FFF2-40B4-BE49-F238E27FC236}">
                  <a16:creationId xmlns:a16="http://schemas.microsoft.com/office/drawing/2014/main" id="{63B6DB4C-A5AB-E95E-84EC-D27D8CCE9012}"/>
                </a:ext>
              </a:extLst>
            </p:cNvPr>
            <p:cNvSpPr/>
            <p:nvPr/>
          </p:nvSpPr>
          <p:spPr>
            <a:xfrm>
              <a:off x="6774010" y="1659468"/>
              <a:ext cx="1698494" cy="2134019"/>
            </a:xfrm>
            <a:custGeom>
              <a:avLst/>
              <a:gdLst/>
              <a:ahLst/>
              <a:cxnLst/>
              <a:rect l="l" t="t" r="r" b="b"/>
              <a:pathLst>
                <a:path w="63100" h="79280" extrusionOk="0">
                  <a:moveTo>
                    <a:pt x="4819" y="0"/>
                  </a:moveTo>
                  <a:cubicBezTo>
                    <a:pt x="2185" y="0"/>
                    <a:pt x="1" y="2184"/>
                    <a:pt x="1" y="4938"/>
                  </a:cubicBezTo>
                  <a:lnTo>
                    <a:pt x="1" y="74342"/>
                  </a:lnTo>
                  <a:cubicBezTo>
                    <a:pt x="1" y="77095"/>
                    <a:pt x="2185" y="79280"/>
                    <a:pt x="4819" y="79280"/>
                  </a:cubicBezTo>
                  <a:lnTo>
                    <a:pt x="58281" y="79280"/>
                  </a:lnTo>
                  <a:cubicBezTo>
                    <a:pt x="60925" y="79280"/>
                    <a:pt x="63100" y="77095"/>
                    <a:pt x="63100" y="74342"/>
                  </a:cubicBezTo>
                  <a:lnTo>
                    <a:pt x="63100" y="4938"/>
                  </a:lnTo>
                  <a:cubicBezTo>
                    <a:pt x="63100" y="2184"/>
                    <a:pt x="60925" y="0"/>
                    <a:pt x="58281" y="0"/>
                  </a:cubicBezTo>
                  <a:close/>
                </a:path>
              </a:pathLst>
            </a:custGeom>
            <a:solidFill>
              <a:srgbClr val="6A995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79;p16">
              <a:extLst>
                <a:ext uri="{FF2B5EF4-FFF2-40B4-BE49-F238E27FC236}">
                  <a16:creationId xmlns:a16="http://schemas.microsoft.com/office/drawing/2014/main" id="{A9A00C34-5427-0788-08A3-20B51050548E}"/>
                </a:ext>
              </a:extLst>
            </p:cNvPr>
            <p:cNvSpPr/>
            <p:nvPr/>
          </p:nvSpPr>
          <p:spPr>
            <a:xfrm>
              <a:off x="6774010" y="2104145"/>
              <a:ext cx="1507030" cy="1537904"/>
            </a:xfrm>
            <a:custGeom>
              <a:avLst/>
              <a:gdLst/>
              <a:ahLst/>
              <a:cxnLst/>
              <a:rect l="l" t="t" r="r" b="b"/>
              <a:pathLst>
                <a:path w="55987" h="57134" extrusionOk="0">
                  <a:moveTo>
                    <a:pt x="2415" y="0"/>
                  </a:moveTo>
                  <a:cubicBezTo>
                    <a:pt x="1726" y="0"/>
                    <a:pt x="1148" y="349"/>
                    <a:pt x="689" y="689"/>
                  </a:cubicBezTo>
                  <a:cubicBezTo>
                    <a:pt x="230" y="1148"/>
                    <a:pt x="1" y="1836"/>
                    <a:pt x="1" y="2524"/>
                  </a:cubicBezTo>
                  <a:lnTo>
                    <a:pt x="1" y="57134"/>
                  </a:lnTo>
                  <a:cubicBezTo>
                    <a:pt x="1" y="56445"/>
                    <a:pt x="230" y="55876"/>
                    <a:pt x="689" y="55417"/>
                  </a:cubicBezTo>
                  <a:cubicBezTo>
                    <a:pt x="1148" y="54958"/>
                    <a:pt x="1726" y="54610"/>
                    <a:pt x="2415" y="54610"/>
                  </a:cubicBezTo>
                  <a:lnTo>
                    <a:pt x="50251" y="54610"/>
                  </a:lnTo>
                  <a:cubicBezTo>
                    <a:pt x="53463" y="54610"/>
                    <a:pt x="55987" y="52086"/>
                    <a:pt x="55987" y="48873"/>
                  </a:cubicBezTo>
                  <a:lnTo>
                    <a:pt x="55987" y="5737"/>
                  </a:lnTo>
                  <a:cubicBezTo>
                    <a:pt x="55987" y="2644"/>
                    <a:pt x="53463" y="0"/>
                    <a:pt x="50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476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CA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Footwork. </a:t>
              </a:r>
              <a:r>
                <a:rPr kumimoji="0" lang="en-CA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Significant</a:t>
              </a: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8" name="Google Shape;77;p16">
            <a:extLst>
              <a:ext uri="{FF2B5EF4-FFF2-40B4-BE49-F238E27FC236}">
                <a16:creationId xmlns:a16="http://schemas.microsoft.com/office/drawing/2014/main" id="{84974E1F-2214-BFD3-7048-3BF95FE4D9E7}"/>
              </a:ext>
            </a:extLst>
          </p:cNvPr>
          <p:cNvGrpSpPr/>
          <p:nvPr/>
        </p:nvGrpSpPr>
        <p:grpSpPr>
          <a:xfrm>
            <a:off x="5620305" y="4625747"/>
            <a:ext cx="2236633" cy="2133933"/>
            <a:chOff x="6774010" y="1659468"/>
            <a:chExt cx="1698494" cy="2134019"/>
          </a:xfrm>
        </p:grpSpPr>
        <p:sp>
          <p:nvSpPr>
            <p:cNvPr id="49" name="Google Shape;78;p16">
              <a:extLst>
                <a:ext uri="{FF2B5EF4-FFF2-40B4-BE49-F238E27FC236}">
                  <a16:creationId xmlns:a16="http://schemas.microsoft.com/office/drawing/2014/main" id="{EB02C468-875F-E44B-0A4A-A26D6C911628}"/>
                </a:ext>
              </a:extLst>
            </p:cNvPr>
            <p:cNvSpPr/>
            <p:nvPr/>
          </p:nvSpPr>
          <p:spPr>
            <a:xfrm>
              <a:off x="6774010" y="1659468"/>
              <a:ext cx="1698494" cy="2134019"/>
            </a:xfrm>
            <a:custGeom>
              <a:avLst/>
              <a:gdLst/>
              <a:ahLst/>
              <a:cxnLst/>
              <a:rect l="l" t="t" r="r" b="b"/>
              <a:pathLst>
                <a:path w="63100" h="79280" extrusionOk="0">
                  <a:moveTo>
                    <a:pt x="4819" y="0"/>
                  </a:moveTo>
                  <a:cubicBezTo>
                    <a:pt x="2185" y="0"/>
                    <a:pt x="1" y="2184"/>
                    <a:pt x="1" y="4938"/>
                  </a:cubicBezTo>
                  <a:lnTo>
                    <a:pt x="1" y="74342"/>
                  </a:lnTo>
                  <a:cubicBezTo>
                    <a:pt x="1" y="77095"/>
                    <a:pt x="2185" y="79280"/>
                    <a:pt x="4819" y="79280"/>
                  </a:cubicBezTo>
                  <a:lnTo>
                    <a:pt x="58281" y="79280"/>
                  </a:lnTo>
                  <a:cubicBezTo>
                    <a:pt x="60925" y="79280"/>
                    <a:pt x="63100" y="77095"/>
                    <a:pt x="63100" y="74342"/>
                  </a:cubicBezTo>
                  <a:lnTo>
                    <a:pt x="63100" y="4938"/>
                  </a:lnTo>
                  <a:cubicBezTo>
                    <a:pt x="63100" y="2184"/>
                    <a:pt x="60925" y="0"/>
                    <a:pt x="58281" y="0"/>
                  </a:cubicBezTo>
                  <a:close/>
                </a:path>
              </a:pathLst>
            </a:custGeom>
            <a:solidFill>
              <a:srgbClr val="6A995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79;p16">
              <a:extLst>
                <a:ext uri="{FF2B5EF4-FFF2-40B4-BE49-F238E27FC236}">
                  <a16:creationId xmlns:a16="http://schemas.microsoft.com/office/drawing/2014/main" id="{D8C01F39-62B3-6AC9-4782-783FFC4A7B51}"/>
                </a:ext>
              </a:extLst>
            </p:cNvPr>
            <p:cNvSpPr/>
            <p:nvPr/>
          </p:nvSpPr>
          <p:spPr>
            <a:xfrm>
              <a:off x="6774010" y="2104145"/>
              <a:ext cx="1507030" cy="1537904"/>
            </a:xfrm>
            <a:custGeom>
              <a:avLst/>
              <a:gdLst/>
              <a:ahLst/>
              <a:cxnLst/>
              <a:rect l="l" t="t" r="r" b="b"/>
              <a:pathLst>
                <a:path w="55987" h="57134" extrusionOk="0">
                  <a:moveTo>
                    <a:pt x="2415" y="0"/>
                  </a:moveTo>
                  <a:cubicBezTo>
                    <a:pt x="1726" y="0"/>
                    <a:pt x="1148" y="349"/>
                    <a:pt x="689" y="689"/>
                  </a:cubicBezTo>
                  <a:cubicBezTo>
                    <a:pt x="230" y="1148"/>
                    <a:pt x="1" y="1836"/>
                    <a:pt x="1" y="2524"/>
                  </a:cubicBezTo>
                  <a:lnTo>
                    <a:pt x="1" y="57134"/>
                  </a:lnTo>
                  <a:cubicBezTo>
                    <a:pt x="1" y="56445"/>
                    <a:pt x="230" y="55876"/>
                    <a:pt x="689" y="55417"/>
                  </a:cubicBezTo>
                  <a:cubicBezTo>
                    <a:pt x="1148" y="54958"/>
                    <a:pt x="1726" y="54610"/>
                    <a:pt x="2415" y="54610"/>
                  </a:cubicBezTo>
                  <a:lnTo>
                    <a:pt x="50251" y="54610"/>
                  </a:lnTo>
                  <a:cubicBezTo>
                    <a:pt x="53463" y="54610"/>
                    <a:pt x="55987" y="52086"/>
                    <a:pt x="55987" y="48873"/>
                  </a:cubicBezTo>
                  <a:lnTo>
                    <a:pt x="55987" y="5737"/>
                  </a:lnTo>
                  <a:cubicBezTo>
                    <a:pt x="55987" y="2644"/>
                    <a:pt x="53463" y="0"/>
                    <a:pt x="50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476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B606608-1795-1A2C-24E6-4DDA2FAB265A}"/>
              </a:ext>
            </a:extLst>
          </p:cNvPr>
          <p:cNvSpPr txBox="1"/>
          <p:nvPr/>
        </p:nvSpPr>
        <p:spPr>
          <a:xfrm>
            <a:off x="5811353" y="5047571"/>
            <a:ext cx="16300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Benjamin Hochberg Procedure. </a:t>
            </a:r>
            <a:r>
              <a:rPr lang="en-US" sz="2400" dirty="0">
                <a:solidFill>
                  <a:schemeClr val="accent1"/>
                </a:solidFill>
              </a:rPr>
              <a:t>Significant</a:t>
            </a:r>
            <a:endParaRPr lang="en-CA" sz="2400" dirty="0">
              <a:solidFill>
                <a:schemeClr val="accent1"/>
              </a:solidFill>
            </a:endParaRPr>
          </a:p>
        </p:txBody>
      </p:sp>
      <p:grpSp>
        <p:nvGrpSpPr>
          <p:cNvPr id="52" name="Google Shape;77;p16">
            <a:extLst>
              <a:ext uri="{FF2B5EF4-FFF2-40B4-BE49-F238E27FC236}">
                <a16:creationId xmlns:a16="http://schemas.microsoft.com/office/drawing/2014/main" id="{0E0F2650-238A-5762-2467-15924B07A9EA}"/>
              </a:ext>
            </a:extLst>
          </p:cNvPr>
          <p:cNvGrpSpPr/>
          <p:nvPr/>
        </p:nvGrpSpPr>
        <p:grpSpPr>
          <a:xfrm>
            <a:off x="1789839" y="2084642"/>
            <a:ext cx="2236633" cy="2245272"/>
            <a:chOff x="6774010" y="1659468"/>
            <a:chExt cx="1698494" cy="2134019"/>
          </a:xfrm>
        </p:grpSpPr>
        <p:sp>
          <p:nvSpPr>
            <p:cNvPr id="53" name="Google Shape;78;p16">
              <a:extLst>
                <a:ext uri="{FF2B5EF4-FFF2-40B4-BE49-F238E27FC236}">
                  <a16:creationId xmlns:a16="http://schemas.microsoft.com/office/drawing/2014/main" id="{B1E85FFC-187A-E8DC-6922-5CABF56C39D1}"/>
                </a:ext>
              </a:extLst>
            </p:cNvPr>
            <p:cNvSpPr/>
            <p:nvPr/>
          </p:nvSpPr>
          <p:spPr>
            <a:xfrm>
              <a:off x="6774010" y="1659468"/>
              <a:ext cx="1698494" cy="2134019"/>
            </a:xfrm>
            <a:custGeom>
              <a:avLst/>
              <a:gdLst/>
              <a:ahLst/>
              <a:cxnLst/>
              <a:rect l="l" t="t" r="r" b="b"/>
              <a:pathLst>
                <a:path w="63100" h="79280" extrusionOk="0">
                  <a:moveTo>
                    <a:pt x="4819" y="0"/>
                  </a:moveTo>
                  <a:cubicBezTo>
                    <a:pt x="2185" y="0"/>
                    <a:pt x="1" y="2184"/>
                    <a:pt x="1" y="4938"/>
                  </a:cubicBezTo>
                  <a:lnTo>
                    <a:pt x="1" y="74342"/>
                  </a:lnTo>
                  <a:cubicBezTo>
                    <a:pt x="1" y="77095"/>
                    <a:pt x="2185" y="79280"/>
                    <a:pt x="4819" y="79280"/>
                  </a:cubicBezTo>
                  <a:lnTo>
                    <a:pt x="58281" y="79280"/>
                  </a:lnTo>
                  <a:cubicBezTo>
                    <a:pt x="60925" y="79280"/>
                    <a:pt x="63100" y="77095"/>
                    <a:pt x="63100" y="74342"/>
                  </a:cubicBezTo>
                  <a:lnTo>
                    <a:pt x="63100" y="4938"/>
                  </a:lnTo>
                  <a:cubicBezTo>
                    <a:pt x="63100" y="2184"/>
                    <a:pt x="60925" y="0"/>
                    <a:pt x="58281" y="0"/>
                  </a:cubicBezTo>
                  <a:close/>
                </a:path>
              </a:pathLst>
            </a:custGeom>
            <a:solidFill>
              <a:srgbClr val="6A995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79;p16">
              <a:extLst>
                <a:ext uri="{FF2B5EF4-FFF2-40B4-BE49-F238E27FC236}">
                  <a16:creationId xmlns:a16="http://schemas.microsoft.com/office/drawing/2014/main" id="{8F209FD9-5FCE-47F3-EAAD-C096DC7EFC21}"/>
                </a:ext>
              </a:extLst>
            </p:cNvPr>
            <p:cNvSpPr/>
            <p:nvPr/>
          </p:nvSpPr>
          <p:spPr>
            <a:xfrm>
              <a:off x="6774010" y="2104145"/>
              <a:ext cx="1507030" cy="1537904"/>
            </a:xfrm>
            <a:custGeom>
              <a:avLst/>
              <a:gdLst/>
              <a:ahLst/>
              <a:cxnLst/>
              <a:rect l="l" t="t" r="r" b="b"/>
              <a:pathLst>
                <a:path w="55987" h="57134" extrusionOk="0">
                  <a:moveTo>
                    <a:pt x="2415" y="0"/>
                  </a:moveTo>
                  <a:cubicBezTo>
                    <a:pt x="1726" y="0"/>
                    <a:pt x="1148" y="349"/>
                    <a:pt x="689" y="689"/>
                  </a:cubicBezTo>
                  <a:cubicBezTo>
                    <a:pt x="230" y="1148"/>
                    <a:pt x="1" y="1836"/>
                    <a:pt x="1" y="2524"/>
                  </a:cubicBezTo>
                  <a:lnTo>
                    <a:pt x="1" y="57134"/>
                  </a:lnTo>
                  <a:cubicBezTo>
                    <a:pt x="1" y="56445"/>
                    <a:pt x="230" y="55876"/>
                    <a:pt x="689" y="55417"/>
                  </a:cubicBezTo>
                  <a:cubicBezTo>
                    <a:pt x="1148" y="54958"/>
                    <a:pt x="1726" y="54610"/>
                    <a:pt x="2415" y="54610"/>
                  </a:cubicBezTo>
                  <a:lnTo>
                    <a:pt x="50251" y="54610"/>
                  </a:lnTo>
                  <a:cubicBezTo>
                    <a:pt x="53463" y="54610"/>
                    <a:pt x="55987" y="52086"/>
                    <a:pt x="55987" y="48873"/>
                  </a:cubicBezTo>
                  <a:lnTo>
                    <a:pt x="55987" y="5737"/>
                  </a:lnTo>
                  <a:cubicBezTo>
                    <a:pt x="55987" y="2644"/>
                    <a:pt x="53463" y="0"/>
                    <a:pt x="50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476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81;p16">
            <a:extLst>
              <a:ext uri="{FF2B5EF4-FFF2-40B4-BE49-F238E27FC236}">
                <a16:creationId xmlns:a16="http://schemas.microsoft.com/office/drawing/2014/main" id="{75949B64-5051-586A-703C-71B7F3A2C4C9}"/>
              </a:ext>
            </a:extLst>
          </p:cNvPr>
          <p:cNvSpPr txBox="1"/>
          <p:nvPr/>
        </p:nvSpPr>
        <p:spPr>
          <a:xfrm>
            <a:off x="1686560" y="2700681"/>
            <a:ext cx="2250157" cy="127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Strokes (Forehand, Backhand Short serve, Long serve, Spinning) </a:t>
            </a:r>
            <a:r>
              <a:rPr lang="en" sz="2400" kern="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Significant</a:t>
            </a:r>
            <a:endParaRPr kern="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2554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999" y="71030"/>
            <a:ext cx="6882580" cy="811828"/>
          </a:xfrm>
        </p:spPr>
        <p:txBody>
          <a:bodyPr anchor="b">
            <a:noAutofit/>
          </a:bodyPr>
          <a:lstStyle/>
          <a:p>
            <a:pPr algn="ctr"/>
            <a:r>
              <a:rPr lang="en-US" sz="4400" dirty="0"/>
              <a:t>Results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C8C1859-C154-D455-6930-2D4B64025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4214" y="1089179"/>
            <a:ext cx="3945283" cy="404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141E4-E527-38CE-440C-324D0096B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pSp>
        <p:nvGrpSpPr>
          <p:cNvPr id="5" name="Google Shape;71;p16">
            <a:extLst>
              <a:ext uri="{FF2B5EF4-FFF2-40B4-BE49-F238E27FC236}">
                <a16:creationId xmlns:a16="http://schemas.microsoft.com/office/drawing/2014/main" id="{84376A7E-04D8-B63E-5A2A-576B5B4A0029}"/>
              </a:ext>
            </a:extLst>
          </p:cNvPr>
          <p:cNvGrpSpPr/>
          <p:nvPr/>
        </p:nvGrpSpPr>
        <p:grpSpPr>
          <a:xfrm>
            <a:off x="427046" y="2149442"/>
            <a:ext cx="2784449" cy="2263685"/>
            <a:chOff x="2784137" y="1659468"/>
            <a:chExt cx="1698521" cy="2134019"/>
          </a:xfrm>
        </p:grpSpPr>
        <p:sp>
          <p:nvSpPr>
            <p:cNvPr id="11" name="Google Shape;72;p16">
              <a:extLst>
                <a:ext uri="{FF2B5EF4-FFF2-40B4-BE49-F238E27FC236}">
                  <a16:creationId xmlns:a16="http://schemas.microsoft.com/office/drawing/2014/main" id="{E4CD38BB-B7A9-C9B5-5B14-C1031879FE55}"/>
                </a:ext>
              </a:extLst>
            </p:cNvPr>
            <p:cNvSpPr/>
            <p:nvPr/>
          </p:nvSpPr>
          <p:spPr>
            <a:xfrm>
              <a:off x="2784137" y="1659468"/>
              <a:ext cx="1698521" cy="2134019"/>
            </a:xfrm>
            <a:custGeom>
              <a:avLst/>
              <a:gdLst/>
              <a:ahLst/>
              <a:cxnLst/>
              <a:rect l="l" t="t" r="r" b="b"/>
              <a:pathLst>
                <a:path w="63101" h="79280" extrusionOk="0">
                  <a:moveTo>
                    <a:pt x="4819" y="0"/>
                  </a:moveTo>
                  <a:cubicBezTo>
                    <a:pt x="2185" y="0"/>
                    <a:pt x="1" y="2184"/>
                    <a:pt x="1" y="4938"/>
                  </a:cubicBezTo>
                  <a:lnTo>
                    <a:pt x="1" y="74342"/>
                  </a:lnTo>
                  <a:cubicBezTo>
                    <a:pt x="1" y="77095"/>
                    <a:pt x="2185" y="79280"/>
                    <a:pt x="4819" y="79280"/>
                  </a:cubicBezTo>
                  <a:lnTo>
                    <a:pt x="58282" y="79280"/>
                  </a:lnTo>
                  <a:cubicBezTo>
                    <a:pt x="60925" y="79280"/>
                    <a:pt x="63100" y="77095"/>
                    <a:pt x="63100" y="74342"/>
                  </a:cubicBezTo>
                  <a:lnTo>
                    <a:pt x="63100" y="4938"/>
                  </a:lnTo>
                  <a:cubicBezTo>
                    <a:pt x="63100" y="2184"/>
                    <a:pt x="60925" y="0"/>
                    <a:pt x="58282" y="0"/>
                  </a:cubicBezTo>
                  <a:close/>
                </a:path>
              </a:pathLst>
            </a:custGeom>
            <a:solidFill>
              <a:srgbClr val="93D2B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73;p16">
              <a:extLst>
                <a:ext uri="{FF2B5EF4-FFF2-40B4-BE49-F238E27FC236}">
                  <a16:creationId xmlns:a16="http://schemas.microsoft.com/office/drawing/2014/main" id="{3D0F049D-4AF3-C5BF-D94B-C3F9708A7A4D}"/>
                </a:ext>
              </a:extLst>
            </p:cNvPr>
            <p:cNvSpPr/>
            <p:nvPr/>
          </p:nvSpPr>
          <p:spPr>
            <a:xfrm>
              <a:off x="2784137" y="2104145"/>
              <a:ext cx="1507057" cy="1537904"/>
            </a:xfrm>
            <a:custGeom>
              <a:avLst/>
              <a:gdLst/>
              <a:ahLst/>
              <a:cxnLst/>
              <a:rect l="l" t="t" r="r" b="b"/>
              <a:pathLst>
                <a:path w="55988" h="57134" extrusionOk="0">
                  <a:moveTo>
                    <a:pt x="2415" y="0"/>
                  </a:moveTo>
                  <a:cubicBezTo>
                    <a:pt x="1726" y="0"/>
                    <a:pt x="1148" y="349"/>
                    <a:pt x="689" y="689"/>
                  </a:cubicBezTo>
                  <a:cubicBezTo>
                    <a:pt x="230" y="1148"/>
                    <a:pt x="1" y="1836"/>
                    <a:pt x="1" y="2524"/>
                  </a:cubicBezTo>
                  <a:lnTo>
                    <a:pt x="1" y="57134"/>
                  </a:lnTo>
                  <a:cubicBezTo>
                    <a:pt x="1" y="56445"/>
                    <a:pt x="230" y="55876"/>
                    <a:pt x="689" y="55417"/>
                  </a:cubicBezTo>
                  <a:cubicBezTo>
                    <a:pt x="1148" y="54958"/>
                    <a:pt x="1726" y="54610"/>
                    <a:pt x="2415" y="54610"/>
                  </a:cubicBezTo>
                  <a:lnTo>
                    <a:pt x="50251" y="54610"/>
                  </a:lnTo>
                  <a:cubicBezTo>
                    <a:pt x="53463" y="54610"/>
                    <a:pt x="55987" y="52086"/>
                    <a:pt x="55987" y="48873"/>
                  </a:cubicBezTo>
                  <a:lnTo>
                    <a:pt x="55987" y="5737"/>
                  </a:lnTo>
                  <a:cubicBezTo>
                    <a:pt x="55987" y="2644"/>
                    <a:pt x="53463" y="0"/>
                    <a:pt x="50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476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74;p16">
            <a:extLst>
              <a:ext uri="{FF2B5EF4-FFF2-40B4-BE49-F238E27FC236}">
                <a16:creationId xmlns:a16="http://schemas.microsoft.com/office/drawing/2014/main" id="{003BEBDE-E347-DACE-8689-8AAA046AA610}"/>
              </a:ext>
            </a:extLst>
          </p:cNvPr>
          <p:cNvGrpSpPr/>
          <p:nvPr/>
        </p:nvGrpSpPr>
        <p:grpSpPr>
          <a:xfrm>
            <a:off x="3511158" y="2167188"/>
            <a:ext cx="2658382" cy="2263684"/>
            <a:chOff x="4779073" y="1659468"/>
            <a:chExt cx="1698521" cy="2134019"/>
          </a:xfrm>
        </p:grpSpPr>
        <p:sp>
          <p:nvSpPr>
            <p:cNvPr id="15" name="Google Shape;75;p16">
              <a:extLst>
                <a:ext uri="{FF2B5EF4-FFF2-40B4-BE49-F238E27FC236}">
                  <a16:creationId xmlns:a16="http://schemas.microsoft.com/office/drawing/2014/main" id="{B8DACF94-AB97-E253-FDE0-64B1119E698F}"/>
                </a:ext>
              </a:extLst>
            </p:cNvPr>
            <p:cNvSpPr/>
            <p:nvPr/>
          </p:nvSpPr>
          <p:spPr>
            <a:xfrm>
              <a:off x="4779073" y="1659468"/>
              <a:ext cx="1698521" cy="2134019"/>
            </a:xfrm>
            <a:custGeom>
              <a:avLst/>
              <a:gdLst/>
              <a:ahLst/>
              <a:cxnLst/>
              <a:rect l="l" t="t" r="r" b="b"/>
              <a:pathLst>
                <a:path w="63101" h="79280" extrusionOk="0">
                  <a:moveTo>
                    <a:pt x="4819" y="0"/>
                  </a:moveTo>
                  <a:cubicBezTo>
                    <a:pt x="2185" y="0"/>
                    <a:pt x="1" y="2184"/>
                    <a:pt x="1" y="4938"/>
                  </a:cubicBezTo>
                  <a:lnTo>
                    <a:pt x="1" y="74342"/>
                  </a:lnTo>
                  <a:cubicBezTo>
                    <a:pt x="1" y="77095"/>
                    <a:pt x="2185" y="79280"/>
                    <a:pt x="4819" y="79280"/>
                  </a:cubicBezTo>
                  <a:lnTo>
                    <a:pt x="58282" y="79280"/>
                  </a:lnTo>
                  <a:cubicBezTo>
                    <a:pt x="60925" y="79280"/>
                    <a:pt x="63100" y="77095"/>
                    <a:pt x="63100" y="74342"/>
                  </a:cubicBezTo>
                  <a:lnTo>
                    <a:pt x="63100" y="4938"/>
                  </a:lnTo>
                  <a:cubicBezTo>
                    <a:pt x="63100" y="2184"/>
                    <a:pt x="60925" y="0"/>
                    <a:pt x="58282" y="0"/>
                  </a:cubicBezTo>
                  <a:close/>
                </a:path>
              </a:pathLst>
            </a:custGeom>
            <a:solidFill>
              <a:srgbClr val="A0CA68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76;p16">
              <a:extLst>
                <a:ext uri="{FF2B5EF4-FFF2-40B4-BE49-F238E27FC236}">
                  <a16:creationId xmlns:a16="http://schemas.microsoft.com/office/drawing/2014/main" id="{5346650C-165F-6D14-58E9-49DD984E6975}"/>
                </a:ext>
              </a:extLst>
            </p:cNvPr>
            <p:cNvSpPr/>
            <p:nvPr/>
          </p:nvSpPr>
          <p:spPr>
            <a:xfrm>
              <a:off x="4779073" y="2104145"/>
              <a:ext cx="1507057" cy="1537904"/>
            </a:xfrm>
            <a:custGeom>
              <a:avLst/>
              <a:gdLst/>
              <a:ahLst/>
              <a:cxnLst/>
              <a:rect l="l" t="t" r="r" b="b"/>
              <a:pathLst>
                <a:path w="55988" h="57134" extrusionOk="0">
                  <a:moveTo>
                    <a:pt x="2415" y="0"/>
                  </a:moveTo>
                  <a:cubicBezTo>
                    <a:pt x="1726" y="0"/>
                    <a:pt x="1148" y="349"/>
                    <a:pt x="689" y="689"/>
                  </a:cubicBezTo>
                  <a:cubicBezTo>
                    <a:pt x="230" y="1148"/>
                    <a:pt x="1" y="1836"/>
                    <a:pt x="1" y="2524"/>
                  </a:cubicBezTo>
                  <a:lnTo>
                    <a:pt x="1" y="57134"/>
                  </a:lnTo>
                  <a:cubicBezTo>
                    <a:pt x="1" y="56445"/>
                    <a:pt x="230" y="55876"/>
                    <a:pt x="689" y="55417"/>
                  </a:cubicBezTo>
                  <a:cubicBezTo>
                    <a:pt x="1148" y="54958"/>
                    <a:pt x="1726" y="54610"/>
                    <a:pt x="2415" y="54610"/>
                  </a:cubicBezTo>
                  <a:lnTo>
                    <a:pt x="50251" y="54610"/>
                  </a:lnTo>
                  <a:cubicBezTo>
                    <a:pt x="53463" y="54610"/>
                    <a:pt x="55987" y="52086"/>
                    <a:pt x="55987" y="48873"/>
                  </a:cubicBezTo>
                  <a:lnTo>
                    <a:pt x="55987" y="5737"/>
                  </a:lnTo>
                  <a:cubicBezTo>
                    <a:pt x="55987" y="2644"/>
                    <a:pt x="53463" y="0"/>
                    <a:pt x="50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476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81;p16">
            <a:extLst>
              <a:ext uri="{FF2B5EF4-FFF2-40B4-BE49-F238E27FC236}">
                <a16:creationId xmlns:a16="http://schemas.microsoft.com/office/drawing/2014/main" id="{649C63A1-CED1-FD89-84FC-DBA533814391}"/>
              </a:ext>
            </a:extLst>
          </p:cNvPr>
          <p:cNvSpPr txBox="1"/>
          <p:nvPr/>
        </p:nvSpPr>
        <p:spPr>
          <a:xfrm>
            <a:off x="344892" y="2910608"/>
            <a:ext cx="2679261" cy="1254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kern="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PACES-8</a:t>
            </a:r>
            <a:r>
              <a:rPr lang="en" sz="2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240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Mean=6.4, SD=0.67)</a:t>
            </a:r>
            <a:endParaRPr sz="2400" kern="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82;p16">
            <a:extLst>
              <a:ext uri="{FF2B5EF4-FFF2-40B4-BE49-F238E27FC236}">
                <a16:creationId xmlns:a16="http://schemas.microsoft.com/office/drawing/2014/main" id="{CBDD506B-7F7B-27AD-6879-E9EC07545864}"/>
              </a:ext>
            </a:extLst>
          </p:cNvPr>
          <p:cNvSpPr txBox="1"/>
          <p:nvPr/>
        </p:nvSpPr>
        <p:spPr>
          <a:xfrm>
            <a:off x="3757372" y="3111125"/>
            <a:ext cx="2035857" cy="97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000" kern="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Immersion (ITQ)</a:t>
            </a:r>
            <a:r>
              <a:rPr lang="en" sz="20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(Mean=5.83, SD=0.83) </a:t>
            </a:r>
            <a:endParaRPr sz="2400" kern="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" name="Google Shape;89;p16">
            <a:extLst>
              <a:ext uri="{FF2B5EF4-FFF2-40B4-BE49-F238E27FC236}">
                <a16:creationId xmlns:a16="http://schemas.microsoft.com/office/drawing/2014/main" id="{04952B1C-596C-F2ED-E76A-5A69EF42ABB2}"/>
              </a:ext>
            </a:extLst>
          </p:cNvPr>
          <p:cNvGrpSpPr/>
          <p:nvPr/>
        </p:nvGrpSpPr>
        <p:grpSpPr>
          <a:xfrm>
            <a:off x="605132" y="2724373"/>
            <a:ext cx="498208" cy="365509"/>
            <a:chOff x="-970000" y="2204783"/>
            <a:chExt cx="318320" cy="325356"/>
          </a:xfrm>
        </p:grpSpPr>
        <p:sp>
          <p:nvSpPr>
            <p:cNvPr id="20" name="Google Shape;90;p16">
              <a:extLst>
                <a:ext uri="{FF2B5EF4-FFF2-40B4-BE49-F238E27FC236}">
                  <a16:creationId xmlns:a16="http://schemas.microsoft.com/office/drawing/2014/main" id="{6F08EB85-67F6-6C77-93F5-6F544E5964F0}"/>
                </a:ext>
              </a:extLst>
            </p:cNvPr>
            <p:cNvSpPr/>
            <p:nvPr/>
          </p:nvSpPr>
          <p:spPr>
            <a:xfrm>
              <a:off x="-970000" y="2204783"/>
              <a:ext cx="139881" cy="304388"/>
            </a:xfrm>
            <a:custGeom>
              <a:avLst/>
              <a:gdLst/>
              <a:ahLst/>
              <a:cxnLst/>
              <a:rect l="l" t="t" r="r" b="b"/>
              <a:pathLst>
                <a:path w="994" h="2163" extrusionOk="0">
                  <a:moveTo>
                    <a:pt x="920" y="84"/>
                  </a:moveTo>
                  <a:lnTo>
                    <a:pt x="920" y="1119"/>
                  </a:lnTo>
                  <a:lnTo>
                    <a:pt x="563" y="2068"/>
                  </a:lnTo>
                  <a:lnTo>
                    <a:pt x="563" y="2068"/>
                  </a:lnTo>
                  <a:cubicBezTo>
                    <a:pt x="259" y="1888"/>
                    <a:pt x="50" y="1527"/>
                    <a:pt x="50" y="1143"/>
                  </a:cubicBezTo>
                  <a:cubicBezTo>
                    <a:pt x="50" y="614"/>
                    <a:pt x="422" y="178"/>
                    <a:pt x="920" y="84"/>
                  </a:cubicBezTo>
                  <a:close/>
                  <a:moveTo>
                    <a:pt x="970" y="0"/>
                  </a:moveTo>
                  <a:cubicBezTo>
                    <a:pt x="398" y="100"/>
                    <a:pt x="0" y="573"/>
                    <a:pt x="0" y="1143"/>
                  </a:cubicBezTo>
                  <a:cubicBezTo>
                    <a:pt x="0" y="1566"/>
                    <a:pt x="199" y="1938"/>
                    <a:pt x="573" y="2162"/>
                  </a:cubicBezTo>
                  <a:lnTo>
                    <a:pt x="596" y="2162"/>
                  </a:lnTo>
                  <a:lnTo>
                    <a:pt x="596" y="2136"/>
                  </a:lnTo>
                  <a:lnTo>
                    <a:pt x="994" y="1119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93D2BA"/>
            </a:solidFill>
            <a:ln w="9525" cap="flat" cmpd="sng">
              <a:solidFill>
                <a:srgbClr val="93D2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91;p16">
              <a:extLst>
                <a:ext uri="{FF2B5EF4-FFF2-40B4-BE49-F238E27FC236}">
                  <a16:creationId xmlns:a16="http://schemas.microsoft.com/office/drawing/2014/main" id="{F06118FD-C278-2FCB-2D57-6CC85141227C}"/>
                </a:ext>
              </a:extLst>
            </p:cNvPr>
            <p:cNvSpPr/>
            <p:nvPr/>
          </p:nvSpPr>
          <p:spPr>
            <a:xfrm>
              <a:off x="-791561" y="2204783"/>
              <a:ext cx="118913" cy="132985"/>
            </a:xfrm>
            <a:custGeom>
              <a:avLst/>
              <a:gdLst/>
              <a:ahLst/>
              <a:cxnLst/>
              <a:rect l="l" t="t" r="r" b="b"/>
              <a:pathLst>
                <a:path w="845" h="945" extrusionOk="0">
                  <a:moveTo>
                    <a:pt x="50" y="81"/>
                  </a:moveTo>
                  <a:cubicBezTo>
                    <a:pt x="327" y="134"/>
                    <a:pt x="581" y="294"/>
                    <a:pt x="749" y="543"/>
                  </a:cubicBezTo>
                  <a:lnTo>
                    <a:pt x="749" y="543"/>
                  </a:lnTo>
                  <a:lnTo>
                    <a:pt x="50" y="845"/>
                  </a:lnTo>
                  <a:lnTo>
                    <a:pt x="50" y="81"/>
                  </a:lnTo>
                  <a:close/>
                  <a:moveTo>
                    <a:pt x="0" y="0"/>
                  </a:moveTo>
                  <a:lnTo>
                    <a:pt x="0" y="26"/>
                  </a:lnTo>
                  <a:lnTo>
                    <a:pt x="0" y="944"/>
                  </a:lnTo>
                  <a:lnTo>
                    <a:pt x="844" y="573"/>
                  </a:lnTo>
                  <a:lnTo>
                    <a:pt x="819" y="547"/>
                  </a:lnTo>
                  <a:cubicBezTo>
                    <a:pt x="646" y="249"/>
                    <a:pt x="372" y="50"/>
                    <a:pt x="24" y="0"/>
                  </a:cubicBezTo>
                  <a:close/>
                </a:path>
              </a:pathLst>
            </a:custGeom>
            <a:solidFill>
              <a:srgbClr val="93D2BA"/>
            </a:solidFill>
            <a:ln w="9525" cap="flat" cmpd="sng">
              <a:solidFill>
                <a:srgbClr val="93D2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92;p16">
              <a:extLst>
                <a:ext uri="{FF2B5EF4-FFF2-40B4-BE49-F238E27FC236}">
                  <a16:creationId xmlns:a16="http://schemas.microsoft.com/office/drawing/2014/main" id="{2FFD6CD2-76F6-577E-91D9-6C7602DAC7E5}"/>
                </a:ext>
              </a:extLst>
            </p:cNvPr>
            <p:cNvSpPr/>
            <p:nvPr/>
          </p:nvSpPr>
          <p:spPr>
            <a:xfrm>
              <a:off x="-851229" y="2411086"/>
              <a:ext cx="101744" cy="119053"/>
            </a:xfrm>
            <a:custGeom>
              <a:avLst/>
              <a:gdLst/>
              <a:ahLst/>
              <a:cxnLst/>
              <a:rect l="l" t="t" r="r" b="b"/>
              <a:pathLst>
                <a:path w="723" h="846" extrusionOk="0">
                  <a:moveTo>
                    <a:pt x="325" y="150"/>
                  </a:moveTo>
                  <a:lnTo>
                    <a:pt x="625" y="706"/>
                  </a:lnTo>
                  <a:lnTo>
                    <a:pt x="625" y="706"/>
                  </a:lnTo>
                  <a:cubicBezTo>
                    <a:pt x="527" y="749"/>
                    <a:pt x="390" y="770"/>
                    <a:pt x="275" y="770"/>
                  </a:cubicBezTo>
                  <a:cubicBezTo>
                    <a:pt x="213" y="770"/>
                    <a:pt x="153" y="770"/>
                    <a:pt x="91" y="757"/>
                  </a:cubicBezTo>
                  <a:lnTo>
                    <a:pt x="91" y="757"/>
                  </a:lnTo>
                  <a:lnTo>
                    <a:pt x="325" y="150"/>
                  </a:lnTo>
                  <a:close/>
                  <a:moveTo>
                    <a:pt x="299" y="1"/>
                  </a:moveTo>
                  <a:lnTo>
                    <a:pt x="1" y="796"/>
                  </a:lnTo>
                  <a:lnTo>
                    <a:pt x="27" y="819"/>
                  </a:lnTo>
                  <a:cubicBezTo>
                    <a:pt x="126" y="819"/>
                    <a:pt x="200" y="845"/>
                    <a:pt x="275" y="845"/>
                  </a:cubicBezTo>
                  <a:cubicBezTo>
                    <a:pt x="424" y="845"/>
                    <a:pt x="547" y="819"/>
                    <a:pt x="672" y="770"/>
                  </a:cubicBezTo>
                  <a:lnTo>
                    <a:pt x="722" y="746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93D2BA"/>
            </a:solidFill>
            <a:ln w="9525" cap="flat" cmpd="sng">
              <a:solidFill>
                <a:srgbClr val="93D2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93;p16">
              <a:extLst>
                <a:ext uri="{FF2B5EF4-FFF2-40B4-BE49-F238E27FC236}">
                  <a16:creationId xmlns:a16="http://schemas.microsoft.com/office/drawing/2014/main" id="{6C58A6FC-B099-6C22-47F2-11FA7604C31C}"/>
                </a:ext>
              </a:extLst>
            </p:cNvPr>
            <p:cNvSpPr/>
            <p:nvPr/>
          </p:nvSpPr>
          <p:spPr>
            <a:xfrm>
              <a:off x="-784666" y="2320318"/>
              <a:ext cx="132985" cy="178158"/>
            </a:xfrm>
            <a:custGeom>
              <a:avLst/>
              <a:gdLst/>
              <a:ahLst/>
              <a:cxnLst/>
              <a:rect l="l" t="t" r="r" b="b"/>
              <a:pathLst>
                <a:path w="945" h="1266" extrusionOk="0">
                  <a:moveTo>
                    <a:pt x="855" y="91"/>
                  </a:moveTo>
                  <a:lnTo>
                    <a:pt x="855" y="91"/>
                  </a:lnTo>
                  <a:cubicBezTo>
                    <a:pt x="876" y="171"/>
                    <a:pt x="895" y="237"/>
                    <a:pt x="895" y="322"/>
                  </a:cubicBezTo>
                  <a:cubicBezTo>
                    <a:pt x="895" y="658"/>
                    <a:pt x="732" y="971"/>
                    <a:pt x="497" y="1171"/>
                  </a:cubicBezTo>
                  <a:lnTo>
                    <a:pt x="497" y="1171"/>
                  </a:lnTo>
                  <a:lnTo>
                    <a:pt x="91" y="429"/>
                  </a:lnTo>
                  <a:lnTo>
                    <a:pt x="91" y="429"/>
                  </a:lnTo>
                  <a:lnTo>
                    <a:pt x="855" y="91"/>
                  </a:lnTo>
                  <a:close/>
                  <a:moveTo>
                    <a:pt x="895" y="0"/>
                  </a:moveTo>
                  <a:lnTo>
                    <a:pt x="1" y="397"/>
                  </a:lnTo>
                  <a:lnTo>
                    <a:pt x="25" y="421"/>
                  </a:lnTo>
                  <a:lnTo>
                    <a:pt x="472" y="1266"/>
                  </a:lnTo>
                  <a:lnTo>
                    <a:pt x="497" y="1242"/>
                  </a:lnTo>
                  <a:cubicBezTo>
                    <a:pt x="770" y="1043"/>
                    <a:pt x="945" y="695"/>
                    <a:pt x="945" y="322"/>
                  </a:cubicBezTo>
                  <a:cubicBezTo>
                    <a:pt x="945" y="223"/>
                    <a:pt x="945" y="123"/>
                    <a:pt x="919" y="24"/>
                  </a:cubicBezTo>
                  <a:lnTo>
                    <a:pt x="895" y="0"/>
                  </a:lnTo>
                  <a:close/>
                </a:path>
              </a:pathLst>
            </a:custGeom>
            <a:solidFill>
              <a:srgbClr val="93D2BA"/>
            </a:solidFill>
            <a:ln w="9525" cap="flat" cmpd="sng">
              <a:solidFill>
                <a:srgbClr val="93D2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94;p16">
            <a:extLst>
              <a:ext uri="{FF2B5EF4-FFF2-40B4-BE49-F238E27FC236}">
                <a16:creationId xmlns:a16="http://schemas.microsoft.com/office/drawing/2014/main" id="{6B136596-1CE0-D619-1459-E05280881F36}"/>
              </a:ext>
            </a:extLst>
          </p:cNvPr>
          <p:cNvGrpSpPr/>
          <p:nvPr/>
        </p:nvGrpSpPr>
        <p:grpSpPr>
          <a:xfrm>
            <a:off x="4170213" y="2692586"/>
            <a:ext cx="503493" cy="348707"/>
            <a:chOff x="-994346" y="2802582"/>
            <a:chExt cx="321697" cy="328733"/>
          </a:xfrm>
        </p:grpSpPr>
        <p:sp>
          <p:nvSpPr>
            <p:cNvPr id="25" name="Google Shape;95;p16">
              <a:extLst>
                <a:ext uri="{FF2B5EF4-FFF2-40B4-BE49-F238E27FC236}">
                  <a16:creationId xmlns:a16="http://schemas.microsoft.com/office/drawing/2014/main" id="{6022FE44-984B-8796-F3D0-D06668ED15E2}"/>
                </a:ext>
              </a:extLst>
            </p:cNvPr>
            <p:cNvSpPr/>
            <p:nvPr/>
          </p:nvSpPr>
          <p:spPr>
            <a:xfrm>
              <a:off x="-949032" y="2826927"/>
              <a:ext cx="251757" cy="255416"/>
            </a:xfrm>
            <a:custGeom>
              <a:avLst/>
              <a:gdLst/>
              <a:ahLst/>
              <a:cxnLst/>
              <a:rect l="l" t="t" r="r" b="b"/>
              <a:pathLst>
                <a:path w="1789" h="1815" extrusionOk="0">
                  <a:moveTo>
                    <a:pt x="1540" y="76"/>
                  </a:moveTo>
                  <a:cubicBezTo>
                    <a:pt x="1590" y="76"/>
                    <a:pt x="1640" y="100"/>
                    <a:pt x="1665" y="126"/>
                  </a:cubicBezTo>
                  <a:cubicBezTo>
                    <a:pt x="1715" y="175"/>
                    <a:pt x="1739" y="225"/>
                    <a:pt x="1739" y="275"/>
                  </a:cubicBezTo>
                  <a:cubicBezTo>
                    <a:pt x="1739" y="324"/>
                    <a:pt x="1715" y="398"/>
                    <a:pt x="1665" y="497"/>
                  </a:cubicBezTo>
                  <a:cubicBezTo>
                    <a:pt x="1616" y="573"/>
                    <a:pt x="1516" y="696"/>
                    <a:pt x="1391" y="821"/>
                  </a:cubicBezTo>
                  <a:lnTo>
                    <a:pt x="1318" y="894"/>
                  </a:lnTo>
                  <a:cubicBezTo>
                    <a:pt x="1242" y="994"/>
                    <a:pt x="1143" y="1093"/>
                    <a:pt x="1044" y="1169"/>
                  </a:cubicBezTo>
                  <a:cubicBezTo>
                    <a:pt x="1020" y="1193"/>
                    <a:pt x="994" y="1193"/>
                    <a:pt x="970" y="1218"/>
                  </a:cubicBezTo>
                  <a:cubicBezTo>
                    <a:pt x="795" y="1367"/>
                    <a:pt x="596" y="1516"/>
                    <a:pt x="447" y="1616"/>
                  </a:cubicBezTo>
                  <a:cubicBezTo>
                    <a:pt x="374" y="1665"/>
                    <a:pt x="298" y="1689"/>
                    <a:pt x="249" y="1715"/>
                  </a:cubicBezTo>
                  <a:cubicBezTo>
                    <a:pt x="199" y="1739"/>
                    <a:pt x="149" y="1765"/>
                    <a:pt x="100" y="1765"/>
                  </a:cubicBezTo>
                  <a:lnTo>
                    <a:pt x="76" y="1765"/>
                  </a:lnTo>
                  <a:lnTo>
                    <a:pt x="76" y="1739"/>
                  </a:lnTo>
                  <a:lnTo>
                    <a:pt x="76" y="1715"/>
                  </a:lnTo>
                  <a:cubicBezTo>
                    <a:pt x="76" y="1689"/>
                    <a:pt x="76" y="1640"/>
                    <a:pt x="100" y="1566"/>
                  </a:cubicBezTo>
                  <a:cubicBezTo>
                    <a:pt x="199" y="1391"/>
                    <a:pt x="374" y="1093"/>
                    <a:pt x="596" y="845"/>
                  </a:cubicBezTo>
                  <a:cubicBezTo>
                    <a:pt x="696" y="722"/>
                    <a:pt x="821" y="596"/>
                    <a:pt x="920" y="497"/>
                  </a:cubicBezTo>
                  <a:lnTo>
                    <a:pt x="994" y="424"/>
                  </a:lnTo>
                  <a:cubicBezTo>
                    <a:pt x="1119" y="298"/>
                    <a:pt x="1242" y="199"/>
                    <a:pt x="1318" y="149"/>
                  </a:cubicBezTo>
                  <a:cubicBezTo>
                    <a:pt x="1417" y="100"/>
                    <a:pt x="1491" y="76"/>
                    <a:pt x="1540" y="76"/>
                  </a:cubicBezTo>
                  <a:close/>
                  <a:moveTo>
                    <a:pt x="1540" y="0"/>
                  </a:moveTo>
                  <a:cubicBezTo>
                    <a:pt x="1467" y="0"/>
                    <a:pt x="1391" y="50"/>
                    <a:pt x="1292" y="100"/>
                  </a:cubicBezTo>
                  <a:cubicBezTo>
                    <a:pt x="1193" y="149"/>
                    <a:pt x="1069" y="249"/>
                    <a:pt x="944" y="374"/>
                  </a:cubicBezTo>
                  <a:lnTo>
                    <a:pt x="871" y="447"/>
                  </a:lnTo>
                  <a:cubicBezTo>
                    <a:pt x="771" y="547"/>
                    <a:pt x="646" y="672"/>
                    <a:pt x="547" y="795"/>
                  </a:cubicBezTo>
                  <a:cubicBezTo>
                    <a:pt x="398" y="970"/>
                    <a:pt x="275" y="1169"/>
                    <a:pt x="175" y="1318"/>
                  </a:cubicBezTo>
                  <a:cubicBezTo>
                    <a:pt x="126" y="1391"/>
                    <a:pt x="76" y="1467"/>
                    <a:pt x="50" y="1540"/>
                  </a:cubicBezTo>
                  <a:cubicBezTo>
                    <a:pt x="26" y="1616"/>
                    <a:pt x="0" y="1665"/>
                    <a:pt x="0" y="1715"/>
                  </a:cubicBezTo>
                  <a:lnTo>
                    <a:pt x="0" y="1765"/>
                  </a:lnTo>
                  <a:lnTo>
                    <a:pt x="26" y="1789"/>
                  </a:lnTo>
                  <a:cubicBezTo>
                    <a:pt x="50" y="1814"/>
                    <a:pt x="50" y="1814"/>
                    <a:pt x="76" y="1814"/>
                  </a:cubicBezTo>
                  <a:lnTo>
                    <a:pt x="100" y="1814"/>
                  </a:lnTo>
                  <a:cubicBezTo>
                    <a:pt x="149" y="1814"/>
                    <a:pt x="225" y="1814"/>
                    <a:pt x="275" y="1789"/>
                  </a:cubicBezTo>
                  <a:cubicBezTo>
                    <a:pt x="348" y="1765"/>
                    <a:pt x="398" y="1715"/>
                    <a:pt x="473" y="1665"/>
                  </a:cubicBezTo>
                  <a:cubicBezTo>
                    <a:pt x="646" y="1566"/>
                    <a:pt x="845" y="1417"/>
                    <a:pt x="1020" y="1268"/>
                  </a:cubicBezTo>
                  <a:cubicBezTo>
                    <a:pt x="1044" y="1242"/>
                    <a:pt x="1069" y="1242"/>
                    <a:pt x="1069" y="1218"/>
                  </a:cubicBezTo>
                  <a:cubicBezTo>
                    <a:pt x="1169" y="1143"/>
                    <a:pt x="1292" y="1043"/>
                    <a:pt x="1367" y="944"/>
                  </a:cubicBezTo>
                  <a:lnTo>
                    <a:pt x="1441" y="871"/>
                  </a:lnTo>
                  <a:cubicBezTo>
                    <a:pt x="1566" y="722"/>
                    <a:pt x="1665" y="622"/>
                    <a:pt x="1715" y="523"/>
                  </a:cubicBezTo>
                  <a:cubicBezTo>
                    <a:pt x="1765" y="424"/>
                    <a:pt x="1789" y="348"/>
                    <a:pt x="1789" y="275"/>
                  </a:cubicBezTo>
                  <a:cubicBezTo>
                    <a:pt x="1789" y="199"/>
                    <a:pt x="1765" y="126"/>
                    <a:pt x="1715" y="100"/>
                  </a:cubicBezTo>
                  <a:cubicBezTo>
                    <a:pt x="1665" y="50"/>
                    <a:pt x="1616" y="0"/>
                    <a:pt x="1540" y="0"/>
                  </a:cubicBezTo>
                  <a:close/>
                </a:path>
              </a:pathLst>
            </a:custGeom>
            <a:solidFill>
              <a:srgbClr val="A0CA68"/>
            </a:solidFill>
            <a:ln w="9525" cap="flat" cmpd="sng">
              <a:solidFill>
                <a:srgbClr val="A0CA6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96;p16">
              <a:extLst>
                <a:ext uri="{FF2B5EF4-FFF2-40B4-BE49-F238E27FC236}">
                  <a16:creationId xmlns:a16="http://schemas.microsoft.com/office/drawing/2014/main" id="{550C13C3-3DB8-570F-6AC5-28FC02B1F6F2}"/>
                </a:ext>
              </a:extLst>
            </p:cNvPr>
            <p:cNvSpPr/>
            <p:nvPr/>
          </p:nvSpPr>
          <p:spPr>
            <a:xfrm>
              <a:off x="-819565" y="2942322"/>
              <a:ext cx="146917" cy="188994"/>
            </a:xfrm>
            <a:custGeom>
              <a:avLst/>
              <a:gdLst/>
              <a:ahLst/>
              <a:cxnLst/>
              <a:rect l="l" t="t" r="r" b="b"/>
              <a:pathLst>
                <a:path w="1044" h="1343" extrusionOk="0">
                  <a:moveTo>
                    <a:pt x="487" y="85"/>
                  </a:moveTo>
                  <a:lnTo>
                    <a:pt x="968" y="1143"/>
                  </a:lnTo>
                  <a:lnTo>
                    <a:pt x="968" y="1143"/>
                  </a:lnTo>
                  <a:lnTo>
                    <a:pt x="869" y="1243"/>
                  </a:lnTo>
                  <a:lnTo>
                    <a:pt x="92" y="466"/>
                  </a:lnTo>
                  <a:lnTo>
                    <a:pt x="92" y="466"/>
                  </a:lnTo>
                  <a:cubicBezTo>
                    <a:pt x="96" y="462"/>
                    <a:pt x="100" y="456"/>
                    <a:pt x="100" y="448"/>
                  </a:cubicBezTo>
                  <a:cubicBezTo>
                    <a:pt x="124" y="422"/>
                    <a:pt x="149" y="422"/>
                    <a:pt x="149" y="398"/>
                  </a:cubicBezTo>
                  <a:cubicBezTo>
                    <a:pt x="249" y="323"/>
                    <a:pt x="372" y="223"/>
                    <a:pt x="447" y="124"/>
                  </a:cubicBezTo>
                  <a:lnTo>
                    <a:pt x="487" y="85"/>
                  </a:lnTo>
                  <a:close/>
                  <a:moveTo>
                    <a:pt x="471" y="1"/>
                  </a:moveTo>
                  <a:lnTo>
                    <a:pt x="398" y="74"/>
                  </a:lnTo>
                  <a:cubicBezTo>
                    <a:pt x="322" y="174"/>
                    <a:pt x="223" y="273"/>
                    <a:pt x="124" y="349"/>
                  </a:cubicBezTo>
                  <a:cubicBezTo>
                    <a:pt x="100" y="373"/>
                    <a:pt x="74" y="373"/>
                    <a:pt x="50" y="398"/>
                  </a:cubicBezTo>
                  <a:cubicBezTo>
                    <a:pt x="50" y="422"/>
                    <a:pt x="24" y="448"/>
                    <a:pt x="24" y="448"/>
                  </a:cubicBezTo>
                  <a:lnTo>
                    <a:pt x="0" y="472"/>
                  </a:lnTo>
                  <a:lnTo>
                    <a:pt x="869" y="1342"/>
                  </a:lnTo>
                  <a:lnTo>
                    <a:pt x="1043" y="1143"/>
                  </a:lnTo>
                  <a:lnTo>
                    <a:pt x="1043" y="1118"/>
                  </a:lnTo>
                  <a:lnTo>
                    <a:pt x="521" y="1"/>
                  </a:lnTo>
                  <a:close/>
                </a:path>
              </a:pathLst>
            </a:custGeom>
            <a:solidFill>
              <a:srgbClr val="A0CA68"/>
            </a:solidFill>
            <a:ln w="9525" cap="flat" cmpd="sng">
              <a:solidFill>
                <a:srgbClr val="A0CA6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97;p16">
              <a:extLst>
                <a:ext uri="{FF2B5EF4-FFF2-40B4-BE49-F238E27FC236}">
                  <a16:creationId xmlns:a16="http://schemas.microsoft.com/office/drawing/2014/main" id="{7F8ABA48-7C80-F9E9-6AA2-D030457E39B3}"/>
                </a:ext>
              </a:extLst>
            </p:cNvPr>
            <p:cNvSpPr/>
            <p:nvPr/>
          </p:nvSpPr>
          <p:spPr>
            <a:xfrm>
              <a:off x="-921028" y="3050539"/>
              <a:ext cx="48972" cy="59808"/>
            </a:xfrm>
            <a:custGeom>
              <a:avLst/>
              <a:gdLst/>
              <a:ahLst/>
              <a:cxnLst/>
              <a:rect l="l" t="t" r="r" b="b"/>
              <a:pathLst>
                <a:path w="348" h="425" extrusionOk="0">
                  <a:moveTo>
                    <a:pt x="235" y="103"/>
                  </a:moveTo>
                  <a:lnTo>
                    <a:pt x="271" y="282"/>
                  </a:lnTo>
                  <a:lnTo>
                    <a:pt x="271" y="282"/>
                  </a:lnTo>
                  <a:lnTo>
                    <a:pt x="248" y="325"/>
                  </a:lnTo>
                  <a:lnTo>
                    <a:pt x="111" y="186"/>
                  </a:lnTo>
                  <a:lnTo>
                    <a:pt x="111" y="186"/>
                  </a:lnTo>
                  <a:cubicBezTo>
                    <a:pt x="154" y="165"/>
                    <a:pt x="191" y="135"/>
                    <a:pt x="235" y="103"/>
                  </a:cubicBezTo>
                  <a:close/>
                  <a:moveTo>
                    <a:pt x="298" y="1"/>
                  </a:moveTo>
                  <a:lnTo>
                    <a:pt x="248" y="27"/>
                  </a:lnTo>
                  <a:cubicBezTo>
                    <a:pt x="175" y="76"/>
                    <a:pt x="99" y="100"/>
                    <a:pt x="50" y="126"/>
                  </a:cubicBezTo>
                  <a:lnTo>
                    <a:pt x="26" y="150"/>
                  </a:lnTo>
                  <a:lnTo>
                    <a:pt x="0" y="176"/>
                  </a:lnTo>
                  <a:lnTo>
                    <a:pt x="248" y="424"/>
                  </a:lnTo>
                  <a:lnTo>
                    <a:pt x="348" y="325"/>
                  </a:lnTo>
                  <a:lnTo>
                    <a:pt x="348" y="299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A0CA68"/>
            </a:solidFill>
            <a:ln w="9525" cap="flat" cmpd="sng">
              <a:solidFill>
                <a:srgbClr val="A0CA6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98;p16">
              <a:extLst>
                <a:ext uri="{FF2B5EF4-FFF2-40B4-BE49-F238E27FC236}">
                  <a16:creationId xmlns:a16="http://schemas.microsoft.com/office/drawing/2014/main" id="{319EB4B0-318B-E32C-C8FB-A99B32435E30}"/>
                </a:ext>
              </a:extLst>
            </p:cNvPr>
            <p:cNvSpPr/>
            <p:nvPr/>
          </p:nvSpPr>
          <p:spPr>
            <a:xfrm>
              <a:off x="-994346" y="2802582"/>
              <a:ext cx="185194" cy="150294"/>
            </a:xfrm>
            <a:custGeom>
              <a:avLst/>
              <a:gdLst/>
              <a:ahLst/>
              <a:cxnLst/>
              <a:rect l="l" t="t" r="r" b="b"/>
              <a:pathLst>
                <a:path w="1316" h="1068" extrusionOk="0">
                  <a:moveTo>
                    <a:pt x="199" y="100"/>
                  </a:moveTo>
                  <a:lnTo>
                    <a:pt x="1232" y="581"/>
                  </a:lnTo>
                  <a:lnTo>
                    <a:pt x="1232" y="581"/>
                  </a:lnTo>
                  <a:lnTo>
                    <a:pt x="1193" y="620"/>
                  </a:lnTo>
                  <a:cubicBezTo>
                    <a:pt x="1093" y="720"/>
                    <a:pt x="968" y="845"/>
                    <a:pt x="869" y="968"/>
                  </a:cubicBezTo>
                  <a:cubicBezTo>
                    <a:pt x="869" y="968"/>
                    <a:pt x="863" y="974"/>
                    <a:pt x="855" y="980"/>
                  </a:cubicBezTo>
                  <a:lnTo>
                    <a:pt x="855" y="980"/>
                  </a:lnTo>
                  <a:lnTo>
                    <a:pt x="74" y="199"/>
                  </a:lnTo>
                  <a:lnTo>
                    <a:pt x="199" y="100"/>
                  </a:lnTo>
                  <a:close/>
                  <a:moveTo>
                    <a:pt x="173" y="0"/>
                  </a:moveTo>
                  <a:lnTo>
                    <a:pt x="1" y="199"/>
                  </a:lnTo>
                  <a:lnTo>
                    <a:pt x="845" y="1067"/>
                  </a:lnTo>
                  <a:lnTo>
                    <a:pt x="869" y="1044"/>
                  </a:lnTo>
                  <a:cubicBezTo>
                    <a:pt x="895" y="1044"/>
                    <a:pt x="895" y="1018"/>
                    <a:pt x="918" y="1018"/>
                  </a:cubicBezTo>
                  <a:cubicBezTo>
                    <a:pt x="1018" y="895"/>
                    <a:pt x="1143" y="769"/>
                    <a:pt x="1242" y="670"/>
                  </a:cubicBezTo>
                  <a:lnTo>
                    <a:pt x="1316" y="597"/>
                  </a:lnTo>
                  <a:lnTo>
                    <a:pt x="1316" y="571"/>
                  </a:lnTo>
                  <a:lnTo>
                    <a:pt x="1316" y="54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A0CA68"/>
            </a:solidFill>
            <a:ln w="9525" cap="flat" cmpd="sng">
              <a:solidFill>
                <a:srgbClr val="A0CA6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99;p16">
              <a:extLst>
                <a:ext uri="{FF2B5EF4-FFF2-40B4-BE49-F238E27FC236}">
                  <a16:creationId xmlns:a16="http://schemas.microsoft.com/office/drawing/2014/main" id="{0F8B7376-D1A5-E9C8-FD96-80A036C08249}"/>
                </a:ext>
              </a:extLst>
            </p:cNvPr>
            <p:cNvSpPr/>
            <p:nvPr/>
          </p:nvSpPr>
          <p:spPr>
            <a:xfrm>
              <a:off x="-973378" y="3005366"/>
              <a:ext cx="56009" cy="48972"/>
            </a:xfrm>
            <a:custGeom>
              <a:avLst/>
              <a:gdLst/>
              <a:ahLst/>
              <a:cxnLst/>
              <a:rect l="l" t="t" r="r" b="b"/>
              <a:pathLst>
                <a:path w="398" h="348" extrusionOk="0">
                  <a:moveTo>
                    <a:pt x="120" y="77"/>
                  </a:moveTo>
                  <a:lnTo>
                    <a:pt x="298" y="113"/>
                  </a:lnTo>
                  <a:lnTo>
                    <a:pt x="298" y="113"/>
                  </a:lnTo>
                  <a:cubicBezTo>
                    <a:pt x="268" y="167"/>
                    <a:pt x="249" y="217"/>
                    <a:pt x="231" y="257"/>
                  </a:cubicBezTo>
                  <a:lnTo>
                    <a:pt x="231" y="257"/>
                  </a:lnTo>
                  <a:lnTo>
                    <a:pt x="74" y="123"/>
                  </a:lnTo>
                  <a:lnTo>
                    <a:pt x="120" y="77"/>
                  </a:lnTo>
                  <a:close/>
                  <a:moveTo>
                    <a:pt x="100" y="0"/>
                  </a:moveTo>
                  <a:lnTo>
                    <a:pt x="74" y="24"/>
                  </a:lnTo>
                  <a:lnTo>
                    <a:pt x="1" y="123"/>
                  </a:lnTo>
                  <a:lnTo>
                    <a:pt x="223" y="348"/>
                  </a:lnTo>
                  <a:lnTo>
                    <a:pt x="249" y="322"/>
                  </a:lnTo>
                  <a:lnTo>
                    <a:pt x="273" y="322"/>
                  </a:lnTo>
                  <a:lnTo>
                    <a:pt x="273" y="298"/>
                  </a:lnTo>
                  <a:cubicBezTo>
                    <a:pt x="299" y="248"/>
                    <a:pt x="348" y="173"/>
                    <a:pt x="372" y="99"/>
                  </a:cubicBezTo>
                  <a:lnTo>
                    <a:pt x="398" y="74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A0CA68"/>
            </a:solidFill>
            <a:ln w="9525" cap="flat" cmpd="sng">
              <a:solidFill>
                <a:srgbClr val="A0CA6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77;p16">
            <a:extLst>
              <a:ext uri="{FF2B5EF4-FFF2-40B4-BE49-F238E27FC236}">
                <a16:creationId xmlns:a16="http://schemas.microsoft.com/office/drawing/2014/main" id="{9AECE892-4A0F-6262-809E-1BCBEE81C31C}"/>
              </a:ext>
            </a:extLst>
          </p:cNvPr>
          <p:cNvGrpSpPr/>
          <p:nvPr/>
        </p:nvGrpSpPr>
        <p:grpSpPr>
          <a:xfrm>
            <a:off x="9554738" y="2130891"/>
            <a:ext cx="2236633" cy="2245272"/>
            <a:chOff x="6774010" y="1659468"/>
            <a:chExt cx="1698494" cy="2134019"/>
          </a:xfrm>
        </p:grpSpPr>
        <p:sp>
          <p:nvSpPr>
            <p:cNvPr id="33" name="Google Shape;78;p16">
              <a:extLst>
                <a:ext uri="{FF2B5EF4-FFF2-40B4-BE49-F238E27FC236}">
                  <a16:creationId xmlns:a16="http://schemas.microsoft.com/office/drawing/2014/main" id="{15D2D407-E7F8-0542-BDAC-875D5A21202F}"/>
                </a:ext>
              </a:extLst>
            </p:cNvPr>
            <p:cNvSpPr/>
            <p:nvPr/>
          </p:nvSpPr>
          <p:spPr>
            <a:xfrm>
              <a:off x="6774010" y="1659468"/>
              <a:ext cx="1698494" cy="2134019"/>
            </a:xfrm>
            <a:custGeom>
              <a:avLst/>
              <a:gdLst/>
              <a:ahLst/>
              <a:cxnLst/>
              <a:rect l="l" t="t" r="r" b="b"/>
              <a:pathLst>
                <a:path w="63100" h="79280" extrusionOk="0">
                  <a:moveTo>
                    <a:pt x="4819" y="0"/>
                  </a:moveTo>
                  <a:cubicBezTo>
                    <a:pt x="2185" y="0"/>
                    <a:pt x="1" y="2184"/>
                    <a:pt x="1" y="4938"/>
                  </a:cubicBezTo>
                  <a:lnTo>
                    <a:pt x="1" y="74342"/>
                  </a:lnTo>
                  <a:cubicBezTo>
                    <a:pt x="1" y="77095"/>
                    <a:pt x="2185" y="79280"/>
                    <a:pt x="4819" y="79280"/>
                  </a:cubicBezTo>
                  <a:lnTo>
                    <a:pt x="58281" y="79280"/>
                  </a:lnTo>
                  <a:cubicBezTo>
                    <a:pt x="60925" y="79280"/>
                    <a:pt x="63100" y="77095"/>
                    <a:pt x="63100" y="74342"/>
                  </a:cubicBezTo>
                  <a:lnTo>
                    <a:pt x="63100" y="4938"/>
                  </a:lnTo>
                  <a:cubicBezTo>
                    <a:pt x="63100" y="2184"/>
                    <a:pt x="60925" y="0"/>
                    <a:pt x="58281" y="0"/>
                  </a:cubicBezTo>
                  <a:close/>
                </a:path>
              </a:pathLst>
            </a:custGeom>
            <a:solidFill>
              <a:srgbClr val="6A995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79;p16">
              <a:extLst>
                <a:ext uri="{FF2B5EF4-FFF2-40B4-BE49-F238E27FC236}">
                  <a16:creationId xmlns:a16="http://schemas.microsoft.com/office/drawing/2014/main" id="{40D9F55F-DFED-4DE9-F664-71A6E06C24CF}"/>
                </a:ext>
              </a:extLst>
            </p:cNvPr>
            <p:cNvSpPr/>
            <p:nvPr/>
          </p:nvSpPr>
          <p:spPr>
            <a:xfrm>
              <a:off x="6774010" y="2104145"/>
              <a:ext cx="1507030" cy="1537904"/>
            </a:xfrm>
            <a:custGeom>
              <a:avLst/>
              <a:gdLst/>
              <a:ahLst/>
              <a:cxnLst/>
              <a:rect l="l" t="t" r="r" b="b"/>
              <a:pathLst>
                <a:path w="55987" h="57134" extrusionOk="0">
                  <a:moveTo>
                    <a:pt x="2415" y="0"/>
                  </a:moveTo>
                  <a:cubicBezTo>
                    <a:pt x="1726" y="0"/>
                    <a:pt x="1148" y="349"/>
                    <a:pt x="689" y="689"/>
                  </a:cubicBezTo>
                  <a:cubicBezTo>
                    <a:pt x="230" y="1148"/>
                    <a:pt x="1" y="1836"/>
                    <a:pt x="1" y="2524"/>
                  </a:cubicBezTo>
                  <a:lnTo>
                    <a:pt x="1" y="57134"/>
                  </a:lnTo>
                  <a:cubicBezTo>
                    <a:pt x="1" y="56445"/>
                    <a:pt x="230" y="55876"/>
                    <a:pt x="689" y="55417"/>
                  </a:cubicBezTo>
                  <a:cubicBezTo>
                    <a:pt x="1148" y="54958"/>
                    <a:pt x="1726" y="54610"/>
                    <a:pt x="2415" y="54610"/>
                  </a:cubicBezTo>
                  <a:lnTo>
                    <a:pt x="50251" y="54610"/>
                  </a:lnTo>
                  <a:cubicBezTo>
                    <a:pt x="53463" y="54610"/>
                    <a:pt x="55987" y="52086"/>
                    <a:pt x="55987" y="48873"/>
                  </a:cubicBezTo>
                  <a:lnTo>
                    <a:pt x="55987" y="5737"/>
                  </a:lnTo>
                  <a:cubicBezTo>
                    <a:pt x="55987" y="2644"/>
                    <a:pt x="53463" y="0"/>
                    <a:pt x="50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476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CA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SSQ</a:t>
              </a:r>
              <a:r>
                <a:rPr kumimoji="0" lang="en-CA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 (</a:t>
              </a:r>
              <a:r>
                <a:rPr lang="en-US" sz="2400" b="0" i="0" dirty="0">
                  <a:effectLst/>
                  <a:highlight>
                    <a:srgbClr val="FFFFFF"/>
                  </a:highlight>
                  <a:latin typeface="Arial" panose="020B0604020202020204" pitchFamily="34" charset="0"/>
                </a:rPr>
                <a:t>Mean=1.42, SD=0.67)</a:t>
              </a: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6" name="Google Shape;71;p16">
            <a:extLst>
              <a:ext uri="{FF2B5EF4-FFF2-40B4-BE49-F238E27FC236}">
                <a16:creationId xmlns:a16="http://schemas.microsoft.com/office/drawing/2014/main" id="{E0707CBD-E996-CBD5-0D57-8A45D802C519}"/>
              </a:ext>
            </a:extLst>
          </p:cNvPr>
          <p:cNvGrpSpPr/>
          <p:nvPr/>
        </p:nvGrpSpPr>
        <p:grpSpPr>
          <a:xfrm>
            <a:off x="6561749" y="2130891"/>
            <a:ext cx="2784449" cy="2263685"/>
            <a:chOff x="2784137" y="1659468"/>
            <a:chExt cx="1698521" cy="2134019"/>
          </a:xfrm>
        </p:grpSpPr>
        <p:sp>
          <p:nvSpPr>
            <p:cNvPr id="37" name="Google Shape;72;p16">
              <a:extLst>
                <a:ext uri="{FF2B5EF4-FFF2-40B4-BE49-F238E27FC236}">
                  <a16:creationId xmlns:a16="http://schemas.microsoft.com/office/drawing/2014/main" id="{340074D8-2BB9-9361-127C-0506775A590D}"/>
                </a:ext>
              </a:extLst>
            </p:cNvPr>
            <p:cNvSpPr/>
            <p:nvPr/>
          </p:nvSpPr>
          <p:spPr>
            <a:xfrm>
              <a:off x="2784137" y="1659468"/>
              <a:ext cx="1698521" cy="2134019"/>
            </a:xfrm>
            <a:custGeom>
              <a:avLst/>
              <a:gdLst/>
              <a:ahLst/>
              <a:cxnLst/>
              <a:rect l="l" t="t" r="r" b="b"/>
              <a:pathLst>
                <a:path w="63101" h="79280" extrusionOk="0">
                  <a:moveTo>
                    <a:pt x="4819" y="0"/>
                  </a:moveTo>
                  <a:cubicBezTo>
                    <a:pt x="2185" y="0"/>
                    <a:pt x="1" y="2184"/>
                    <a:pt x="1" y="4938"/>
                  </a:cubicBezTo>
                  <a:lnTo>
                    <a:pt x="1" y="74342"/>
                  </a:lnTo>
                  <a:cubicBezTo>
                    <a:pt x="1" y="77095"/>
                    <a:pt x="2185" y="79280"/>
                    <a:pt x="4819" y="79280"/>
                  </a:cubicBezTo>
                  <a:lnTo>
                    <a:pt x="58282" y="79280"/>
                  </a:lnTo>
                  <a:cubicBezTo>
                    <a:pt x="60925" y="79280"/>
                    <a:pt x="63100" y="77095"/>
                    <a:pt x="63100" y="74342"/>
                  </a:cubicBezTo>
                  <a:lnTo>
                    <a:pt x="63100" y="4938"/>
                  </a:lnTo>
                  <a:cubicBezTo>
                    <a:pt x="63100" y="2184"/>
                    <a:pt x="60925" y="0"/>
                    <a:pt x="58282" y="0"/>
                  </a:cubicBezTo>
                  <a:close/>
                </a:path>
              </a:pathLst>
            </a:custGeom>
            <a:solidFill>
              <a:srgbClr val="93D2B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73;p16">
              <a:extLst>
                <a:ext uri="{FF2B5EF4-FFF2-40B4-BE49-F238E27FC236}">
                  <a16:creationId xmlns:a16="http://schemas.microsoft.com/office/drawing/2014/main" id="{732962EA-4171-C2C3-D1A0-299E71543C27}"/>
                </a:ext>
              </a:extLst>
            </p:cNvPr>
            <p:cNvSpPr/>
            <p:nvPr/>
          </p:nvSpPr>
          <p:spPr>
            <a:xfrm>
              <a:off x="2784137" y="2104145"/>
              <a:ext cx="1507057" cy="1537904"/>
            </a:xfrm>
            <a:custGeom>
              <a:avLst/>
              <a:gdLst/>
              <a:ahLst/>
              <a:cxnLst/>
              <a:rect l="l" t="t" r="r" b="b"/>
              <a:pathLst>
                <a:path w="55988" h="57134" extrusionOk="0">
                  <a:moveTo>
                    <a:pt x="2415" y="0"/>
                  </a:moveTo>
                  <a:cubicBezTo>
                    <a:pt x="1726" y="0"/>
                    <a:pt x="1148" y="349"/>
                    <a:pt x="689" y="689"/>
                  </a:cubicBezTo>
                  <a:cubicBezTo>
                    <a:pt x="230" y="1148"/>
                    <a:pt x="1" y="1836"/>
                    <a:pt x="1" y="2524"/>
                  </a:cubicBezTo>
                  <a:lnTo>
                    <a:pt x="1" y="57134"/>
                  </a:lnTo>
                  <a:cubicBezTo>
                    <a:pt x="1" y="56445"/>
                    <a:pt x="230" y="55876"/>
                    <a:pt x="689" y="55417"/>
                  </a:cubicBezTo>
                  <a:cubicBezTo>
                    <a:pt x="1148" y="54958"/>
                    <a:pt x="1726" y="54610"/>
                    <a:pt x="2415" y="54610"/>
                  </a:cubicBezTo>
                  <a:lnTo>
                    <a:pt x="50251" y="54610"/>
                  </a:lnTo>
                  <a:cubicBezTo>
                    <a:pt x="53463" y="54610"/>
                    <a:pt x="55987" y="52086"/>
                    <a:pt x="55987" y="48873"/>
                  </a:cubicBezTo>
                  <a:lnTo>
                    <a:pt x="55987" y="5737"/>
                  </a:lnTo>
                  <a:cubicBezTo>
                    <a:pt x="55987" y="2644"/>
                    <a:pt x="53463" y="0"/>
                    <a:pt x="50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476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81;p16">
            <a:extLst>
              <a:ext uri="{FF2B5EF4-FFF2-40B4-BE49-F238E27FC236}">
                <a16:creationId xmlns:a16="http://schemas.microsoft.com/office/drawing/2014/main" id="{84A2E991-B179-DDAA-923C-A22E005502A4}"/>
              </a:ext>
            </a:extLst>
          </p:cNvPr>
          <p:cNvSpPr txBox="1"/>
          <p:nvPr/>
        </p:nvSpPr>
        <p:spPr>
          <a:xfrm>
            <a:off x="6479595" y="2892057"/>
            <a:ext cx="2679261" cy="1254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kern="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IPAQ-SF</a:t>
            </a:r>
            <a:r>
              <a:rPr lang="en" sz="2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240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Mean=6.4, SD=0.67)</a:t>
            </a:r>
            <a:endParaRPr sz="2400" kern="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0" name="Google Shape;89;p16">
            <a:extLst>
              <a:ext uri="{FF2B5EF4-FFF2-40B4-BE49-F238E27FC236}">
                <a16:creationId xmlns:a16="http://schemas.microsoft.com/office/drawing/2014/main" id="{97E6B97D-9EB1-56C1-B9B9-C47319C3B169}"/>
              </a:ext>
            </a:extLst>
          </p:cNvPr>
          <p:cNvGrpSpPr/>
          <p:nvPr/>
        </p:nvGrpSpPr>
        <p:grpSpPr>
          <a:xfrm>
            <a:off x="6739835" y="2705822"/>
            <a:ext cx="498208" cy="365509"/>
            <a:chOff x="-970000" y="2204783"/>
            <a:chExt cx="318320" cy="325356"/>
          </a:xfrm>
        </p:grpSpPr>
        <p:sp>
          <p:nvSpPr>
            <p:cNvPr id="41" name="Google Shape;90;p16">
              <a:extLst>
                <a:ext uri="{FF2B5EF4-FFF2-40B4-BE49-F238E27FC236}">
                  <a16:creationId xmlns:a16="http://schemas.microsoft.com/office/drawing/2014/main" id="{F60213D7-1C61-11A8-6FA6-043652E226AE}"/>
                </a:ext>
              </a:extLst>
            </p:cNvPr>
            <p:cNvSpPr/>
            <p:nvPr/>
          </p:nvSpPr>
          <p:spPr>
            <a:xfrm>
              <a:off x="-970000" y="2204783"/>
              <a:ext cx="139881" cy="304388"/>
            </a:xfrm>
            <a:custGeom>
              <a:avLst/>
              <a:gdLst/>
              <a:ahLst/>
              <a:cxnLst/>
              <a:rect l="l" t="t" r="r" b="b"/>
              <a:pathLst>
                <a:path w="994" h="2163" extrusionOk="0">
                  <a:moveTo>
                    <a:pt x="920" y="84"/>
                  </a:moveTo>
                  <a:lnTo>
                    <a:pt x="920" y="1119"/>
                  </a:lnTo>
                  <a:lnTo>
                    <a:pt x="563" y="2068"/>
                  </a:lnTo>
                  <a:lnTo>
                    <a:pt x="563" y="2068"/>
                  </a:lnTo>
                  <a:cubicBezTo>
                    <a:pt x="259" y="1888"/>
                    <a:pt x="50" y="1527"/>
                    <a:pt x="50" y="1143"/>
                  </a:cubicBezTo>
                  <a:cubicBezTo>
                    <a:pt x="50" y="614"/>
                    <a:pt x="422" y="178"/>
                    <a:pt x="920" y="84"/>
                  </a:cubicBezTo>
                  <a:close/>
                  <a:moveTo>
                    <a:pt x="970" y="0"/>
                  </a:moveTo>
                  <a:cubicBezTo>
                    <a:pt x="398" y="100"/>
                    <a:pt x="0" y="573"/>
                    <a:pt x="0" y="1143"/>
                  </a:cubicBezTo>
                  <a:cubicBezTo>
                    <a:pt x="0" y="1566"/>
                    <a:pt x="199" y="1938"/>
                    <a:pt x="573" y="2162"/>
                  </a:cubicBezTo>
                  <a:lnTo>
                    <a:pt x="596" y="2162"/>
                  </a:lnTo>
                  <a:lnTo>
                    <a:pt x="596" y="2136"/>
                  </a:lnTo>
                  <a:lnTo>
                    <a:pt x="994" y="1119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93D2BA"/>
            </a:solidFill>
            <a:ln w="9525" cap="flat" cmpd="sng">
              <a:solidFill>
                <a:srgbClr val="93D2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91;p16">
              <a:extLst>
                <a:ext uri="{FF2B5EF4-FFF2-40B4-BE49-F238E27FC236}">
                  <a16:creationId xmlns:a16="http://schemas.microsoft.com/office/drawing/2014/main" id="{6F0B117E-5246-7F67-DBA2-6CE7AF6230FC}"/>
                </a:ext>
              </a:extLst>
            </p:cNvPr>
            <p:cNvSpPr/>
            <p:nvPr/>
          </p:nvSpPr>
          <p:spPr>
            <a:xfrm>
              <a:off x="-791561" y="2204783"/>
              <a:ext cx="118913" cy="132985"/>
            </a:xfrm>
            <a:custGeom>
              <a:avLst/>
              <a:gdLst/>
              <a:ahLst/>
              <a:cxnLst/>
              <a:rect l="l" t="t" r="r" b="b"/>
              <a:pathLst>
                <a:path w="845" h="945" extrusionOk="0">
                  <a:moveTo>
                    <a:pt x="50" y="81"/>
                  </a:moveTo>
                  <a:cubicBezTo>
                    <a:pt x="327" y="134"/>
                    <a:pt x="581" y="294"/>
                    <a:pt x="749" y="543"/>
                  </a:cubicBezTo>
                  <a:lnTo>
                    <a:pt x="749" y="543"/>
                  </a:lnTo>
                  <a:lnTo>
                    <a:pt x="50" y="845"/>
                  </a:lnTo>
                  <a:lnTo>
                    <a:pt x="50" y="81"/>
                  </a:lnTo>
                  <a:close/>
                  <a:moveTo>
                    <a:pt x="0" y="0"/>
                  </a:moveTo>
                  <a:lnTo>
                    <a:pt x="0" y="26"/>
                  </a:lnTo>
                  <a:lnTo>
                    <a:pt x="0" y="944"/>
                  </a:lnTo>
                  <a:lnTo>
                    <a:pt x="844" y="573"/>
                  </a:lnTo>
                  <a:lnTo>
                    <a:pt x="819" y="547"/>
                  </a:lnTo>
                  <a:cubicBezTo>
                    <a:pt x="646" y="249"/>
                    <a:pt x="372" y="50"/>
                    <a:pt x="24" y="0"/>
                  </a:cubicBezTo>
                  <a:close/>
                </a:path>
              </a:pathLst>
            </a:custGeom>
            <a:solidFill>
              <a:srgbClr val="93D2BA"/>
            </a:solidFill>
            <a:ln w="9525" cap="flat" cmpd="sng">
              <a:solidFill>
                <a:srgbClr val="93D2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92;p16">
              <a:extLst>
                <a:ext uri="{FF2B5EF4-FFF2-40B4-BE49-F238E27FC236}">
                  <a16:creationId xmlns:a16="http://schemas.microsoft.com/office/drawing/2014/main" id="{B22E60A0-CB27-13B7-9632-930393AD5151}"/>
                </a:ext>
              </a:extLst>
            </p:cNvPr>
            <p:cNvSpPr/>
            <p:nvPr/>
          </p:nvSpPr>
          <p:spPr>
            <a:xfrm>
              <a:off x="-851229" y="2411086"/>
              <a:ext cx="101744" cy="119053"/>
            </a:xfrm>
            <a:custGeom>
              <a:avLst/>
              <a:gdLst/>
              <a:ahLst/>
              <a:cxnLst/>
              <a:rect l="l" t="t" r="r" b="b"/>
              <a:pathLst>
                <a:path w="723" h="846" extrusionOk="0">
                  <a:moveTo>
                    <a:pt x="325" y="150"/>
                  </a:moveTo>
                  <a:lnTo>
                    <a:pt x="625" y="706"/>
                  </a:lnTo>
                  <a:lnTo>
                    <a:pt x="625" y="706"/>
                  </a:lnTo>
                  <a:cubicBezTo>
                    <a:pt x="527" y="749"/>
                    <a:pt x="390" y="770"/>
                    <a:pt x="275" y="770"/>
                  </a:cubicBezTo>
                  <a:cubicBezTo>
                    <a:pt x="213" y="770"/>
                    <a:pt x="153" y="770"/>
                    <a:pt x="91" y="757"/>
                  </a:cubicBezTo>
                  <a:lnTo>
                    <a:pt x="91" y="757"/>
                  </a:lnTo>
                  <a:lnTo>
                    <a:pt x="325" y="150"/>
                  </a:lnTo>
                  <a:close/>
                  <a:moveTo>
                    <a:pt x="299" y="1"/>
                  </a:moveTo>
                  <a:lnTo>
                    <a:pt x="1" y="796"/>
                  </a:lnTo>
                  <a:lnTo>
                    <a:pt x="27" y="819"/>
                  </a:lnTo>
                  <a:cubicBezTo>
                    <a:pt x="126" y="819"/>
                    <a:pt x="200" y="845"/>
                    <a:pt x="275" y="845"/>
                  </a:cubicBezTo>
                  <a:cubicBezTo>
                    <a:pt x="424" y="845"/>
                    <a:pt x="547" y="819"/>
                    <a:pt x="672" y="770"/>
                  </a:cubicBezTo>
                  <a:lnTo>
                    <a:pt x="722" y="746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93D2BA"/>
            </a:solidFill>
            <a:ln w="9525" cap="flat" cmpd="sng">
              <a:solidFill>
                <a:srgbClr val="93D2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93;p16">
              <a:extLst>
                <a:ext uri="{FF2B5EF4-FFF2-40B4-BE49-F238E27FC236}">
                  <a16:creationId xmlns:a16="http://schemas.microsoft.com/office/drawing/2014/main" id="{94EDA2F2-8771-8BC1-5AD9-8C58F1A840CA}"/>
                </a:ext>
              </a:extLst>
            </p:cNvPr>
            <p:cNvSpPr/>
            <p:nvPr/>
          </p:nvSpPr>
          <p:spPr>
            <a:xfrm>
              <a:off x="-784666" y="2320318"/>
              <a:ext cx="132985" cy="178158"/>
            </a:xfrm>
            <a:custGeom>
              <a:avLst/>
              <a:gdLst/>
              <a:ahLst/>
              <a:cxnLst/>
              <a:rect l="l" t="t" r="r" b="b"/>
              <a:pathLst>
                <a:path w="945" h="1266" extrusionOk="0">
                  <a:moveTo>
                    <a:pt x="855" y="91"/>
                  </a:moveTo>
                  <a:lnTo>
                    <a:pt x="855" y="91"/>
                  </a:lnTo>
                  <a:cubicBezTo>
                    <a:pt x="876" y="171"/>
                    <a:pt x="895" y="237"/>
                    <a:pt x="895" y="322"/>
                  </a:cubicBezTo>
                  <a:cubicBezTo>
                    <a:pt x="895" y="658"/>
                    <a:pt x="732" y="971"/>
                    <a:pt x="497" y="1171"/>
                  </a:cubicBezTo>
                  <a:lnTo>
                    <a:pt x="497" y="1171"/>
                  </a:lnTo>
                  <a:lnTo>
                    <a:pt x="91" y="429"/>
                  </a:lnTo>
                  <a:lnTo>
                    <a:pt x="91" y="429"/>
                  </a:lnTo>
                  <a:lnTo>
                    <a:pt x="855" y="91"/>
                  </a:lnTo>
                  <a:close/>
                  <a:moveTo>
                    <a:pt x="895" y="0"/>
                  </a:moveTo>
                  <a:lnTo>
                    <a:pt x="1" y="397"/>
                  </a:lnTo>
                  <a:lnTo>
                    <a:pt x="25" y="421"/>
                  </a:lnTo>
                  <a:lnTo>
                    <a:pt x="472" y="1266"/>
                  </a:lnTo>
                  <a:lnTo>
                    <a:pt x="497" y="1242"/>
                  </a:lnTo>
                  <a:cubicBezTo>
                    <a:pt x="770" y="1043"/>
                    <a:pt x="945" y="695"/>
                    <a:pt x="945" y="322"/>
                  </a:cubicBezTo>
                  <a:cubicBezTo>
                    <a:pt x="945" y="223"/>
                    <a:pt x="945" y="123"/>
                    <a:pt x="919" y="24"/>
                  </a:cubicBezTo>
                  <a:lnTo>
                    <a:pt x="895" y="0"/>
                  </a:lnTo>
                  <a:close/>
                </a:path>
              </a:pathLst>
            </a:custGeom>
            <a:solidFill>
              <a:srgbClr val="93D2BA"/>
            </a:solidFill>
            <a:ln w="9525" cap="flat" cmpd="sng">
              <a:solidFill>
                <a:srgbClr val="93D2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5" name="Google Shape;94;p16">
            <a:extLst>
              <a:ext uri="{FF2B5EF4-FFF2-40B4-BE49-F238E27FC236}">
                <a16:creationId xmlns:a16="http://schemas.microsoft.com/office/drawing/2014/main" id="{BC1B245C-A864-CC8A-3D67-9FCF05EF1A34}"/>
              </a:ext>
            </a:extLst>
          </p:cNvPr>
          <p:cNvGrpSpPr/>
          <p:nvPr/>
        </p:nvGrpSpPr>
        <p:grpSpPr>
          <a:xfrm>
            <a:off x="9756253" y="2575464"/>
            <a:ext cx="503493" cy="348707"/>
            <a:chOff x="-994346" y="2802582"/>
            <a:chExt cx="321697" cy="328733"/>
          </a:xfrm>
        </p:grpSpPr>
        <p:sp>
          <p:nvSpPr>
            <p:cNvPr id="46" name="Google Shape;95;p16">
              <a:extLst>
                <a:ext uri="{FF2B5EF4-FFF2-40B4-BE49-F238E27FC236}">
                  <a16:creationId xmlns:a16="http://schemas.microsoft.com/office/drawing/2014/main" id="{9F967E18-9CCF-3B4B-4B1F-E77986EA1FF4}"/>
                </a:ext>
              </a:extLst>
            </p:cNvPr>
            <p:cNvSpPr/>
            <p:nvPr/>
          </p:nvSpPr>
          <p:spPr>
            <a:xfrm>
              <a:off x="-949032" y="2826927"/>
              <a:ext cx="251757" cy="255416"/>
            </a:xfrm>
            <a:custGeom>
              <a:avLst/>
              <a:gdLst/>
              <a:ahLst/>
              <a:cxnLst/>
              <a:rect l="l" t="t" r="r" b="b"/>
              <a:pathLst>
                <a:path w="1789" h="1815" extrusionOk="0">
                  <a:moveTo>
                    <a:pt x="1540" y="76"/>
                  </a:moveTo>
                  <a:cubicBezTo>
                    <a:pt x="1590" y="76"/>
                    <a:pt x="1640" y="100"/>
                    <a:pt x="1665" y="126"/>
                  </a:cubicBezTo>
                  <a:cubicBezTo>
                    <a:pt x="1715" y="175"/>
                    <a:pt x="1739" y="225"/>
                    <a:pt x="1739" y="275"/>
                  </a:cubicBezTo>
                  <a:cubicBezTo>
                    <a:pt x="1739" y="324"/>
                    <a:pt x="1715" y="398"/>
                    <a:pt x="1665" y="497"/>
                  </a:cubicBezTo>
                  <a:cubicBezTo>
                    <a:pt x="1616" y="573"/>
                    <a:pt x="1516" y="696"/>
                    <a:pt x="1391" y="821"/>
                  </a:cubicBezTo>
                  <a:lnTo>
                    <a:pt x="1318" y="894"/>
                  </a:lnTo>
                  <a:cubicBezTo>
                    <a:pt x="1242" y="994"/>
                    <a:pt x="1143" y="1093"/>
                    <a:pt x="1044" y="1169"/>
                  </a:cubicBezTo>
                  <a:cubicBezTo>
                    <a:pt x="1020" y="1193"/>
                    <a:pt x="994" y="1193"/>
                    <a:pt x="970" y="1218"/>
                  </a:cubicBezTo>
                  <a:cubicBezTo>
                    <a:pt x="795" y="1367"/>
                    <a:pt x="596" y="1516"/>
                    <a:pt x="447" y="1616"/>
                  </a:cubicBezTo>
                  <a:cubicBezTo>
                    <a:pt x="374" y="1665"/>
                    <a:pt x="298" y="1689"/>
                    <a:pt x="249" y="1715"/>
                  </a:cubicBezTo>
                  <a:cubicBezTo>
                    <a:pt x="199" y="1739"/>
                    <a:pt x="149" y="1765"/>
                    <a:pt x="100" y="1765"/>
                  </a:cubicBezTo>
                  <a:lnTo>
                    <a:pt x="76" y="1765"/>
                  </a:lnTo>
                  <a:lnTo>
                    <a:pt x="76" y="1739"/>
                  </a:lnTo>
                  <a:lnTo>
                    <a:pt x="76" y="1715"/>
                  </a:lnTo>
                  <a:cubicBezTo>
                    <a:pt x="76" y="1689"/>
                    <a:pt x="76" y="1640"/>
                    <a:pt x="100" y="1566"/>
                  </a:cubicBezTo>
                  <a:cubicBezTo>
                    <a:pt x="199" y="1391"/>
                    <a:pt x="374" y="1093"/>
                    <a:pt x="596" y="845"/>
                  </a:cubicBezTo>
                  <a:cubicBezTo>
                    <a:pt x="696" y="722"/>
                    <a:pt x="821" y="596"/>
                    <a:pt x="920" y="497"/>
                  </a:cubicBezTo>
                  <a:lnTo>
                    <a:pt x="994" y="424"/>
                  </a:lnTo>
                  <a:cubicBezTo>
                    <a:pt x="1119" y="298"/>
                    <a:pt x="1242" y="199"/>
                    <a:pt x="1318" y="149"/>
                  </a:cubicBezTo>
                  <a:cubicBezTo>
                    <a:pt x="1417" y="100"/>
                    <a:pt x="1491" y="76"/>
                    <a:pt x="1540" y="76"/>
                  </a:cubicBezTo>
                  <a:close/>
                  <a:moveTo>
                    <a:pt x="1540" y="0"/>
                  </a:moveTo>
                  <a:cubicBezTo>
                    <a:pt x="1467" y="0"/>
                    <a:pt x="1391" y="50"/>
                    <a:pt x="1292" y="100"/>
                  </a:cubicBezTo>
                  <a:cubicBezTo>
                    <a:pt x="1193" y="149"/>
                    <a:pt x="1069" y="249"/>
                    <a:pt x="944" y="374"/>
                  </a:cubicBezTo>
                  <a:lnTo>
                    <a:pt x="871" y="447"/>
                  </a:lnTo>
                  <a:cubicBezTo>
                    <a:pt x="771" y="547"/>
                    <a:pt x="646" y="672"/>
                    <a:pt x="547" y="795"/>
                  </a:cubicBezTo>
                  <a:cubicBezTo>
                    <a:pt x="398" y="970"/>
                    <a:pt x="275" y="1169"/>
                    <a:pt x="175" y="1318"/>
                  </a:cubicBezTo>
                  <a:cubicBezTo>
                    <a:pt x="126" y="1391"/>
                    <a:pt x="76" y="1467"/>
                    <a:pt x="50" y="1540"/>
                  </a:cubicBezTo>
                  <a:cubicBezTo>
                    <a:pt x="26" y="1616"/>
                    <a:pt x="0" y="1665"/>
                    <a:pt x="0" y="1715"/>
                  </a:cubicBezTo>
                  <a:lnTo>
                    <a:pt x="0" y="1765"/>
                  </a:lnTo>
                  <a:lnTo>
                    <a:pt x="26" y="1789"/>
                  </a:lnTo>
                  <a:cubicBezTo>
                    <a:pt x="50" y="1814"/>
                    <a:pt x="50" y="1814"/>
                    <a:pt x="76" y="1814"/>
                  </a:cubicBezTo>
                  <a:lnTo>
                    <a:pt x="100" y="1814"/>
                  </a:lnTo>
                  <a:cubicBezTo>
                    <a:pt x="149" y="1814"/>
                    <a:pt x="225" y="1814"/>
                    <a:pt x="275" y="1789"/>
                  </a:cubicBezTo>
                  <a:cubicBezTo>
                    <a:pt x="348" y="1765"/>
                    <a:pt x="398" y="1715"/>
                    <a:pt x="473" y="1665"/>
                  </a:cubicBezTo>
                  <a:cubicBezTo>
                    <a:pt x="646" y="1566"/>
                    <a:pt x="845" y="1417"/>
                    <a:pt x="1020" y="1268"/>
                  </a:cubicBezTo>
                  <a:cubicBezTo>
                    <a:pt x="1044" y="1242"/>
                    <a:pt x="1069" y="1242"/>
                    <a:pt x="1069" y="1218"/>
                  </a:cubicBezTo>
                  <a:cubicBezTo>
                    <a:pt x="1169" y="1143"/>
                    <a:pt x="1292" y="1043"/>
                    <a:pt x="1367" y="944"/>
                  </a:cubicBezTo>
                  <a:lnTo>
                    <a:pt x="1441" y="871"/>
                  </a:lnTo>
                  <a:cubicBezTo>
                    <a:pt x="1566" y="722"/>
                    <a:pt x="1665" y="622"/>
                    <a:pt x="1715" y="523"/>
                  </a:cubicBezTo>
                  <a:cubicBezTo>
                    <a:pt x="1765" y="424"/>
                    <a:pt x="1789" y="348"/>
                    <a:pt x="1789" y="275"/>
                  </a:cubicBezTo>
                  <a:cubicBezTo>
                    <a:pt x="1789" y="199"/>
                    <a:pt x="1765" y="126"/>
                    <a:pt x="1715" y="100"/>
                  </a:cubicBezTo>
                  <a:cubicBezTo>
                    <a:pt x="1665" y="50"/>
                    <a:pt x="1616" y="0"/>
                    <a:pt x="1540" y="0"/>
                  </a:cubicBezTo>
                  <a:close/>
                </a:path>
              </a:pathLst>
            </a:custGeom>
            <a:solidFill>
              <a:srgbClr val="A0CA68"/>
            </a:solidFill>
            <a:ln w="9525" cap="flat" cmpd="sng">
              <a:solidFill>
                <a:srgbClr val="A0CA6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96;p16">
              <a:extLst>
                <a:ext uri="{FF2B5EF4-FFF2-40B4-BE49-F238E27FC236}">
                  <a16:creationId xmlns:a16="http://schemas.microsoft.com/office/drawing/2014/main" id="{5EABEB33-6B56-4C0B-1CF6-3F0520328509}"/>
                </a:ext>
              </a:extLst>
            </p:cNvPr>
            <p:cNvSpPr/>
            <p:nvPr/>
          </p:nvSpPr>
          <p:spPr>
            <a:xfrm>
              <a:off x="-819565" y="2942322"/>
              <a:ext cx="146917" cy="188994"/>
            </a:xfrm>
            <a:custGeom>
              <a:avLst/>
              <a:gdLst/>
              <a:ahLst/>
              <a:cxnLst/>
              <a:rect l="l" t="t" r="r" b="b"/>
              <a:pathLst>
                <a:path w="1044" h="1343" extrusionOk="0">
                  <a:moveTo>
                    <a:pt x="487" y="85"/>
                  </a:moveTo>
                  <a:lnTo>
                    <a:pt x="968" y="1143"/>
                  </a:lnTo>
                  <a:lnTo>
                    <a:pt x="968" y="1143"/>
                  </a:lnTo>
                  <a:lnTo>
                    <a:pt x="869" y="1243"/>
                  </a:lnTo>
                  <a:lnTo>
                    <a:pt x="92" y="466"/>
                  </a:lnTo>
                  <a:lnTo>
                    <a:pt x="92" y="466"/>
                  </a:lnTo>
                  <a:cubicBezTo>
                    <a:pt x="96" y="462"/>
                    <a:pt x="100" y="456"/>
                    <a:pt x="100" y="448"/>
                  </a:cubicBezTo>
                  <a:cubicBezTo>
                    <a:pt x="124" y="422"/>
                    <a:pt x="149" y="422"/>
                    <a:pt x="149" y="398"/>
                  </a:cubicBezTo>
                  <a:cubicBezTo>
                    <a:pt x="249" y="323"/>
                    <a:pt x="372" y="223"/>
                    <a:pt x="447" y="124"/>
                  </a:cubicBezTo>
                  <a:lnTo>
                    <a:pt x="487" y="85"/>
                  </a:lnTo>
                  <a:close/>
                  <a:moveTo>
                    <a:pt x="471" y="1"/>
                  </a:moveTo>
                  <a:lnTo>
                    <a:pt x="398" y="74"/>
                  </a:lnTo>
                  <a:cubicBezTo>
                    <a:pt x="322" y="174"/>
                    <a:pt x="223" y="273"/>
                    <a:pt x="124" y="349"/>
                  </a:cubicBezTo>
                  <a:cubicBezTo>
                    <a:pt x="100" y="373"/>
                    <a:pt x="74" y="373"/>
                    <a:pt x="50" y="398"/>
                  </a:cubicBezTo>
                  <a:cubicBezTo>
                    <a:pt x="50" y="422"/>
                    <a:pt x="24" y="448"/>
                    <a:pt x="24" y="448"/>
                  </a:cubicBezTo>
                  <a:lnTo>
                    <a:pt x="0" y="472"/>
                  </a:lnTo>
                  <a:lnTo>
                    <a:pt x="869" y="1342"/>
                  </a:lnTo>
                  <a:lnTo>
                    <a:pt x="1043" y="1143"/>
                  </a:lnTo>
                  <a:lnTo>
                    <a:pt x="1043" y="1118"/>
                  </a:lnTo>
                  <a:lnTo>
                    <a:pt x="521" y="1"/>
                  </a:lnTo>
                  <a:close/>
                </a:path>
              </a:pathLst>
            </a:custGeom>
            <a:solidFill>
              <a:srgbClr val="A0CA68"/>
            </a:solidFill>
            <a:ln w="9525" cap="flat" cmpd="sng">
              <a:solidFill>
                <a:srgbClr val="A0CA6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97;p16">
              <a:extLst>
                <a:ext uri="{FF2B5EF4-FFF2-40B4-BE49-F238E27FC236}">
                  <a16:creationId xmlns:a16="http://schemas.microsoft.com/office/drawing/2014/main" id="{4D0004E4-F040-690B-165E-9EC802ED6FCB}"/>
                </a:ext>
              </a:extLst>
            </p:cNvPr>
            <p:cNvSpPr/>
            <p:nvPr/>
          </p:nvSpPr>
          <p:spPr>
            <a:xfrm>
              <a:off x="-921028" y="3050539"/>
              <a:ext cx="48972" cy="59808"/>
            </a:xfrm>
            <a:custGeom>
              <a:avLst/>
              <a:gdLst/>
              <a:ahLst/>
              <a:cxnLst/>
              <a:rect l="l" t="t" r="r" b="b"/>
              <a:pathLst>
                <a:path w="348" h="425" extrusionOk="0">
                  <a:moveTo>
                    <a:pt x="235" y="103"/>
                  </a:moveTo>
                  <a:lnTo>
                    <a:pt x="271" y="282"/>
                  </a:lnTo>
                  <a:lnTo>
                    <a:pt x="271" y="282"/>
                  </a:lnTo>
                  <a:lnTo>
                    <a:pt x="248" y="325"/>
                  </a:lnTo>
                  <a:lnTo>
                    <a:pt x="111" y="186"/>
                  </a:lnTo>
                  <a:lnTo>
                    <a:pt x="111" y="186"/>
                  </a:lnTo>
                  <a:cubicBezTo>
                    <a:pt x="154" y="165"/>
                    <a:pt x="191" y="135"/>
                    <a:pt x="235" y="103"/>
                  </a:cubicBezTo>
                  <a:close/>
                  <a:moveTo>
                    <a:pt x="298" y="1"/>
                  </a:moveTo>
                  <a:lnTo>
                    <a:pt x="248" y="27"/>
                  </a:lnTo>
                  <a:cubicBezTo>
                    <a:pt x="175" y="76"/>
                    <a:pt x="99" y="100"/>
                    <a:pt x="50" y="126"/>
                  </a:cubicBezTo>
                  <a:lnTo>
                    <a:pt x="26" y="150"/>
                  </a:lnTo>
                  <a:lnTo>
                    <a:pt x="0" y="176"/>
                  </a:lnTo>
                  <a:lnTo>
                    <a:pt x="248" y="424"/>
                  </a:lnTo>
                  <a:lnTo>
                    <a:pt x="348" y="325"/>
                  </a:lnTo>
                  <a:lnTo>
                    <a:pt x="348" y="299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A0CA68"/>
            </a:solidFill>
            <a:ln w="9525" cap="flat" cmpd="sng">
              <a:solidFill>
                <a:srgbClr val="A0CA6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98;p16">
              <a:extLst>
                <a:ext uri="{FF2B5EF4-FFF2-40B4-BE49-F238E27FC236}">
                  <a16:creationId xmlns:a16="http://schemas.microsoft.com/office/drawing/2014/main" id="{A0C43A51-4EB1-FF72-651C-C099E5EAD381}"/>
                </a:ext>
              </a:extLst>
            </p:cNvPr>
            <p:cNvSpPr/>
            <p:nvPr/>
          </p:nvSpPr>
          <p:spPr>
            <a:xfrm>
              <a:off x="-994346" y="2802582"/>
              <a:ext cx="185194" cy="150294"/>
            </a:xfrm>
            <a:custGeom>
              <a:avLst/>
              <a:gdLst/>
              <a:ahLst/>
              <a:cxnLst/>
              <a:rect l="l" t="t" r="r" b="b"/>
              <a:pathLst>
                <a:path w="1316" h="1068" extrusionOk="0">
                  <a:moveTo>
                    <a:pt x="199" y="100"/>
                  </a:moveTo>
                  <a:lnTo>
                    <a:pt x="1232" y="581"/>
                  </a:lnTo>
                  <a:lnTo>
                    <a:pt x="1232" y="581"/>
                  </a:lnTo>
                  <a:lnTo>
                    <a:pt x="1193" y="620"/>
                  </a:lnTo>
                  <a:cubicBezTo>
                    <a:pt x="1093" y="720"/>
                    <a:pt x="968" y="845"/>
                    <a:pt x="869" y="968"/>
                  </a:cubicBezTo>
                  <a:cubicBezTo>
                    <a:pt x="869" y="968"/>
                    <a:pt x="863" y="974"/>
                    <a:pt x="855" y="980"/>
                  </a:cubicBezTo>
                  <a:lnTo>
                    <a:pt x="855" y="980"/>
                  </a:lnTo>
                  <a:lnTo>
                    <a:pt x="74" y="199"/>
                  </a:lnTo>
                  <a:lnTo>
                    <a:pt x="199" y="100"/>
                  </a:lnTo>
                  <a:close/>
                  <a:moveTo>
                    <a:pt x="173" y="0"/>
                  </a:moveTo>
                  <a:lnTo>
                    <a:pt x="1" y="199"/>
                  </a:lnTo>
                  <a:lnTo>
                    <a:pt x="845" y="1067"/>
                  </a:lnTo>
                  <a:lnTo>
                    <a:pt x="869" y="1044"/>
                  </a:lnTo>
                  <a:cubicBezTo>
                    <a:pt x="895" y="1044"/>
                    <a:pt x="895" y="1018"/>
                    <a:pt x="918" y="1018"/>
                  </a:cubicBezTo>
                  <a:cubicBezTo>
                    <a:pt x="1018" y="895"/>
                    <a:pt x="1143" y="769"/>
                    <a:pt x="1242" y="670"/>
                  </a:cubicBezTo>
                  <a:lnTo>
                    <a:pt x="1316" y="597"/>
                  </a:lnTo>
                  <a:lnTo>
                    <a:pt x="1316" y="571"/>
                  </a:lnTo>
                  <a:lnTo>
                    <a:pt x="1316" y="54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A0CA68"/>
            </a:solidFill>
            <a:ln w="9525" cap="flat" cmpd="sng">
              <a:solidFill>
                <a:srgbClr val="A0CA6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99;p16">
              <a:extLst>
                <a:ext uri="{FF2B5EF4-FFF2-40B4-BE49-F238E27FC236}">
                  <a16:creationId xmlns:a16="http://schemas.microsoft.com/office/drawing/2014/main" id="{82F27F71-34BC-A4E6-6A79-DAA0BF82CE28}"/>
                </a:ext>
              </a:extLst>
            </p:cNvPr>
            <p:cNvSpPr/>
            <p:nvPr/>
          </p:nvSpPr>
          <p:spPr>
            <a:xfrm>
              <a:off x="-973378" y="3005366"/>
              <a:ext cx="56009" cy="48972"/>
            </a:xfrm>
            <a:custGeom>
              <a:avLst/>
              <a:gdLst/>
              <a:ahLst/>
              <a:cxnLst/>
              <a:rect l="l" t="t" r="r" b="b"/>
              <a:pathLst>
                <a:path w="398" h="348" extrusionOk="0">
                  <a:moveTo>
                    <a:pt x="120" y="77"/>
                  </a:moveTo>
                  <a:lnTo>
                    <a:pt x="298" y="113"/>
                  </a:lnTo>
                  <a:lnTo>
                    <a:pt x="298" y="113"/>
                  </a:lnTo>
                  <a:cubicBezTo>
                    <a:pt x="268" y="167"/>
                    <a:pt x="249" y="217"/>
                    <a:pt x="231" y="257"/>
                  </a:cubicBezTo>
                  <a:lnTo>
                    <a:pt x="231" y="257"/>
                  </a:lnTo>
                  <a:lnTo>
                    <a:pt x="74" y="123"/>
                  </a:lnTo>
                  <a:lnTo>
                    <a:pt x="120" y="77"/>
                  </a:lnTo>
                  <a:close/>
                  <a:moveTo>
                    <a:pt x="100" y="0"/>
                  </a:moveTo>
                  <a:lnTo>
                    <a:pt x="74" y="24"/>
                  </a:lnTo>
                  <a:lnTo>
                    <a:pt x="1" y="123"/>
                  </a:lnTo>
                  <a:lnTo>
                    <a:pt x="223" y="348"/>
                  </a:lnTo>
                  <a:lnTo>
                    <a:pt x="249" y="322"/>
                  </a:lnTo>
                  <a:lnTo>
                    <a:pt x="273" y="322"/>
                  </a:lnTo>
                  <a:lnTo>
                    <a:pt x="273" y="298"/>
                  </a:lnTo>
                  <a:cubicBezTo>
                    <a:pt x="299" y="248"/>
                    <a:pt x="348" y="173"/>
                    <a:pt x="372" y="99"/>
                  </a:cubicBezTo>
                  <a:lnTo>
                    <a:pt x="398" y="74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A0CA68"/>
            </a:solidFill>
            <a:ln w="9525" cap="flat" cmpd="sng">
              <a:solidFill>
                <a:srgbClr val="A0CA6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9864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141E4-E527-38CE-440C-324D0096B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b="1" smtClean="0"/>
              <a:pPr>
                <a:spcAft>
                  <a:spcPts val="600"/>
                </a:spcAft>
              </a:pPr>
              <a:t>13</a:t>
            </a:fld>
            <a:endParaRPr lang="en-US" b="1" dirty="0"/>
          </a:p>
        </p:txBody>
      </p:sp>
      <p:sp>
        <p:nvSpPr>
          <p:cNvPr id="11" name="Google Shape;561;p44">
            <a:extLst>
              <a:ext uri="{FF2B5EF4-FFF2-40B4-BE49-F238E27FC236}">
                <a16:creationId xmlns:a16="http://schemas.microsoft.com/office/drawing/2014/main" id="{445259E2-C1E7-488B-711E-1E104891E64E}"/>
              </a:ext>
            </a:extLst>
          </p:cNvPr>
          <p:cNvSpPr txBox="1">
            <a:spLocks/>
          </p:cNvSpPr>
          <p:nvPr/>
        </p:nvSpPr>
        <p:spPr>
          <a:xfrm>
            <a:off x="4384043" y="3117446"/>
            <a:ext cx="2528034" cy="88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333" dirty="0"/>
              <a:t>Ball Control</a:t>
            </a:r>
          </a:p>
        </p:txBody>
      </p:sp>
      <p:sp>
        <p:nvSpPr>
          <p:cNvPr id="12" name="Google Shape;564;p44">
            <a:extLst>
              <a:ext uri="{FF2B5EF4-FFF2-40B4-BE49-F238E27FC236}">
                <a16:creationId xmlns:a16="http://schemas.microsoft.com/office/drawing/2014/main" id="{F540D2B2-93F5-268D-872B-41A7E51D24C7}"/>
              </a:ext>
            </a:extLst>
          </p:cNvPr>
          <p:cNvSpPr txBox="1">
            <a:spLocks/>
          </p:cNvSpPr>
          <p:nvPr/>
        </p:nvSpPr>
        <p:spPr>
          <a:xfrm>
            <a:off x="8550201" y="3211237"/>
            <a:ext cx="3336999" cy="88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333" dirty="0"/>
              <a:t>Depth Perception</a:t>
            </a:r>
          </a:p>
        </p:txBody>
      </p:sp>
      <p:sp>
        <p:nvSpPr>
          <p:cNvPr id="13" name="Google Shape;568;p44">
            <a:extLst>
              <a:ext uri="{FF2B5EF4-FFF2-40B4-BE49-F238E27FC236}">
                <a16:creationId xmlns:a16="http://schemas.microsoft.com/office/drawing/2014/main" id="{4450FA45-DD26-A21C-32B4-FF3B574F1DD2}"/>
              </a:ext>
            </a:extLst>
          </p:cNvPr>
          <p:cNvSpPr txBox="1">
            <a:spLocks/>
          </p:cNvSpPr>
          <p:nvPr/>
        </p:nvSpPr>
        <p:spPr>
          <a:xfrm>
            <a:off x="899678" y="2863596"/>
            <a:ext cx="3065780" cy="88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333" dirty="0"/>
              <a:t>Haptic Feedback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261432-DAB5-DC10-17B2-06120F9D10FF}"/>
              </a:ext>
            </a:extLst>
          </p:cNvPr>
          <p:cNvSpPr txBox="1"/>
          <p:nvPr/>
        </p:nvSpPr>
        <p:spPr>
          <a:xfrm>
            <a:off x="3395160" y="97643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rPr>
              <a:t>Limitations in playing table tennis in VR</a:t>
            </a:r>
            <a:endParaRPr lang="en-CA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3F2993-33D9-8354-8D33-F10CD438D715}"/>
              </a:ext>
            </a:extLst>
          </p:cNvPr>
          <p:cNvSpPr txBox="1"/>
          <p:nvPr/>
        </p:nvSpPr>
        <p:spPr>
          <a:xfrm>
            <a:off x="7796981" y="4305063"/>
            <a:ext cx="3637935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CA" dirty="0"/>
              <a:t>‘</a:t>
            </a:r>
            <a:r>
              <a:rPr lang="en-CA" sz="1800" dirty="0"/>
              <a:t>depth perception issues and the physical discomfort of wearing VR HMDs’. (P7)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E0BF8A-5A66-D2EB-35C2-5C81C12D5498}"/>
              </a:ext>
            </a:extLst>
          </p:cNvPr>
          <p:cNvSpPr txBox="1"/>
          <p:nvPr/>
        </p:nvSpPr>
        <p:spPr>
          <a:xfrm>
            <a:off x="3490452" y="3808409"/>
            <a:ext cx="4168878" cy="80021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800" dirty="0"/>
              <a:t>..</a:t>
            </a:r>
            <a:r>
              <a:rPr lang="en-CA" sz="1800" dirty="0"/>
              <a:t>sometimes, with low pressure, it takes more power compared to real life. (P1)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96A92D-7D25-4133-FFF9-50DD3B3D8DF7}"/>
              </a:ext>
            </a:extLst>
          </p:cNvPr>
          <p:cNvSpPr txBox="1"/>
          <p:nvPr/>
        </p:nvSpPr>
        <p:spPr>
          <a:xfrm>
            <a:off x="753317" y="4023852"/>
            <a:ext cx="2599484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sz="1800" dirty="0"/>
              <a:t>..lack of feedback when hitting the ball (especially in spinning)</a:t>
            </a:r>
            <a:endParaRPr lang="en-CA" sz="1600" dirty="0"/>
          </a:p>
          <a:p>
            <a:r>
              <a:rPr lang="en-CA" sz="1800" dirty="0"/>
              <a:t>. (P5)</a:t>
            </a:r>
          </a:p>
        </p:txBody>
      </p:sp>
      <p:sp>
        <p:nvSpPr>
          <p:cNvPr id="22" name="Google Shape;568;p44">
            <a:extLst>
              <a:ext uri="{FF2B5EF4-FFF2-40B4-BE49-F238E27FC236}">
                <a16:creationId xmlns:a16="http://schemas.microsoft.com/office/drawing/2014/main" id="{D2EAAD8D-91A6-810F-0F78-3EB89A9A902B}"/>
              </a:ext>
            </a:extLst>
          </p:cNvPr>
          <p:cNvSpPr txBox="1">
            <a:spLocks/>
          </p:cNvSpPr>
          <p:nvPr/>
        </p:nvSpPr>
        <p:spPr>
          <a:xfrm>
            <a:off x="4624193" y="1356906"/>
            <a:ext cx="3852359" cy="88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333" dirty="0"/>
              <a:t>Technology Issues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F96B16-4F7E-310A-FA6D-150F00AC1CA1}"/>
              </a:ext>
            </a:extLst>
          </p:cNvPr>
          <p:cNvSpPr txBox="1"/>
          <p:nvPr/>
        </p:nvSpPr>
        <p:spPr>
          <a:xfrm>
            <a:off x="4624193" y="1909265"/>
            <a:ext cx="3637935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CA" sz="1800" dirty="0"/>
              <a:t>“</a:t>
            </a:r>
            <a:r>
              <a:rPr lang="en-CA" dirty="0"/>
              <a:t>The graphic glitches sometimes</a:t>
            </a:r>
            <a:r>
              <a:rPr lang="en-CA" sz="1800" dirty="0"/>
              <a:t>”. (P2)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D794697-F298-4EEC-1958-5D7EE79F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1" y="180584"/>
            <a:ext cx="6882580" cy="811828"/>
          </a:xfrm>
        </p:spPr>
        <p:txBody>
          <a:bodyPr anchor="b">
            <a:noAutofit/>
          </a:bodyPr>
          <a:lstStyle/>
          <a:p>
            <a:pPr algn="ctr"/>
            <a:r>
              <a:rPr lang="en-US" sz="4400" dirty="0"/>
              <a:t>Qualitative Results</a:t>
            </a:r>
          </a:p>
        </p:txBody>
      </p:sp>
    </p:spTree>
    <p:extLst>
      <p:ext uri="{BB962C8B-B14F-4D97-AF65-F5344CB8AC3E}">
        <p14:creationId xmlns:p14="http://schemas.microsoft.com/office/powerpoint/2010/main" val="1925129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141E4-E527-38CE-440C-324D0096B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b="1" smtClean="0"/>
              <a:pPr>
                <a:spcAft>
                  <a:spcPts val="600"/>
                </a:spcAft>
              </a:pPr>
              <a:t>14</a:t>
            </a:fld>
            <a:endParaRPr lang="en-US" b="1" dirty="0"/>
          </a:p>
        </p:txBody>
      </p:sp>
      <p:sp>
        <p:nvSpPr>
          <p:cNvPr id="11" name="Google Shape;561;p44">
            <a:extLst>
              <a:ext uri="{FF2B5EF4-FFF2-40B4-BE49-F238E27FC236}">
                <a16:creationId xmlns:a16="http://schemas.microsoft.com/office/drawing/2014/main" id="{445259E2-C1E7-488B-711E-1E104891E64E}"/>
              </a:ext>
            </a:extLst>
          </p:cNvPr>
          <p:cNvSpPr txBox="1">
            <a:spLocks/>
          </p:cNvSpPr>
          <p:nvPr/>
        </p:nvSpPr>
        <p:spPr>
          <a:xfrm>
            <a:off x="7614970" y="3535721"/>
            <a:ext cx="4095707" cy="88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200" dirty="0"/>
              <a:t>Adjust Table Height</a:t>
            </a:r>
          </a:p>
        </p:txBody>
      </p:sp>
      <p:sp>
        <p:nvSpPr>
          <p:cNvPr id="13" name="Google Shape;568;p44">
            <a:extLst>
              <a:ext uri="{FF2B5EF4-FFF2-40B4-BE49-F238E27FC236}">
                <a16:creationId xmlns:a16="http://schemas.microsoft.com/office/drawing/2014/main" id="{4450FA45-DD26-A21C-32B4-FF3B574F1DD2}"/>
              </a:ext>
            </a:extLst>
          </p:cNvPr>
          <p:cNvSpPr txBox="1">
            <a:spLocks/>
          </p:cNvSpPr>
          <p:nvPr/>
        </p:nvSpPr>
        <p:spPr>
          <a:xfrm>
            <a:off x="706205" y="3627365"/>
            <a:ext cx="3065780" cy="88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333" dirty="0"/>
              <a:t>Space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261432-DAB5-DC10-17B2-06120F9D10FF}"/>
              </a:ext>
            </a:extLst>
          </p:cNvPr>
          <p:cNvSpPr txBox="1"/>
          <p:nvPr/>
        </p:nvSpPr>
        <p:spPr>
          <a:xfrm>
            <a:off x="3566824" y="100811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rPr>
              <a:t>Limitations in playing table tennis in RL</a:t>
            </a:r>
            <a:endParaRPr lang="en-CA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E0BF8A-5A66-D2EB-35C2-5C81C12D5498}"/>
              </a:ext>
            </a:extLst>
          </p:cNvPr>
          <p:cNvSpPr txBox="1"/>
          <p:nvPr/>
        </p:nvSpPr>
        <p:spPr>
          <a:xfrm>
            <a:off x="7298451" y="4400766"/>
            <a:ext cx="4168878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800" dirty="0"/>
              <a:t>“Height is also a limitation, in VR I was able to change the height of the table.” (P1)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96A92D-7D25-4133-FFF9-50DD3B3D8DF7}"/>
              </a:ext>
            </a:extLst>
          </p:cNvPr>
          <p:cNvSpPr txBox="1"/>
          <p:nvPr/>
        </p:nvSpPr>
        <p:spPr>
          <a:xfrm>
            <a:off x="374203" y="4366619"/>
            <a:ext cx="260554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dirty="0"/>
              <a:t>`</a:t>
            </a:r>
            <a:r>
              <a:rPr lang="en-CA" sz="1800" dirty="0"/>
              <a:t> A separate large room and a physical table is required</a:t>
            </a:r>
            <a:r>
              <a:rPr lang="en-CA" dirty="0"/>
              <a:t>.’ </a:t>
            </a:r>
            <a:r>
              <a:rPr lang="en-CA" sz="1800" dirty="0"/>
              <a:t>(P5)</a:t>
            </a:r>
          </a:p>
        </p:txBody>
      </p:sp>
      <p:sp>
        <p:nvSpPr>
          <p:cNvPr id="22" name="Google Shape;568;p44">
            <a:extLst>
              <a:ext uri="{FF2B5EF4-FFF2-40B4-BE49-F238E27FC236}">
                <a16:creationId xmlns:a16="http://schemas.microsoft.com/office/drawing/2014/main" id="{D2EAAD8D-91A6-810F-0F78-3EB89A9A902B}"/>
              </a:ext>
            </a:extLst>
          </p:cNvPr>
          <p:cNvSpPr txBox="1">
            <a:spLocks/>
          </p:cNvSpPr>
          <p:nvPr/>
        </p:nvSpPr>
        <p:spPr>
          <a:xfrm>
            <a:off x="3771985" y="3627365"/>
            <a:ext cx="3852359" cy="88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333" dirty="0"/>
              <a:t>Picking up balls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F96B16-4F7E-310A-FA6D-150F00AC1CA1}"/>
              </a:ext>
            </a:extLst>
          </p:cNvPr>
          <p:cNvSpPr txBox="1"/>
          <p:nvPr/>
        </p:nvSpPr>
        <p:spPr>
          <a:xfrm>
            <a:off x="3321135" y="4400766"/>
            <a:ext cx="3620440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CA" sz="1800" dirty="0"/>
              <a:t>“Going to go pick up the ping pong balls”. (P2)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711EE2-851B-122F-294E-21D617936D61}"/>
              </a:ext>
            </a:extLst>
          </p:cNvPr>
          <p:cNvSpPr txBox="1"/>
          <p:nvPr/>
        </p:nvSpPr>
        <p:spPr>
          <a:xfrm>
            <a:off x="3771985" y="2570538"/>
            <a:ext cx="6096000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CA" dirty="0"/>
              <a:t>“it needs a room for a table and when you go to the gym, you also need to share with another person for a table and also need a similar level friend to play”. (P7)</a:t>
            </a:r>
          </a:p>
        </p:txBody>
      </p:sp>
      <p:sp>
        <p:nvSpPr>
          <p:cNvPr id="8" name="Google Shape;568;p44">
            <a:extLst>
              <a:ext uri="{FF2B5EF4-FFF2-40B4-BE49-F238E27FC236}">
                <a16:creationId xmlns:a16="http://schemas.microsoft.com/office/drawing/2014/main" id="{A7AEBDA4-C786-0647-0604-42AAE62DDDF8}"/>
              </a:ext>
            </a:extLst>
          </p:cNvPr>
          <p:cNvSpPr txBox="1">
            <a:spLocks/>
          </p:cNvSpPr>
          <p:nvPr/>
        </p:nvSpPr>
        <p:spPr>
          <a:xfrm>
            <a:off x="4649514" y="1497272"/>
            <a:ext cx="3412938" cy="111217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333" dirty="0"/>
              <a:t>Difficulty finding opponent in RL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20F2776-EB16-D8E9-03B2-45D1EFC50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68" y="168785"/>
            <a:ext cx="6882580" cy="811828"/>
          </a:xfrm>
        </p:spPr>
        <p:txBody>
          <a:bodyPr anchor="b">
            <a:noAutofit/>
          </a:bodyPr>
          <a:lstStyle/>
          <a:p>
            <a:pPr algn="ctr"/>
            <a:r>
              <a:rPr lang="en-US" sz="4400" dirty="0"/>
              <a:t>Qualitative Results</a:t>
            </a:r>
          </a:p>
        </p:txBody>
      </p:sp>
    </p:spTree>
    <p:extLst>
      <p:ext uri="{BB962C8B-B14F-4D97-AF65-F5344CB8AC3E}">
        <p14:creationId xmlns:p14="http://schemas.microsoft.com/office/powerpoint/2010/main" val="3578672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141E4-E527-38CE-440C-324D0096B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b="1" smtClean="0"/>
              <a:pPr>
                <a:spcAft>
                  <a:spcPts val="600"/>
                </a:spcAft>
              </a:pPr>
              <a:t>15</a:t>
            </a:fld>
            <a:endParaRPr lang="en-US" b="1" dirty="0"/>
          </a:p>
        </p:txBody>
      </p:sp>
      <p:sp>
        <p:nvSpPr>
          <p:cNvPr id="11" name="Google Shape;561;p44">
            <a:extLst>
              <a:ext uri="{FF2B5EF4-FFF2-40B4-BE49-F238E27FC236}">
                <a16:creationId xmlns:a16="http://schemas.microsoft.com/office/drawing/2014/main" id="{445259E2-C1E7-488B-711E-1E104891E64E}"/>
              </a:ext>
            </a:extLst>
          </p:cNvPr>
          <p:cNvSpPr txBox="1">
            <a:spLocks/>
          </p:cNvSpPr>
          <p:nvPr/>
        </p:nvSpPr>
        <p:spPr>
          <a:xfrm>
            <a:off x="4041058" y="3652940"/>
            <a:ext cx="3275287" cy="88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333" dirty="0"/>
              <a:t>Better Reaction Time</a:t>
            </a:r>
          </a:p>
        </p:txBody>
      </p:sp>
      <p:sp>
        <p:nvSpPr>
          <p:cNvPr id="12" name="Google Shape;564;p44">
            <a:extLst>
              <a:ext uri="{FF2B5EF4-FFF2-40B4-BE49-F238E27FC236}">
                <a16:creationId xmlns:a16="http://schemas.microsoft.com/office/drawing/2014/main" id="{F540D2B2-93F5-268D-872B-41A7E51D24C7}"/>
              </a:ext>
            </a:extLst>
          </p:cNvPr>
          <p:cNvSpPr txBox="1">
            <a:spLocks/>
          </p:cNvSpPr>
          <p:nvPr/>
        </p:nvSpPr>
        <p:spPr>
          <a:xfrm>
            <a:off x="8097917" y="3719756"/>
            <a:ext cx="3336999" cy="88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333" dirty="0"/>
              <a:t>Improved Performance</a:t>
            </a:r>
          </a:p>
        </p:txBody>
      </p:sp>
      <p:sp>
        <p:nvSpPr>
          <p:cNvPr id="13" name="Google Shape;568;p44">
            <a:extLst>
              <a:ext uri="{FF2B5EF4-FFF2-40B4-BE49-F238E27FC236}">
                <a16:creationId xmlns:a16="http://schemas.microsoft.com/office/drawing/2014/main" id="{4450FA45-DD26-A21C-32B4-FF3B574F1DD2}"/>
              </a:ext>
            </a:extLst>
          </p:cNvPr>
          <p:cNvSpPr txBox="1">
            <a:spLocks/>
          </p:cNvSpPr>
          <p:nvPr/>
        </p:nvSpPr>
        <p:spPr>
          <a:xfrm>
            <a:off x="555548" y="3209191"/>
            <a:ext cx="3574001" cy="143512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333" dirty="0"/>
              <a:t>Improved Stamina &amp;Ball Control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261432-DAB5-DC10-17B2-06120F9D10FF}"/>
              </a:ext>
            </a:extLst>
          </p:cNvPr>
          <p:cNvSpPr txBox="1"/>
          <p:nvPr/>
        </p:nvSpPr>
        <p:spPr>
          <a:xfrm>
            <a:off x="3858736" y="1086798"/>
            <a:ext cx="43678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rPr>
              <a:t>Effect of RL Training on VR Performance</a:t>
            </a:r>
            <a:endParaRPr lang="en-CA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3F2993-33D9-8354-8D33-F10CD438D715}"/>
              </a:ext>
            </a:extLst>
          </p:cNvPr>
          <p:cNvSpPr txBox="1"/>
          <p:nvPr/>
        </p:nvSpPr>
        <p:spPr>
          <a:xfrm>
            <a:off x="7796981" y="4746481"/>
            <a:ext cx="3637935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`</a:t>
            </a:r>
            <a:r>
              <a:rPr kumimoji="0" lang="en-CA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I am able to improve in all skills.'</a:t>
            </a:r>
          </a:p>
          <a:p>
            <a:r>
              <a:rPr lang="en-CA" dirty="0"/>
              <a:t>(P7)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E0BF8A-5A66-D2EB-35C2-5C81C12D5498}"/>
              </a:ext>
            </a:extLst>
          </p:cNvPr>
          <p:cNvSpPr txBox="1"/>
          <p:nvPr/>
        </p:nvSpPr>
        <p:spPr>
          <a:xfrm>
            <a:off x="3459071" y="4746481"/>
            <a:ext cx="4168878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`</a:t>
            </a:r>
            <a:r>
              <a:rPr lang="en-CA" sz="1600" dirty="0"/>
              <a:t> </a:t>
            </a:r>
            <a:r>
              <a:rPr lang="en-CA" dirty="0"/>
              <a:t>Playing table tennis in real life helped me react better to what is going on in the game</a:t>
            </a:r>
            <a:r>
              <a:rPr kumimoji="0" lang="en-CA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’</a:t>
            </a:r>
            <a:r>
              <a:rPr lang="en-CA" dirty="0">
                <a:solidFill>
                  <a:srgbClr val="000000"/>
                </a:solidFill>
                <a:latin typeface="Tenorite"/>
              </a:rPr>
              <a:t>. </a:t>
            </a:r>
            <a:r>
              <a:rPr lang="en-CA" dirty="0"/>
              <a:t>(P1)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96A92D-7D25-4133-FFF9-50DD3B3D8DF7}"/>
              </a:ext>
            </a:extLst>
          </p:cNvPr>
          <p:cNvSpPr txBox="1"/>
          <p:nvPr/>
        </p:nvSpPr>
        <p:spPr>
          <a:xfrm>
            <a:off x="690555" y="4746481"/>
            <a:ext cx="2599484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kumimoji="0" lang="en-CA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“</a:t>
            </a:r>
            <a:r>
              <a:rPr lang="en-CA" dirty="0"/>
              <a:t>..table tennis makes me have better stamina and helps me in ball control</a:t>
            </a:r>
            <a:r>
              <a:rPr kumimoji="0" lang="en-CA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”. </a:t>
            </a:r>
            <a:r>
              <a:rPr lang="en-CA" dirty="0"/>
              <a:t>(P5)</a:t>
            </a:r>
          </a:p>
        </p:txBody>
      </p:sp>
      <p:sp>
        <p:nvSpPr>
          <p:cNvPr id="22" name="Google Shape;568;p44">
            <a:extLst>
              <a:ext uri="{FF2B5EF4-FFF2-40B4-BE49-F238E27FC236}">
                <a16:creationId xmlns:a16="http://schemas.microsoft.com/office/drawing/2014/main" id="{D2EAAD8D-91A6-810F-0F78-3EB89A9A902B}"/>
              </a:ext>
            </a:extLst>
          </p:cNvPr>
          <p:cNvSpPr txBox="1">
            <a:spLocks/>
          </p:cNvSpPr>
          <p:nvPr/>
        </p:nvSpPr>
        <p:spPr>
          <a:xfrm>
            <a:off x="4473679" y="1804445"/>
            <a:ext cx="4442296" cy="88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333" dirty="0"/>
              <a:t>Improved Footwork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F96B16-4F7E-310A-FA6D-150F00AC1CA1}"/>
              </a:ext>
            </a:extLst>
          </p:cNvPr>
          <p:cNvSpPr txBox="1"/>
          <p:nvPr/>
        </p:nvSpPr>
        <p:spPr>
          <a:xfrm>
            <a:off x="4588609" y="2558754"/>
            <a:ext cx="3637935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CA" sz="1800" dirty="0"/>
              <a:t>“Playing in RL helped me understand my movement and footwork”. (P2)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4699C7-5E27-FA63-BE99-CB061BFDC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227" y="116462"/>
            <a:ext cx="6882580" cy="811828"/>
          </a:xfrm>
        </p:spPr>
        <p:txBody>
          <a:bodyPr anchor="b">
            <a:noAutofit/>
          </a:bodyPr>
          <a:lstStyle/>
          <a:p>
            <a:pPr algn="ctr"/>
            <a:r>
              <a:rPr lang="en-US" sz="4400" dirty="0"/>
              <a:t>Qualitative Results</a:t>
            </a:r>
          </a:p>
        </p:txBody>
      </p:sp>
    </p:spTree>
    <p:extLst>
      <p:ext uri="{BB962C8B-B14F-4D97-AF65-F5344CB8AC3E}">
        <p14:creationId xmlns:p14="http://schemas.microsoft.com/office/powerpoint/2010/main" val="3393286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141E4-E527-38CE-440C-324D0096B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b="1" smtClean="0"/>
              <a:pPr>
                <a:spcAft>
                  <a:spcPts val="600"/>
                </a:spcAft>
              </a:pPr>
              <a:t>16</a:t>
            </a:fld>
            <a:endParaRPr lang="en-US" b="1" dirty="0"/>
          </a:p>
        </p:txBody>
      </p:sp>
      <p:sp>
        <p:nvSpPr>
          <p:cNvPr id="11" name="Google Shape;561;p44">
            <a:extLst>
              <a:ext uri="{FF2B5EF4-FFF2-40B4-BE49-F238E27FC236}">
                <a16:creationId xmlns:a16="http://schemas.microsoft.com/office/drawing/2014/main" id="{445259E2-C1E7-488B-711E-1E104891E64E}"/>
              </a:ext>
            </a:extLst>
          </p:cNvPr>
          <p:cNvSpPr txBox="1">
            <a:spLocks/>
          </p:cNvSpPr>
          <p:nvPr/>
        </p:nvSpPr>
        <p:spPr>
          <a:xfrm>
            <a:off x="7509101" y="3588319"/>
            <a:ext cx="3722082" cy="88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333" dirty="0"/>
              <a:t>Spinning Difficulty</a:t>
            </a:r>
          </a:p>
        </p:txBody>
      </p:sp>
      <p:sp>
        <p:nvSpPr>
          <p:cNvPr id="13" name="Google Shape;568;p44">
            <a:extLst>
              <a:ext uri="{FF2B5EF4-FFF2-40B4-BE49-F238E27FC236}">
                <a16:creationId xmlns:a16="http://schemas.microsoft.com/office/drawing/2014/main" id="{4450FA45-DD26-A21C-32B4-FF3B574F1DD2}"/>
              </a:ext>
            </a:extLst>
          </p:cNvPr>
          <p:cNvSpPr txBox="1">
            <a:spLocks/>
          </p:cNvSpPr>
          <p:nvPr/>
        </p:nvSpPr>
        <p:spPr>
          <a:xfrm>
            <a:off x="490897" y="3429000"/>
            <a:ext cx="3065780" cy="88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333" dirty="0"/>
              <a:t>Consistency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261432-DAB5-DC10-17B2-06120F9D10FF}"/>
              </a:ext>
            </a:extLst>
          </p:cNvPr>
          <p:cNvSpPr txBox="1"/>
          <p:nvPr/>
        </p:nvSpPr>
        <p:spPr>
          <a:xfrm>
            <a:off x="3881457" y="1162100"/>
            <a:ext cx="37582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Domine"/>
                <a:sym typeface="Domine"/>
              </a:rPr>
              <a:t>Perception of Skill Transfer to VR</a:t>
            </a:r>
            <a:endParaRPr lang="en-CA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E0BF8A-5A66-D2EB-35C2-5C81C12D5498}"/>
              </a:ext>
            </a:extLst>
          </p:cNvPr>
          <p:cNvSpPr txBox="1"/>
          <p:nvPr/>
        </p:nvSpPr>
        <p:spPr>
          <a:xfrm>
            <a:off x="7285703" y="4208518"/>
            <a:ext cx="4168878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' </a:t>
            </a:r>
            <a:r>
              <a:rPr lang="en-CA" sz="1800" dirty="0"/>
              <a:t>Spinning the ball in VR is hard.'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800" dirty="0"/>
              <a:t>(P1)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96A92D-7D25-4133-FFF9-50DD3B3D8DF7}"/>
              </a:ext>
            </a:extLst>
          </p:cNvPr>
          <p:cNvSpPr txBox="1"/>
          <p:nvPr/>
        </p:nvSpPr>
        <p:spPr>
          <a:xfrm>
            <a:off x="412955" y="4208518"/>
            <a:ext cx="260554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>
                <a:solidFill>
                  <a:srgbClr val="000000"/>
                </a:solidFill>
                <a:latin typeface="Tenorite"/>
              </a:rPr>
              <a:t>“</a:t>
            </a:r>
            <a:r>
              <a:rPr lang="en-CA" dirty="0"/>
              <a:t>I became more consistent when pulling the ball</a:t>
            </a:r>
            <a:r>
              <a:rPr lang="en-CA" dirty="0">
                <a:solidFill>
                  <a:srgbClr val="000000"/>
                </a:solidFill>
                <a:latin typeface="Tenorite"/>
              </a:rPr>
              <a:t>”. </a:t>
            </a:r>
            <a:r>
              <a:rPr lang="en-CA" dirty="0"/>
              <a:t>(P5)</a:t>
            </a:r>
          </a:p>
        </p:txBody>
      </p:sp>
      <p:sp>
        <p:nvSpPr>
          <p:cNvPr id="22" name="Google Shape;568;p44">
            <a:extLst>
              <a:ext uri="{FF2B5EF4-FFF2-40B4-BE49-F238E27FC236}">
                <a16:creationId xmlns:a16="http://schemas.microsoft.com/office/drawing/2014/main" id="{D2EAAD8D-91A6-810F-0F78-3EB89A9A902B}"/>
              </a:ext>
            </a:extLst>
          </p:cNvPr>
          <p:cNvSpPr txBox="1">
            <a:spLocks/>
          </p:cNvSpPr>
          <p:nvPr/>
        </p:nvSpPr>
        <p:spPr>
          <a:xfrm>
            <a:off x="4609987" y="1772594"/>
            <a:ext cx="2331587" cy="64633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333" dirty="0"/>
              <a:t>Basic Skills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F96B16-4F7E-310A-FA6D-150F00AC1CA1}"/>
              </a:ext>
            </a:extLst>
          </p:cNvPr>
          <p:cNvSpPr txBox="1"/>
          <p:nvPr/>
        </p:nvSpPr>
        <p:spPr>
          <a:xfrm>
            <a:off x="3881457" y="2598337"/>
            <a:ext cx="3758206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CA" dirty="0">
                <a:solidFill>
                  <a:srgbClr val="000000"/>
                </a:solidFill>
                <a:latin typeface="Tenorite"/>
              </a:rPr>
              <a:t>“</a:t>
            </a:r>
            <a:r>
              <a:rPr lang="en-CA" sz="1800" dirty="0"/>
              <a:t>Basic table tennis improvement</a:t>
            </a:r>
            <a:r>
              <a:rPr lang="en-CA" dirty="0">
                <a:solidFill>
                  <a:srgbClr val="000000"/>
                </a:solidFill>
                <a:latin typeface="Tenorite"/>
              </a:rPr>
              <a:t>”</a:t>
            </a:r>
            <a:endParaRPr kumimoji="0" lang="en-CA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r>
              <a:rPr lang="en-CA" sz="1800" dirty="0"/>
              <a:t>(P2)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B4E2710-DF3C-32BA-FFB6-9AF4727F2DC5}"/>
              </a:ext>
            </a:extLst>
          </p:cNvPr>
          <p:cNvSpPr txBox="1">
            <a:spLocks/>
          </p:cNvSpPr>
          <p:nvPr/>
        </p:nvSpPr>
        <p:spPr>
          <a:xfrm>
            <a:off x="1514169" y="122322"/>
            <a:ext cx="6882580" cy="8118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/>
              <a:t>Qualitative Results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95504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905" y="235973"/>
            <a:ext cx="3571657" cy="860451"/>
          </a:xfrm>
        </p:spPr>
        <p:txBody>
          <a:bodyPr anchor="b">
            <a:normAutofit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C8C1859-C154-D455-6930-2D4B64025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924" y="1955158"/>
            <a:ext cx="10405075" cy="4151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sz="1800" kern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141E4-E527-38CE-440C-324D0096B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9425A-7B9E-7C14-06E5-E33C44F896B2}"/>
              </a:ext>
            </a:extLst>
          </p:cNvPr>
          <p:cNvSpPr/>
          <p:nvPr/>
        </p:nvSpPr>
        <p:spPr>
          <a:xfrm>
            <a:off x="1419486" y="2587628"/>
            <a:ext cx="4484783" cy="39345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RQ1: Basic Table Tennis Skills Improvement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25454F-83BA-E6BD-1585-6E8AD0BA0225}"/>
              </a:ext>
            </a:extLst>
          </p:cNvPr>
          <p:cNvSpPr/>
          <p:nvPr/>
        </p:nvSpPr>
        <p:spPr>
          <a:xfrm>
            <a:off x="1419485" y="4572240"/>
            <a:ext cx="4484783" cy="3934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RQ2: Identified VR Technology Limitations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4228AB-530A-CE51-385A-1446D6D276E8}"/>
              </a:ext>
            </a:extLst>
          </p:cNvPr>
          <p:cNvSpPr txBox="1"/>
          <p:nvPr/>
        </p:nvSpPr>
        <p:spPr>
          <a:xfrm>
            <a:off x="1145281" y="1138826"/>
            <a:ext cx="9345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400" dirty="0"/>
              <a:t>RQ1: How do different training environments affect VR table tennis skill transfer? </a:t>
            </a:r>
          </a:p>
        </p:txBody>
      </p:sp>
    </p:spTree>
    <p:extLst>
      <p:ext uri="{BB962C8B-B14F-4D97-AF65-F5344CB8AC3E}">
        <p14:creationId xmlns:p14="http://schemas.microsoft.com/office/powerpoint/2010/main" val="2686313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513;p25">
            <a:extLst>
              <a:ext uri="{FF2B5EF4-FFF2-40B4-BE49-F238E27FC236}">
                <a16:creationId xmlns:a16="http://schemas.microsoft.com/office/drawing/2014/main" id="{7F979178-EBC1-7EF6-C1C4-7F38FFC4B7A8}"/>
              </a:ext>
            </a:extLst>
          </p:cNvPr>
          <p:cNvGrpSpPr/>
          <p:nvPr/>
        </p:nvGrpSpPr>
        <p:grpSpPr>
          <a:xfrm rot="10800000">
            <a:off x="6835185" y="4552451"/>
            <a:ext cx="457199" cy="787796"/>
            <a:chOff x="2696646" y="2084555"/>
            <a:chExt cx="457199" cy="787796"/>
          </a:xfrm>
        </p:grpSpPr>
        <p:sp>
          <p:nvSpPr>
            <p:cNvPr id="103" name="Google Shape;514;p25">
              <a:extLst>
                <a:ext uri="{FF2B5EF4-FFF2-40B4-BE49-F238E27FC236}">
                  <a16:creationId xmlns:a16="http://schemas.microsoft.com/office/drawing/2014/main" id="{9E4AF278-D96B-897A-874C-66F5E6DC29CB}"/>
                </a:ext>
              </a:extLst>
            </p:cNvPr>
            <p:cNvSpPr/>
            <p:nvPr/>
          </p:nvSpPr>
          <p:spPr>
            <a:xfrm>
              <a:off x="2925161" y="2539745"/>
              <a:ext cx="169" cy="332606"/>
            </a:xfrm>
            <a:custGeom>
              <a:avLst/>
              <a:gdLst/>
              <a:ahLst/>
              <a:cxnLst/>
              <a:rect l="l" t="t" r="r" b="b"/>
              <a:pathLst>
                <a:path w="1" h="1971" extrusionOk="0">
                  <a:moveTo>
                    <a:pt x="0" y="197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15;p25">
              <a:extLst>
                <a:ext uri="{FF2B5EF4-FFF2-40B4-BE49-F238E27FC236}">
                  <a16:creationId xmlns:a16="http://schemas.microsoft.com/office/drawing/2014/main" id="{5D312DED-BE27-F377-A341-D0F2F7D52DBF}"/>
                </a:ext>
              </a:extLst>
            </p:cNvPr>
            <p:cNvSpPr/>
            <p:nvPr/>
          </p:nvSpPr>
          <p:spPr>
            <a:xfrm>
              <a:off x="2696646" y="2084555"/>
              <a:ext cx="457199" cy="457199"/>
            </a:xfrm>
            <a:custGeom>
              <a:avLst/>
              <a:gdLst/>
              <a:ahLst/>
              <a:cxnLst/>
              <a:rect l="l" t="t" r="r" b="b"/>
              <a:pathLst>
                <a:path w="2116" h="2134" extrusionOk="0">
                  <a:moveTo>
                    <a:pt x="1048" y="1"/>
                  </a:moveTo>
                  <a:cubicBezTo>
                    <a:pt x="470" y="1"/>
                    <a:pt x="0" y="471"/>
                    <a:pt x="0" y="1068"/>
                  </a:cubicBezTo>
                  <a:cubicBezTo>
                    <a:pt x="0" y="1646"/>
                    <a:pt x="470" y="2133"/>
                    <a:pt x="1048" y="2133"/>
                  </a:cubicBezTo>
                  <a:cubicBezTo>
                    <a:pt x="1645" y="2133"/>
                    <a:pt x="2115" y="1646"/>
                    <a:pt x="2115" y="1068"/>
                  </a:cubicBezTo>
                  <a:cubicBezTo>
                    <a:pt x="2115" y="471"/>
                    <a:pt x="1645" y="1"/>
                    <a:pt x="10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940" y="-169911"/>
            <a:ext cx="5295666" cy="860451"/>
          </a:xfrm>
        </p:spPr>
        <p:txBody>
          <a:bodyPr anchor="b">
            <a:normAutofit/>
          </a:bodyPr>
          <a:lstStyle/>
          <a:p>
            <a:r>
              <a:rPr lang="en-US" sz="3600" dirty="0"/>
              <a:t>RECOMMENDATION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141E4-E527-38CE-440C-324D0096B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grpSp>
        <p:nvGrpSpPr>
          <p:cNvPr id="13" name="Google Shape;467;p25">
            <a:extLst>
              <a:ext uri="{FF2B5EF4-FFF2-40B4-BE49-F238E27FC236}">
                <a16:creationId xmlns:a16="http://schemas.microsoft.com/office/drawing/2014/main" id="{BBA9ED89-1237-9A82-83EF-0F233D5390B7}"/>
              </a:ext>
            </a:extLst>
          </p:cNvPr>
          <p:cNvGrpSpPr/>
          <p:nvPr/>
        </p:nvGrpSpPr>
        <p:grpSpPr>
          <a:xfrm>
            <a:off x="878106" y="1552982"/>
            <a:ext cx="9649203" cy="4206948"/>
            <a:chOff x="-48169" y="1768356"/>
            <a:chExt cx="9649203" cy="4206948"/>
          </a:xfrm>
        </p:grpSpPr>
        <p:sp>
          <p:nvSpPr>
            <p:cNvPr id="67" name="Google Shape;468;p25">
              <a:extLst>
                <a:ext uri="{FF2B5EF4-FFF2-40B4-BE49-F238E27FC236}">
                  <a16:creationId xmlns:a16="http://schemas.microsoft.com/office/drawing/2014/main" id="{92B4DE72-FA00-1D8C-FB36-3B882CBB0203}"/>
                </a:ext>
              </a:extLst>
            </p:cNvPr>
            <p:cNvSpPr/>
            <p:nvPr/>
          </p:nvSpPr>
          <p:spPr>
            <a:xfrm>
              <a:off x="-48169" y="2110120"/>
              <a:ext cx="9649203" cy="3865184"/>
            </a:xfrm>
            <a:custGeom>
              <a:avLst/>
              <a:gdLst/>
              <a:ahLst/>
              <a:cxnLst/>
              <a:rect l="l" t="t" r="r" b="b"/>
              <a:pathLst>
                <a:path w="44891" h="17982" extrusionOk="0">
                  <a:moveTo>
                    <a:pt x="0" y="1"/>
                  </a:moveTo>
                  <a:lnTo>
                    <a:pt x="0" y="687"/>
                  </a:lnTo>
                  <a:lnTo>
                    <a:pt x="10048" y="3398"/>
                  </a:lnTo>
                  <a:lnTo>
                    <a:pt x="10175" y="3434"/>
                  </a:lnTo>
                  <a:lnTo>
                    <a:pt x="10247" y="3470"/>
                  </a:lnTo>
                  <a:lnTo>
                    <a:pt x="10356" y="3507"/>
                  </a:lnTo>
                  <a:lnTo>
                    <a:pt x="10428" y="3560"/>
                  </a:lnTo>
                  <a:lnTo>
                    <a:pt x="10500" y="3615"/>
                  </a:lnTo>
                  <a:lnTo>
                    <a:pt x="10554" y="3669"/>
                  </a:lnTo>
                  <a:lnTo>
                    <a:pt x="10590" y="3723"/>
                  </a:lnTo>
                  <a:lnTo>
                    <a:pt x="10626" y="3796"/>
                  </a:lnTo>
                  <a:lnTo>
                    <a:pt x="10500" y="2946"/>
                  </a:lnTo>
                  <a:lnTo>
                    <a:pt x="10482" y="2892"/>
                  </a:lnTo>
                  <a:lnTo>
                    <a:pt x="10445" y="2837"/>
                  </a:lnTo>
                  <a:lnTo>
                    <a:pt x="10392" y="2784"/>
                  </a:lnTo>
                  <a:lnTo>
                    <a:pt x="10320" y="2729"/>
                  </a:lnTo>
                  <a:lnTo>
                    <a:pt x="10229" y="2675"/>
                  </a:lnTo>
                  <a:lnTo>
                    <a:pt x="10139" y="2620"/>
                  </a:lnTo>
                  <a:lnTo>
                    <a:pt x="10067" y="2603"/>
                  </a:lnTo>
                  <a:lnTo>
                    <a:pt x="9939" y="2567"/>
                  </a:lnTo>
                  <a:lnTo>
                    <a:pt x="0" y="1"/>
                  </a:lnTo>
                  <a:close/>
                  <a:moveTo>
                    <a:pt x="15235" y="2675"/>
                  </a:moveTo>
                  <a:lnTo>
                    <a:pt x="15235" y="2909"/>
                  </a:lnTo>
                  <a:lnTo>
                    <a:pt x="15180" y="3145"/>
                  </a:lnTo>
                  <a:lnTo>
                    <a:pt x="15091" y="3379"/>
                  </a:lnTo>
                  <a:lnTo>
                    <a:pt x="14910" y="3632"/>
                  </a:lnTo>
                  <a:lnTo>
                    <a:pt x="14674" y="3885"/>
                  </a:lnTo>
                  <a:lnTo>
                    <a:pt x="14385" y="4138"/>
                  </a:lnTo>
                  <a:lnTo>
                    <a:pt x="14151" y="4302"/>
                  </a:lnTo>
                  <a:lnTo>
                    <a:pt x="13717" y="4572"/>
                  </a:lnTo>
                  <a:lnTo>
                    <a:pt x="12271" y="5386"/>
                  </a:lnTo>
                  <a:lnTo>
                    <a:pt x="12144" y="5458"/>
                  </a:lnTo>
                  <a:lnTo>
                    <a:pt x="12036" y="5531"/>
                  </a:lnTo>
                  <a:lnTo>
                    <a:pt x="11927" y="5620"/>
                  </a:lnTo>
                  <a:lnTo>
                    <a:pt x="11855" y="5711"/>
                  </a:lnTo>
                  <a:lnTo>
                    <a:pt x="11802" y="5801"/>
                  </a:lnTo>
                  <a:lnTo>
                    <a:pt x="11765" y="5873"/>
                  </a:lnTo>
                  <a:lnTo>
                    <a:pt x="11729" y="5964"/>
                  </a:lnTo>
                  <a:lnTo>
                    <a:pt x="11729" y="6054"/>
                  </a:lnTo>
                  <a:lnTo>
                    <a:pt x="11855" y="6994"/>
                  </a:lnTo>
                  <a:lnTo>
                    <a:pt x="11855" y="6904"/>
                  </a:lnTo>
                  <a:lnTo>
                    <a:pt x="11874" y="6813"/>
                  </a:lnTo>
                  <a:lnTo>
                    <a:pt x="11910" y="6723"/>
                  </a:lnTo>
                  <a:lnTo>
                    <a:pt x="11982" y="6632"/>
                  </a:lnTo>
                  <a:lnTo>
                    <a:pt x="12055" y="6543"/>
                  </a:lnTo>
                  <a:lnTo>
                    <a:pt x="12144" y="6470"/>
                  </a:lnTo>
                  <a:lnTo>
                    <a:pt x="12253" y="6379"/>
                  </a:lnTo>
                  <a:lnTo>
                    <a:pt x="12380" y="6290"/>
                  </a:lnTo>
                  <a:lnTo>
                    <a:pt x="13807" y="5458"/>
                  </a:lnTo>
                  <a:lnTo>
                    <a:pt x="14223" y="5187"/>
                  </a:lnTo>
                  <a:lnTo>
                    <a:pt x="14457" y="5025"/>
                  </a:lnTo>
                  <a:lnTo>
                    <a:pt x="14765" y="4753"/>
                  </a:lnTo>
                  <a:lnTo>
                    <a:pt x="14982" y="4500"/>
                  </a:lnTo>
                  <a:lnTo>
                    <a:pt x="15163" y="4247"/>
                  </a:lnTo>
                  <a:lnTo>
                    <a:pt x="15253" y="3994"/>
                  </a:lnTo>
                  <a:lnTo>
                    <a:pt x="15307" y="3741"/>
                  </a:lnTo>
                  <a:lnTo>
                    <a:pt x="15307" y="3507"/>
                  </a:lnTo>
                  <a:lnTo>
                    <a:pt x="15235" y="2675"/>
                  </a:lnTo>
                  <a:close/>
                  <a:moveTo>
                    <a:pt x="34047" y="4825"/>
                  </a:moveTo>
                  <a:lnTo>
                    <a:pt x="33975" y="5097"/>
                  </a:lnTo>
                  <a:lnTo>
                    <a:pt x="33902" y="5278"/>
                  </a:lnTo>
                  <a:lnTo>
                    <a:pt x="33704" y="5567"/>
                  </a:lnTo>
                  <a:lnTo>
                    <a:pt x="31861" y="7808"/>
                  </a:lnTo>
                  <a:lnTo>
                    <a:pt x="31806" y="7897"/>
                  </a:lnTo>
                  <a:lnTo>
                    <a:pt x="31753" y="8006"/>
                  </a:lnTo>
                  <a:lnTo>
                    <a:pt x="31734" y="8114"/>
                  </a:lnTo>
                  <a:lnTo>
                    <a:pt x="31625" y="9109"/>
                  </a:lnTo>
                  <a:lnTo>
                    <a:pt x="31644" y="9000"/>
                  </a:lnTo>
                  <a:lnTo>
                    <a:pt x="31680" y="8892"/>
                  </a:lnTo>
                  <a:lnTo>
                    <a:pt x="31753" y="8801"/>
                  </a:lnTo>
                  <a:lnTo>
                    <a:pt x="33577" y="6488"/>
                  </a:lnTo>
                  <a:lnTo>
                    <a:pt x="33777" y="6199"/>
                  </a:lnTo>
                  <a:lnTo>
                    <a:pt x="33866" y="6000"/>
                  </a:lnTo>
                  <a:lnTo>
                    <a:pt x="33921" y="5729"/>
                  </a:lnTo>
                  <a:lnTo>
                    <a:pt x="34047" y="4825"/>
                  </a:lnTo>
                  <a:close/>
                  <a:moveTo>
                    <a:pt x="26620" y="3290"/>
                  </a:moveTo>
                  <a:lnTo>
                    <a:pt x="26440" y="3307"/>
                  </a:lnTo>
                  <a:lnTo>
                    <a:pt x="26295" y="3326"/>
                  </a:lnTo>
                  <a:lnTo>
                    <a:pt x="26132" y="3343"/>
                  </a:lnTo>
                  <a:lnTo>
                    <a:pt x="25987" y="3379"/>
                  </a:lnTo>
                  <a:lnTo>
                    <a:pt x="25843" y="3415"/>
                  </a:lnTo>
                  <a:lnTo>
                    <a:pt x="25698" y="3452"/>
                  </a:lnTo>
                  <a:lnTo>
                    <a:pt x="25590" y="3507"/>
                  </a:lnTo>
                  <a:lnTo>
                    <a:pt x="25464" y="3560"/>
                  </a:lnTo>
                  <a:lnTo>
                    <a:pt x="25391" y="3596"/>
                  </a:lnTo>
                  <a:lnTo>
                    <a:pt x="25300" y="3651"/>
                  </a:lnTo>
                  <a:lnTo>
                    <a:pt x="20132" y="7627"/>
                  </a:lnTo>
                  <a:lnTo>
                    <a:pt x="19662" y="7952"/>
                  </a:lnTo>
                  <a:lnTo>
                    <a:pt x="19139" y="8259"/>
                  </a:lnTo>
                  <a:lnTo>
                    <a:pt x="18542" y="8531"/>
                  </a:lnTo>
                  <a:lnTo>
                    <a:pt x="17910" y="8801"/>
                  </a:lnTo>
                  <a:lnTo>
                    <a:pt x="17223" y="9018"/>
                  </a:lnTo>
                  <a:lnTo>
                    <a:pt x="16500" y="9217"/>
                  </a:lnTo>
                  <a:lnTo>
                    <a:pt x="15741" y="9398"/>
                  </a:lnTo>
                  <a:lnTo>
                    <a:pt x="14946" y="9524"/>
                  </a:lnTo>
                  <a:lnTo>
                    <a:pt x="14151" y="9632"/>
                  </a:lnTo>
                  <a:lnTo>
                    <a:pt x="13337" y="9687"/>
                  </a:lnTo>
                  <a:lnTo>
                    <a:pt x="12524" y="9723"/>
                  </a:lnTo>
                  <a:lnTo>
                    <a:pt x="11710" y="9704"/>
                  </a:lnTo>
                  <a:lnTo>
                    <a:pt x="10934" y="9651"/>
                  </a:lnTo>
                  <a:lnTo>
                    <a:pt x="10175" y="9560"/>
                  </a:lnTo>
                  <a:lnTo>
                    <a:pt x="9470" y="9415"/>
                  </a:lnTo>
                  <a:lnTo>
                    <a:pt x="9000" y="9307"/>
                  </a:lnTo>
                  <a:lnTo>
                    <a:pt x="8368" y="9109"/>
                  </a:lnTo>
                  <a:lnTo>
                    <a:pt x="7790" y="8892"/>
                  </a:lnTo>
                  <a:lnTo>
                    <a:pt x="7301" y="8639"/>
                  </a:lnTo>
                  <a:lnTo>
                    <a:pt x="6903" y="8367"/>
                  </a:lnTo>
                  <a:lnTo>
                    <a:pt x="6578" y="8078"/>
                  </a:lnTo>
                  <a:lnTo>
                    <a:pt x="6344" y="7772"/>
                  </a:lnTo>
                  <a:lnTo>
                    <a:pt x="6181" y="7464"/>
                  </a:lnTo>
                  <a:lnTo>
                    <a:pt x="6091" y="7138"/>
                  </a:lnTo>
                  <a:lnTo>
                    <a:pt x="6091" y="7138"/>
                  </a:lnTo>
                  <a:lnTo>
                    <a:pt x="6272" y="8114"/>
                  </a:lnTo>
                  <a:lnTo>
                    <a:pt x="6361" y="8439"/>
                  </a:lnTo>
                  <a:lnTo>
                    <a:pt x="6542" y="8747"/>
                  </a:lnTo>
                  <a:lnTo>
                    <a:pt x="6778" y="9073"/>
                  </a:lnTo>
                  <a:lnTo>
                    <a:pt x="7103" y="9362"/>
                  </a:lnTo>
                  <a:lnTo>
                    <a:pt x="7500" y="9651"/>
                  </a:lnTo>
                  <a:lnTo>
                    <a:pt x="7970" y="9904"/>
                  </a:lnTo>
                  <a:lnTo>
                    <a:pt x="8549" y="10138"/>
                  </a:lnTo>
                  <a:lnTo>
                    <a:pt x="9180" y="10338"/>
                  </a:lnTo>
                  <a:lnTo>
                    <a:pt x="9633" y="10446"/>
                  </a:lnTo>
                  <a:lnTo>
                    <a:pt x="10337" y="10591"/>
                  </a:lnTo>
                  <a:lnTo>
                    <a:pt x="11079" y="10680"/>
                  </a:lnTo>
                  <a:lnTo>
                    <a:pt x="11855" y="10735"/>
                  </a:lnTo>
                  <a:lnTo>
                    <a:pt x="12650" y="10753"/>
                  </a:lnTo>
                  <a:lnTo>
                    <a:pt x="13445" y="10735"/>
                  </a:lnTo>
                  <a:lnTo>
                    <a:pt x="14259" y="10663"/>
                  </a:lnTo>
                  <a:lnTo>
                    <a:pt x="15036" y="10555"/>
                  </a:lnTo>
                  <a:lnTo>
                    <a:pt x="15813" y="10427"/>
                  </a:lnTo>
                  <a:lnTo>
                    <a:pt x="16572" y="10247"/>
                  </a:lnTo>
                  <a:lnTo>
                    <a:pt x="17295" y="10049"/>
                  </a:lnTo>
                  <a:lnTo>
                    <a:pt x="17963" y="9813"/>
                  </a:lnTo>
                  <a:lnTo>
                    <a:pt x="18596" y="9543"/>
                  </a:lnTo>
                  <a:lnTo>
                    <a:pt x="19175" y="9253"/>
                  </a:lnTo>
                  <a:lnTo>
                    <a:pt x="19698" y="8945"/>
                  </a:lnTo>
                  <a:lnTo>
                    <a:pt x="20151" y="8620"/>
                  </a:lnTo>
                  <a:lnTo>
                    <a:pt x="25283" y="4519"/>
                  </a:lnTo>
                  <a:lnTo>
                    <a:pt x="25373" y="4464"/>
                  </a:lnTo>
                  <a:lnTo>
                    <a:pt x="25445" y="4410"/>
                  </a:lnTo>
                  <a:lnTo>
                    <a:pt x="25553" y="4355"/>
                  </a:lnTo>
                  <a:lnTo>
                    <a:pt x="25681" y="4319"/>
                  </a:lnTo>
                  <a:lnTo>
                    <a:pt x="25806" y="4266"/>
                  </a:lnTo>
                  <a:lnTo>
                    <a:pt x="25951" y="4229"/>
                  </a:lnTo>
                  <a:lnTo>
                    <a:pt x="26096" y="4193"/>
                  </a:lnTo>
                  <a:lnTo>
                    <a:pt x="26240" y="4175"/>
                  </a:lnTo>
                  <a:lnTo>
                    <a:pt x="26403" y="4157"/>
                  </a:lnTo>
                  <a:lnTo>
                    <a:pt x="26565" y="4138"/>
                  </a:lnTo>
                  <a:lnTo>
                    <a:pt x="27090" y="4138"/>
                  </a:lnTo>
                  <a:lnTo>
                    <a:pt x="27252" y="4157"/>
                  </a:lnTo>
                  <a:lnTo>
                    <a:pt x="27433" y="4175"/>
                  </a:lnTo>
                  <a:lnTo>
                    <a:pt x="27596" y="4211"/>
                  </a:lnTo>
                  <a:lnTo>
                    <a:pt x="27777" y="4247"/>
                  </a:lnTo>
                  <a:lnTo>
                    <a:pt x="27939" y="4283"/>
                  </a:lnTo>
                  <a:lnTo>
                    <a:pt x="28047" y="4319"/>
                  </a:lnTo>
                  <a:lnTo>
                    <a:pt x="28192" y="4355"/>
                  </a:lnTo>
                  <a:lnTo>
                    <a:pt x="28319" y="4410"/>
                  </a:lnTo>
                  <a:lnTo>
                    <a:pt x="28445" y="4482"/>
                  </a:lnTo>
                  <a:lnTo>
                    <a:pt x="28553" y="4536"/>
                  </a:lnTo>
                  <a:lnTo>
                    <a:pt x="28644" y="4608"/>
                  </a:lnTo>
                  <a:lnTo>
                    <a:pt x="28734" y="4663"/>
                  </a:lnTo>
                  <a:lnTo>
                    <a:pt x="28789" y="4735"/>
                  </a:lnTo>
                  <a:lnTo>
                    <a:pt x="28842" y="4808"/>
                  </a:lnTo>
                  <a:lnTo>
                    <a:pt x="28879" y="4897"/>
                  </a:lnTo>
                  <a:lnTo>
                    <a:pt x="28915" y="4970"/>
                  </a:lnTo>
                  <a:lnTo>
                    <a:pt x="28915" y="5042"/>
                  </a:lnTo>
                  <a:lnTo>
                    <a:pt x="28987" y="4157"/>
                  </a:lnTo>
                  <a:lnTo>
                    <a:pt x="28970" y="4085"/>
                  </a:lnTo>
                  <a:lnTo>
                    <a:pt x="28951" y="4013"/>
                  </a:lnTo>
                  <a:lnTo>
                    <a:pt x="28915" y="3940"/>
                  </a:lnTo>
                  <a:lnTo>
                    <a:pt x="28861" y="3868"/>
                  </a:lnTo>
                  <a:lnTo>
                    <a:pt x="28789" y="3796"/>
                  </a:lnTo>
                  <a:lnTo>
                    <a:pt x="28698" y="3741"/>
                  </a:lnTo>
                  <a:lnTo>
                    <a:pt x="28608" y="3669"/>
                  </a:lnTo>
                  <a:lnTo>
                    <a:pt x="28500" y="3615"/>
                  </a:lnTo>
                  <a:lnTo>
                    <a:pt x="28373" y="3560"/>
                  </a:lnTo>
                  <a:lnTo>
                    <a:pt x="28247" y="3507"/>
                  </a:lnTo>
                  <a:lnTo>
                    <a:pt x="28102" y="3452"/>
                  </a:lnTo>
                  <a:lnTo>
                    <a:pt x="27994" y="3415"/>
                  </a:lnTo>
                  <a:lnTo>
                    <a:pt x="27830" y="3379"/>
                  </a:lnTo>
                  <a:lnTo>
                    <a:pt x="27650" y="3343"/>
                  </a:lnTo>
                  <a:lnTo>
                    <a:pt x="27488" y="3326"/>
                  </a:lnTo>
                  <a:lnTo>
                    <a:pt x="27307" y="3307"/>
                  </a:lnTo>
                  <a:lnTo>
                    <a:pt x="27126" y="3290"/>
                  </a:lnTo>
                  <a:close/>
                  <a:moveTo>
                    <a:pt x="25825" y="8061"/>
                  </a:moveTo>
                  <a:lnTo>
                    <a:pt x="25770" y="9054"/>
                  </a:lnTo>
                  <a:lnTo>
                    <a:pt x="25806" y="9434"/>
                  </a:lnTo>
                  <a:lnTo>
                    <a:pt x="25897" y="9832"/>
                  </a:lnTo>
                  <a:lnTo>
                    <a:pt x="26059" y="10229"/>
                  </a:lnTo>
                  <a:lnTo>
                    <a:pt x="26312" y="10644"/>
                  </a:lnTo>
                  <a:lnTo>
                    <a:pt x="26638" y="11042"/>
                  </a:lnTo>
                  <a:lnTo>
                    <a:pt x="27035" y="11458"/>
                  </a:lnTo>
                  <a:lnTo>
                    <a:pt x="27505" y="11856"/>
                  </a:lnTo>
                  <a:lnTo>
                    <a:pt x="28066" y="12235"/>
                  </a:lnTo>
                  <a:lnTo>
                    <a:pt x="28698" y="12615"/>
                  </a:lnTo>
                  <a:lnTo>
                    <a:pt x="29403" y="12957"/>
                  </a:lnTo>
                  <a:lnTo>
                    <a:pt x="30180" y="13301"/>
                  </a:lnTo>
                  <a:lnTo>
                    <a:pt x="31047" y="13591"/>
                  </a:lnTo>
                  <a:lnTo>
                    <a:pt x="44890" y="17981"/>
                  </a:lnTo>
                  <a:lnTo>
                    <a:pt x="44890" y="16663"/>
                  </a:lnTo>
                  <a:lnTo>
                    <a:pt x="31156" y="12488"/>
                  </a:lnTo>
                  <a:lnTo>
                    <a:pt x="30288" y="12198"/>
                  </a:lnTo>
                  <a:lnTo>
                    <a:pt x="29493" y="11873"/>
                  </a:lnTo>
                  <a:lnTo>
                    <a:pt x="28770" y="11530"/>
                  </a:lnTo>
                  <a:lnTo>
                    <a:pt x="28138" y="11169"/>
                  </a:lnTo>
                  <a:lnTo>
                    <a:pt x="27577" y="10789"/>
                  </a:lnTo>
                  <a:lnTo>
                    <a:pt x="27090" y="10391"/>
                  </a:lnTo>
                  <a:lnTo>
                    <a:pt x="26693" y="9994"/>
                  </a:lnTo>
                  <a:lnTo>
                    <a:pt x="26367" y="9596"/>
                  </a:lnTo>
                  <a:lnTo>
                    <a:pt x="26114" y="9198"/>
                  </a:lnTo>
                  <a:lnTo>
                    <a:pt x="25951" y="8820"/>
                  </a:lnTo>
                  <a:lnTo>
                    <a:pt x="25843" y="8422"/>
                  </a:lnTo>
                  <a:lnTo>
                    <a:pt x="25825" y="8061"/>
                  </a:lnTo>
                  <a:close/>
                </a:path>
              </a:pathLst>
            </a:custGeom>
            <a:solidFill>
              <a:srgbClr val="A8C8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69;p25">
              <a:extLst>
                <a:ext uri="{FF2B5EF4-FFF2-40B4-BE49-F238E27FC236}">
                  <a16:creationId xmlns:a16="http://schemas.microsoft.com/office/drawing/2014/main" id="{A9F63572-4544-B9BE-D12C-2E3F41C40899}"/>
                </a:ext>
              </a:extLst>
            </p:cNvPr>
            <p:cNvSpPr/>
            <p:nvPr/>
          </p:nvSpPr>
          <p:spPr>
            <a:xfrm>
              <a:off x="-48169" y="1768356"/>
              <a:ext cx="9649203" cy="3923434"/>
            </a:xfrm>
            <a:custGeom>
              <a:avLst/>
              <a:gdLst/>
              <a:ahLst/>
              <a:cxnLst/>
              <a:rect l="l" t="t" r="r" b="b"/>
              <a:pathLst>
                <a:path w="44891" h="18253" extrusionOk="0">
                  <a:moveTo>
                    <a:pt x="742" y="0"/>
                  </a:moveTo>
                  <a:lnTo>
                    <a:pt x="706" y="18"/>
                  </a:lnTo>
                  <a:lnTo>
                    <a:pt x="614" y="18"/>
                  </a:lnTo>
                  <a:lnTo>
                    <a:pt x="597" y="36"/>
                  </a:lnTo>
                  <a:lnTo>
                    <a:pt x="561" y="36"/>
                  </a:lnTo>
                  <a:lnTo>
                    <a:pt x="0" y="217"/>
                  </a:lnTo>
                  <a:lnTo>
                    <a:pt x="0" y="1591"/>
                  </a:lnTo>
                  <a:lnTo>
                    <a:pt x="9939" y="4157"/>
                  </a:lnTo>
                  <a:lnTo>
                    <a:pt x="10067" y="4193"/>
                  </a:lnTo>
                  <a:lnTo>
                    <a:pt x="10139" y="4210"/>
                  </a:lnTo>
                  <a:lnTo>
                    <a:pt x="10229" y="4265"/>
                  </a:lnTo>
                  <a:lnTo>
                    <a:pt x="10320" y="4319"/>
                  </a:lnTo>
                  <a:lnTo>
                    <a:pt x="10392" y="4374"/>
                  </a:lnTo>
                  <a:lnTo>
                    <a:pt x="10445" y="4427"/>
                  </a:lnTo>
                  <a:lnTo>
                    <a:pt x="10482" y="4482"/>
                  </a:lnTo>
                  <a:lnTo>
                    <a:pt x="10500" y="4536"/>
                  </a:lnTo>
                  <a:lnTo>
                    <a:pt x="10518" y="4608"/>
                  </a:lnTo>
                  <a:lnTo>
                    <a:pt x="10500" y="4663"/>
                  </a:lnTo>
                  <a:lnTo>
                    <a:pt x="10482" y="4735"/>
                  </a:lnTo>
                  <a:lnTo>
                    <a:pt x="10445" y="4807"/>
                  </a:lnTo>
                  <a:lnTo>
                    <a:pt x="10392" y="4861"/>
                  </a:lnTo>
                  <a:lnTo>
                    <a:pt x="10320" y="4933"/>
                  </a:lnTo>
                  <a:lnTo>
                    <a:pt x="10229" y="5005"/>
                  </a:lnTo>
                  <a:lnTo>
                    <a:pt x="10120" y="5078"/>
                  </a:lnTo>
                  <a:lnTo>
                    <a:pt x="9994" y="5133"/>
                  </a:lnTo>
                  <a:lnTo>
                    <a:pt x="8476" y="5873"/>
                  </a:lnTo>
                  <a:lnTo>
                    <a:pt x="7988" y="6126"/>
                  </a:lnTo>
                  <a:lnTo>
                    <a:pt x="7681" y="6307"/>
                  </a:lnTo>
                  <a:lnTo>
                    <a:pt x="7284" y="6578"/>
                  </a:lnTo>
                  <a:lnTo>
                    <a:pt x="6940" y="6868"/>
                  </a:lnTo>
                  <a:lnTo>
                    <a:pt x="6650" y="7174"/>
                  </a:lnTo>
                  <a:lnTo>
                    <a:pt x="6416" y="7463"/>
                  </a:lnTo>
                  <a:lnTo>
                    <a:pt x="6235" y="7789"/>
                  </a:lnTo>
                  <a:lnTo>
                    <a:pt x="6108" y="8096"/>
                  </a:lnTo>
                  <a:lnTo>
                    <a:pt x="6072" y="8422"/>
                  </a:lnTo>
                  <a:lnTo>
                    <a:pt x="6091" y="8728"/>
                  </a:lnTo>
                  <a:lnTo>
                    <a:pt x="6181" y="9054"/>
                  </a:lnTo>
                  <a:lnTo>
                    <a:pt x="6344" y="9362"/>
                  </a:lnTo>
                  <a:lnTo>
                    <a:pt x="6578" y="9668"/>
                  </a:lnTo>
                  <a:lnTo>
                    <a:pt x="6903" y="9957"/>
                  </a:lnTo>
                  <a:lnTo>
                    <a:pt x="7301" y="10229"/>
                  </a:lnTo>
                  <a:lnTo>
                    <a:pt x="7790" y="10482"/>
                  </a:lnTo>
                  <a:lnTo>
                    <a:pt x="8368" y="10699"/>
                  </a:lnTo>
                  <a:lnTo>
                    <a:pt x="9000" y="10897"/>
                  </a:lnTo>
                  <a:lnTo>
                    <a:pt x="9470" y="11005"/>
                  </a:lnTo>
                  <a:lnTo>
                    <a:pt x="10175" y="11150"/>
                  </a:lnTo>
                  <a:lnTo>
                    <a:pt x="10934" y="11241"/>
                  </a:lnTo>
                  <a:lnTo>
                    <a:pt x="11710" y="11294"/>
                  </a:lnTo>
                  <a:lnTo>
                    <a:pt x="12524" y="11313"/>
                  </a:lnTo>
                  <a:lnTo>
                    <a:pt x="13337" y="11277"/>
                  </a:lnTo>
                  <a:lnTo>
                    <a:pt x="14151" y="11222"/>
                  </a:lnTo>
                  <a:lnTo>
                    <a:pt x="14946" y="11114"/>
                  </a:lnTo>
                  <a:lnTo>
                    <a:pt x="15741" y="10988"/>
                  </a:lnTo>
                  <a:lnTo>
                    <a:pt x="16500" y="10807"/>
                  </a:lnTo>
                  <a:lnTo>
                    <a:pt x="17223" y="10608"/>
                  </a:lnTo>
                  <a:lnTo>
                    <a:pt x="17910" y="10391"/>
                  </a:lnTo>
                  <a:lnTo>
                    <a:pt x="18542" y="10121"/>
                  </a:lnTo>
                  <a:lnTo>
                    <a:pt x="19139" y="9849"/>
                  </a:lnTo>
                  <a:lnTo>
                    <a:pt x="19662" y="9542"/>
                  </a:lnTo>
                  <a:lnTo>
                    <a:pt x="20132" y="9217"/>
                  </a:lnTo>
                  <a:lnTo>
                    <a:pt x="25300" y="5241"/>
                  </a:lnTo>
                  <a:lnTo>
                    <a:pt x="25391" y="5186"/>
                  </a:lnTo>
                  <a:lnTo>
                    <a:pt x="25464" y="5150"/>
                  </a:lnTo>
                  <a:lnTo>
                    <a:pt x="25590" y="5097"/>
                  </a:lnTo>
                  <a:lnTo>
                    <a:pt x="25698" y="5042"/>
                  </a:lnTo>
                  <a:lnTo>
                    <a:pt x="25843" y="5005"/>
                  </a:lnTo>
                  <a:lnTo>
                    <a:pt x="25987" y="4969"/>
                  </a:lnTo>
                  <a:lnTo>
                    <a:pt x="26132" y="4933"/>
                  </a:lnTo>
                  <a:lnTo>
                    <a:pt x="26295" y="4916"/>
                  </a:lnTo>
                  <a:lnTo>
                    <a:pt x="26440" y="4897"/>
                  </a:lnTo>
                  <a:lnTo>
                    <a:pt x="26620" y="4880"/>
                  </a:lnTo>
                  <a:lnTo>
                    <a:pt x="27126" y="4880"/>
                  </a:lnTo>
                  <a:lnTo>
                    <a:pt x="27307" y="4897"/>
                  </a:lnTo>
                  <a:lnTo>
                    <a:pt x="27488" y="4916"/>
                  </a:lnTo>
                  <a:lnTo>
                    <a:pt x="27650" y="4933"/>
                  </a:lnTo>
                  <a:lnTo>
                    <a:pt x="27830" y="4969"/>
                  </a:lnTo>
                  <a:lnTo>
                    <a:pt x="27994" y="5005"/>
                  </a:lnTo>
                  <a:lnTo>
                    <a:pt x="28102" y="5042"/>
                  </a:lnTo>
                  <a:lnTo>
                    <a:pt x="28247" y="5097"/>
                  </a:lnTo>
                  <a:lnTo>
                    <a:pt x="28373" y="5150"/>
                  </a:lnTo>
                  <a:lnTo>
                    <a:pt x="28500" y="5205"/>
                  </a:lnTo>
                  <a:lnTo>
                    <a:pt x="28608" y="5259"/>
                  </a:lnTo>
                  <a:lnTo>
                    <a:pt x="28698" y="5331"/>
                  </a:lnTo>
                  <a:lnTo>
                    <a:pt x="28789" y="5386"/>
                  </a:lnTo>
                  <a:lnTo>
                    <a:pt x="28861" y="5458"/>
                  </a:lnTo>
                  <a:lnTo>
                    <a:pt x="28915" y="5530"/>
                  </a:lnTo>
                  <a:lnTo>
                    <a:pt x="28951" y="5603"/>
                  </a:lnTo>
                  <a:lnTo>
                    <a:pt x="28970" y="5675"/>
                  </a:lnTo>
                  <a:lnTo>
                    <a:pt x="28987" y="5747"/>
                  </a:lnTo>
                  <a:lnTo>
                    <a:pt x="28970" y="5819"/>
                  </a:lnTo>
                  <a:lnTo>
                    <a:pt x="28934" y="5892"/>
                  </a:lnTo>
                  <a:lnTo>
                    <a:pt x="28897" y="5964"/>
                  </a:lnTo>
                  <a:lnTo>
                    <a:pt x="28825" y="6036"/>
                  </a:lnTo>
                  <a:lnTo>
                    <a:pt x="26620" y="8060"/>
                  </a:lnTo>
                  <a:lnTo>
                    <a:pt x="26331" y="8367"/>
                  </a:lnTo>
                  <a:lnTo>
                    <a:pt x="26168" y="8584"/>
                  </a:lnTo>
                  <a:lnTo>
                    <a:pt x="25987" y="8928"/>
                  </a:lnTo>
                  <a:lnTo>
                    <a:pt x="25861" y="9270"/>
                  </a:lnTo>
                  <a:lnTo>
                    <a:pt x="25825" y="9651"/>
                  </a:lnTo>
                  <a:lnTo>
                    <a:pt x="25843" y="10012"/>
                  </a:lnTo>
                  <a:lnTo>
                    <a:pt x="25951" y="10410"/>
                  </a:lnTo>
                  <a:lnTo>
                    <a:pt x="26114" y="10788"/>
                  </a:lnTo>
                  <a:lnTo>
                    <a:pt x="26367" y="11186"/>
                  </a:lnTo>
                  <a:lnTo>
                    <a:pt x="26693" y="11584"/>
                  </a:lnTo>
                  <a:lnTo>
                    <a:pt x="27090" y="11981"/>
                  </a:lnTo>
                  <a:lnTo>
                    <a:pt x="27577" y="12379"/>
                  </a:lnTo>
                  <a:lnTo>
                    <a:pt x="28138" y="12759"/>
                  </a:lnTo>
                  <a:lnTo>
                    <a:pt x="28770" y="13120"/>
                  </a:lnTo>
                  <a:lnTo>
                    <a:pt x="29493" y="13463"/>
                  </a:lnTo>
                  <a:lnTo>
                    <a:pt x="30288" y="13788"/>
                  </a:lnTo>
                  <a:lnTo>
                    <a:pt x="31156" y="14078"/>
                  </a:lnTo>
                  <a:lnTo>
                    <a:pt x="44890" y="18253"/>
                  </a:lnTo>
                  <a:lnTo>
                    <a:pt x="44890" y="14078"/>
                  </a:lnTo>
                  <a:lnTo>
                    <a:pt x="33360" y="11005"/>
                  </a:lnTo>
                  <a:lnTo>
                    <a:pt x="33126" y="10933"/>
                  </a:lnTo>
                  <a:lnTo>
                    <a:pt x="32982" y="10897"/>
                  </a:lnTo>
                  <a:lnTo>
                    <a:pt x="32782" y="10807"/>
                  </a:lnTo>
                  <a:lnTo>
                    <a:pt x="32601" y="10716"/>
                  </a:lnTo>
                  <a:lnTo>
                    <a:pt x="32421" y="10627"/>
                  </a:lnTo>
                  <a:lnTo>
                    <a:pt x="32276" y="10535"/>
                  </a:lnTo>
                  <a:lnTo>
                    <a:pt x="32131" y="10446"/>
                  </a:lnTo>
                  <a:lnTo>
                    <a:pt x="32023" y="10337"/>
                  </a:lnTo>
                  <a:lnTo>
                    <a:pt x="31933" y="10229"/>
                  </a:lnTo>
                  <a:lnTo>
                    <a:pt x="31842" y="10121"/>
                  </a:lnTo>
                  <a:lnTo>
                    <a:pt x="31789" y="10012"/>
                  </a:lnTo>
                  <a:lnTo>
                    <a:pt x="31753" y="9904"/>
                  </a:lnTo>
                  <a:lnTo>
                    <a:pt x="31734" y="9795"/>
                  </a:lnTo>
                  <a:lnTo>
                    <a:pt x="31734" y="9704"/>
                  </a:lnTo>
                  <a:lnTo>
                    <a:pt x="31753" y="9596"/>
                  </a:lnTo>
                  <a:lnTo>
                    <a:pt x="31806" y="9487"/>
                  </a:lnTo>
                  <a:lnTo>
                    <a:pt x="31861" y="9398"/>
                  </a:lnTo>
                  <a:lnTo>
                    <a:pt x="33704" y="7157"/>
                  </a:lnTo>
                  <a:lnTo>
                    <a:pt x="33902" y="6868"/>
                  </a:lnTo>
                  <a:lnTo>
                    <a:pt x="33975" y="6687"/>
                  </a:lnTo>
                  <a:lnTo>
                    <a:pt x="34047" y="6415"/>
                  </a:lnTo>
                  <a:lnTo>
                    <a:pt x="34047" y="6126"/>
                  </a:lnTo>
                  <a:lnTo>
                    <a:pt x="33975" y="5873"/>
                  </a:lnTo>
                  <a:lnTo>
                    <a:pt x="33866" y="5603"/>
                  </a:lnTo>
                  <a:lnTo>
                    <a:pt x="33686" y="5350"/>
                  </a:lnTo>
                  <a:lnTo>
                    <a:pt x="33451" y="5097"/>
                  </a:lnTo>
                  <a:lnTo>
                    <a:pt x="33180" y="4861"/>
                  </a:lnTo>
                  <a:lnTo>
                    <a:pt x="32873" y="4644"/>
                  </a:lnTo>
                  <a:lnTo>
                    <a:pt x="32512" y="4427"/>
                  </a:lnTo>
                  <a:lnTo>
                    <a:pt x="32114" y="4229"/>
                  </a:lnTo>
                  <a:lnTo>
                    <a:pt x="31680" y="4048"/>
                  </a:lnTo>
                  <a:lnTo>
                    <a:pt x="31211" y="3868"/>
                  </a:lnTo>
                  <a:lnTo>
                    <a:pt x="30722" y="3723"/>
                  </a:lnTo>
                  <a:lnTo>
                    <a:pt x="30199" y="3579"/>
                  </a:lnTo>
                  <a:lnTo>
                    <a:pt x="29638" y="3451"/>
                  </a:lnTo>
                  <a:lnTo>
                    <a:pt x="29059" y="3362"/>
                  </a:lnTo>
                  <a:lnTo>
                    <a:pt x="28681" y="3307"/>
                  </a:lnTo>
                  <a:lnTo>
                    <a:pt x="28120" y="3234"/>
                  </a:lnTo>
                  <a:lnTo>
                    <a:pt x="27541" y="3198"/>
                  </a:lnTo>
                  <a:lnTo>
                    <a:pt x="26982" y="3162"/>
                  </a:lnTo>
                  <a:lnTo>
                    <a:pt x="25861" y="3162"/>
                  </a:lnTo>
                  <a:lnTo>
                    <a:pt x="25319" y="3198"/>
                  </a:lnTo>
                  <a:lnTo>
                    <a:pt x="24777" y="3253"/>
                  </a:lnTo>
                  <a:lnTo>
                    <a:pt x="24252" y="3326"/>
                  </a:lnTo>
                  <a:lnTo>
                    <a:pt x="23746" y="3398"/>
                  </a:lnTo>
                  <a:lnTo>
                    <a:pt x="23259" y="3506"/>
                  </a:lnTo>
                  <a:lnTo>
                    <a:pt x="22789" y="3632"/>
                  </a:lnTo>
                  <a:lnTo>
                    <a:pt x="22355" y="3777"/>
                  </a:lnTo>
                  <a:lnTo>
                    <a:pt x="21939" y="3940"/>
                  </a:lnTo>
                  <a:lnTo>
                    <a:pt x="21541" y="4121"/>
                  </a:lnTo>
                  <a:lnTo>
                    <a:pt x="21199" y="4319"/>
                  </a:lnTo>
                  <a:lnTo>
                    <a:pt x="15542" y="7916"/>
                  </a:lnTo>
                  <a:lnTo>
                    <a:pt x="15397" y="7988"/>
                  </a:lnTo>
                  <a:lnTo>
                    <a:pt x="15307" y="8042"/>
                  </a:lnTo>
                  <a:lnTo>
                    <a:pt x="15144" y="8114"/>
                  </a:lnTo>
                  <a:lnTo>
                    <a:pt x="14963" y="8169"/>
                  </a:lnTo>
                  <a:lnTo>
                    <a:pt x="14783" y="8222"/>
                  </a:lnTo>
                  <a:lnTo>
                    <a:pt x="14602" y="8277"/>
                  </a:lnTo>
                  <a:lnTo>
                    <a:pt x="14404" y="8313"/>
                  </a:lnTo>
                  <a:lnTo>
                    <a:pt x="14204" y="8349"/>
                  </a:lnTo>
                  <a:lnTo>
                    <a:pt x="14006" y="8386"/>
                  </a:lnTo>
                  <a:lnTo>
                    <a:pt x="13807" y="8386"/>
                  </a:lnTo>
                  <a:lnTo>
                    <a:pt x="13590" y="8403"/>
                  </a:lnTo>
                  <a:lnTo>
                    <a:pt x="13392" y="8403"/>
                  </a:lnTo>
                  <a:lnTo>
                    <a:pt x="13192" y="8386"/>
                  </a:lnTo>
                  <a:lnTo>
                    <a:pt x="12994" y="8367"/>
                  </a:lnTo>
                  <a:lnTo>
                    <a:pt x="12814" y="8349"/>
                  </a:lnTo>
                  <a:lnTo>
                    <a:pt x="12633" y="8313"/>
                  </a:lnTo>
                  <a:lnTo>
                    <a:pt x="12469" y="8258"/>
                  </a:lnTo>
                  <a:lnTo>
                    <a:pt x="12308" y="8205"/>
                  </a:lnTo>
                  <a:lnTo>
                    <a:pt x="12216" y="8169"/>
                  </a:lnTo>
                  <a:lnTo>
                    <a:pt x="12091" y="8114"/>
                  </a:lnTo>
                  <a:lnTo>
                    <a:pt x="11982" y="8042"/>
                  </a:lnTo>
                  <a:lnTo>
                    <a:pt x="11891" y="7969"/>
                  </a:lnTo>
                  <a:lnTo>
                    <a:pt x="11819" y="7897"/>
                  </a:lnTo>
                  <a:lnTo>
                    <a:pt x="11783" y="7807"/>
                  </a:lnTo>
                  <a:lnTo>
                    <a:pt x="11747" y="7735"/>
                  </a:lnTo>
                  <a:lnTo>
                    <a:pt x="11729" y="7644"/>
                  </a:lnTo>
                  <a:lnTo>
                    <a:pt x="11729" y="7554"/>
                  </a:lnTo>
                  <a:lnTo>
                    <a:pt x="11765" y="7463"/>
                  </a:lnTo>
                  <a:lnTo>
                    <a:pt x="11802" y="7391"/>
                  </a:lnTo>
                  <a:lnTo>
                    <a:pt x="11855" y="7301"/>
                  </a:lnTo>
                  <a:lnTo>
                    <a:pt x="11927" y="7210"/>
                  </a:lnTo>
                  <a:lnTo>
                    <a:pt x="12036" y="7121"/>
                  </a:lnTo>
                  <a:lnTo>
                    <a:pt x="12144" y="7048"/>
                  </a:lnTo>
                  <a:lnTo>
                    <a:pt x="12271" y="6976"/>
                  </a:lnTo>
                  <a:lnTo>
                    <a:pt x="13717" y="6162"/>
                  </a:lnTo>
                  <a:lnTo>
                    <a:pt x="14151" y="5892"/>
                  </a:lnTo>
                  <a:lnTo>
                    <a:pt x="14385" y="5728"/>
                  </a:lnTo>
                  <a:lnTo>
                    <a:pt x="14674" y="5475"/>
                  </a:lnTo>
                  <a:lnTo>
                    <a:pt x="14910" y="5222"/>
                  </a:lnTo>
                  <a:lnTo>
                    <a:pt x="15091" y="4969"/>
                  </a:lnTo>
                  <a:lnTo>
                    <a:pt x="15180" y="4735"/>
                  </a:lnTo>
                  <a:lnTo>
                    <a:pt x="15235" y="4499"/>
                  </a:lnTo>
                  <a:lnTo>
                    <a:pt x="15235" y="4265"/>
                  </a:lnTo>
                  <a:lnTo>
                    <a:pt x="15163" y="4048"/>
                  </a:lnTo>
                  <a:lnTo>
                    <a:pt x="15054" y="3849"/>
                  </a:lnTo>
                  <a:lnTo>
                    <a:pt x="14891" y="3651"/>
                  </a:lnTo>
                  <a:lnTo>
                    <a:pt x="14693" y="3470"/>
                  </a:lnTo>
                  <a:lnTo>
                    <a:pt x="14440" y="3289"/>
                  </a:lnTo>
                  <a:lnTo>
                    <a:pt x="14132" y="3145"/>
                  </a:lnTo>
                  <a:lnTo>
                    <a:pt x="13789" y="3000"/>
                  </a:lnTo>
                  <a:lnTo>
                    <a:pt x="13392" y="2873"/>
                  </a:lnTo>
                  <a:lnTo>
                    <a:pt x="12958" y="2765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470;p25">
            <a:extLst>
              <a:ext uri="{FF2B5EF4-FFF2-40B4-BE49-F238E27FC236}">
                <a16:creationId xmlns:a16="http://schemas.microsoft.com/office/drawing/2014/main" id="{9BB795C5-5C20-A507-6278-ADF66E02BFFD}"/>
              </a:ext>
            </a:extLst>
          </p:cNvPr>
          <p:cNvGrpSpPr/>
          <p:nvPr/>
        </p:nvGrpSpPr>
        <p:grpSpPr>
          <a:xfrm>
            <a:off x="5653591" y="1580658"/>
            <a:ext cx="457198" cy="785903"/>
            <a:chOff x="4340691" y="2011355"/>
            <a:chExt cx="457198" cy="785903"/>
          </a:xfrm>
        </p:grpSpPr>
        <p:sp>
          <p:nvSpPr>
            <p:cNvPr id="65" name="Google Shape;471;p25">
              <a:extLst>
                <a:ext uri="{FF2B5EF4-FFF2-40B4-BE49-F238E27FC236}">
                  <a16:creationId xmlns:a16="http://schemas.microsoft.com/office/drawing/2014/main" id="{E3DA1413-9A11-00CC-B66D-41EB282D3A24}"/>
                </a:ext>
              </a:extLst>
            </p:cNvPr>
            <p:cNvSpPr/>
            <p:nvPr/>
          </p:nvSpPr>
          <p:spPr>
            <a:xfrm>
              <a:off x="4340691" y="2011355"/>
              <a:ext cx="457198" cy="457198"/>
            </a:xfrm>
            <a:custGeom>
              <a:avLst/>
              <a:gdLst/>
              <a:ahLst/>
              <a:cxnLst/>
              <a:rect l="l" t="t" r="r" b="b"/>
              <a:pathLst>
                <a:path w="2133" h="2133" extrusionOk="0">
                  <a:moveTo>
                    <a:pt x="1067" y="0"/>
                  </a:moveTo>
                  <a:cubicBezTo>
                    <a:pt x="470" y="0"/>
                    <a:pt x="0" y="489"/>
                    <a:pt x="0" y="1067"/>
                  </a:cubicBezTo>
                  <a:cubicBezTo>
                    <a:pt x="0" y="1663"/>
                    <a:pt x="470" y="2133"/>
                    <a:pt x="1067" y="2133"/>
                  </a:cubicBezTo>
                  <a:cubicBezTo>
                    <a:pt x="1645" y="2133"/>
                    <a:pt x="2132" y="1663"/>
                    <a:pt x="2132" y="1067"/>
                  </a:cubicBezTo>
                  <a:cubicBezTo>
                    <a:pt x="2132" y="489"/>
                    <a:pt x="1645" y="0"/>
                    <a:pt x="10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dirty="0"/>
                <a:t>  </a:t>
              </a:r>
              <a:r>
                <a:rPr lang="en-CA" b="1" dirty="0">
                  <a:solidFill>
                    <a:schemeClr val="bg1"/>
                  </a:solidFill>
                </a:rPr>
                <a:t>3</a:t>
              </a:r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Google Shape;472;p25">
              <a:extLst>
                <a:ext uri="{FF2B5EF4-FFF2-40B4-BE49-F238E27FC236}">
                  <a16:creationId xmlns:a16="http://schemas.microsoft.com/office/drawing/2014/main" id="{37F684D0-8A0A-EFFB-D76D-64B99B298DA9}"/>
                </a:ext>
              </a:extLst>
            </p:cNvPr>
            <p:cNvSpPr/>
            <p:nvPr/>
          </p:nvSpPr>
          <p:spPr>
            <a:xfrm>
              <a:off x="4569206" y="2461614"/>
              <a:ext cx="169" cy="335644"/>
            </a:xfrm>
            <a:custGeom>
              <a:avLst/>
              <a:gdLst/>
              <a:ahLst/>
              <a:cxnLst/>
              <a:rect l="l" t="t" r="r" b="b"/>
              <a:pathLst>
                <a:path w="1" h="1989" extrusionOk="0">
                  <a:moveTo>
                    <a:pt x="1" y="198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476;p25">
            <a:extLst>
              <a:ext uri="{FF2B5EF4-FFF2-40B4-BE49-F238E27FC236}">
                <a16:creationId xmlns:a16="http://schemas.microsoft.com/office/drawing/2014/main" id="{456DDB02-1FAE-6B33-26C7-B5337BD11A04}"/>
              </a:ext>
            </a:extLst>
          </p:cNvPr>
          <p:cNvSpPr txBox="1"/>
          <p:nvPr/>
        </p:nvSpPr>
        <p:spPr>
          <a:xfrm>
            <a:off x="8138955" y="3117376"/>
            <a:ext cx="12894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" name="Google Shape;492;p25">
            <a:extLst>
              <a:ext uri="{FF2B5EF4-FFF2-40B4-BE49-F238E27FC236}">
                <a16:creationId xmlns:a16="http://schemas.microsoft.com/office/drawing/2014/main" id="{962512EB-A318-B1A5-7DAE-E7A30C13F885}"/>
              </a:ext>
            </a:extLst>
          </p:cNvPr>
          <p:cNvGrpSpPr/>
          <p:nvPr/>
        </p:nvGrpSpPr>
        <p:grpSpPr>
          <a:xfrm>
            <a:off x="7933810" y="2036579"/>
            <a:ext cx="457198" cy="968753"/>
            <a:chOff x="7628781" y="3893373"/>
            <a:chExt cx="457198" cy="968753"/>
          </a:xfrm>
        </p:grpSpPr>
        <p:sp>
          <p:nvSpPr>
            <p:cNvPr id="53" name="Google Shape;493;p25">
              <a:extLst>
                <a:ext uri="{FF2B5EF4-FFF2-40B4-BE49-F238E27FC236}">
                  <a16:creationId xmlns:a16="http://schemas.microsoft.com/office/drawing/2014/main" id="{67456354-01FA-BE11-C53D-C6AC5C6A0ACC}"/>
                </a:ext>
              </a:extLst>
            </p:cNvPr>
            <p:cNvSpPr/>
            <p:nvPr/>
          </p:nvSpPr>
          <p:spPr>
            <a:xfrm>
              <a:off x="7628781" y="3893373"/>
              <a:ext cx="457198" cy="457199"/>
            </a:xfrm>
            <a:custGeom>
              <a:avLst/>
              <a:gdLst/>
              <a:ahLst/>
              <a:cxnLst/>
              <a:rect l="l" t="t" r="r" b="b"/>
              <a:pathLst>
                <a:path w="2133" h="2134" extrusionOk="0">
                  <a:moveTo>
                    <a:pt x="1067" y="1"/>
                  </a:moveTo>
                  <a:cubicBezTo>
                    <a:pt x="489" y="1"/>
                    <a:pt x="0" y="471"/>
                    <a:pt x="0" y="1066"/>
                  </a:cubicBezTo>
                  <a:cubicBezTo>
                    <a:pt x="0" y="1663"/>
                    <a:pt x="489" y="2133"/>
                    <a:pt x="1067" y="2133"/>
                  </a:cubicBezTo>
                  <a:cubicBezTo>
                    <a:pt x="1663" y="2133"/>
                    <a:pt x="2133" y="1663"/>
                    <a:pt x="2133" y="1066"/>
                  </a:cubicBezTo>
                  <a:cubicBezTo>
                    <a:pt x="2133" y="471"/>
                    <a:pt x="1663" y="1"/>
                    <a:pt x="10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b="1" dirty="0">
                  <a:solidFill>
                    <a:schemeClr val="bg1"/>
                  </a:solidFill>
                </a:rPr>
                <a:t>  5</a:t>
              </a:r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Google Shape;494;p25">
              <a:extLst>
                <a:ext uri="{FF2B5EF4-FFF2-40B4-BE49-F238E27FC236}">
                  <a16:creationId xmlns:a16="http://schemas.microsoft.com/office/drawing/2014/main" id="{FDD3EA96-9008-BCAC-1064-04C758897362}"/>
                </a:ext>
              </a:extLst>
            </p:cNvPr>
            <p:cNvSpPr/>
            <p:nvPr/>
          </p:nvSpPr>
          <p:spPr>
            <a:xfrm>
              <a:off x="7857296" y="4355707"/>
              <a:ext cx="169" cy="506419"/>
            </a:xfrm>
            <a:custGeom>
              <a:avLst/>
              <a:gdLst/>
              <a:ahLst/>
              <a:cxnLst/>
              <a:rect l="l" t="t" r="r" b="b"/>
              <a:pathLst>
                <a:path w="1" h="3001" extrusionOk="0">
                  <a:moveTo>
                    <a:pt x="0" y="300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499;p25">
            <a:extLst>
              <a:ext uri="{FF2B5EF4-FFF2-40B4-BE49-F238E27FC236}">
                <a16:creationId xmlns:a16="http://schemas.microsoft.com/office/drawing/2014/main" id="{2D99C5CE-8E8D-B0AF-6FD4-75C6BD83B118}"/>
              </a:ext>
            </a:extLst>
          </p:cNvPr>
          <p:cNvGrpSpPr/>
          <p:nvPr/>
        </p:nvGrpSpPr>
        <p:grpSpPr>
          <a:xfrm>
            <a:off x="2076854" y="1561695"/>
            <a:ext cx="261241" cy="261241"/>
            <a:chOff x="2651134" y="3204639"/>
            <a:chExt cx="374004" cy="374004"/>
          </a:xfrm>
        </p:grpSpPr>
        <p:sp>
          <p:nvSpPr>
            <p:cNvPr id="49" name="Google Shape;500;p25">
              <a:extLst>
                <a:ext uri="{FF2B5EF4-FFF2-40B4-BE49-F238E27FC236}">
                  <a16:creationId xmlns:a16="http://schemas.microsoft.com/office/drawing/2014/main" id="{5D27344F-E77C-C3FB-5386-17F9585E894B}"/>
                </a:ext>
              </a:extLst>
            </p:cNvPr>
            <p:cNvSpPr/>
            <p:nvPr/>
          </p:nvSpPr>
          <p:spPr>
            <a:xfrm>
              <a:off x="2651134" y="3204639"/>
              <a:ext cx="374004" cy="374004"/>
            </a:xfrm>
            <a:custGeom>
              <a:avLst/>
              <a:gdLst/>
              <a:ahLst/>
              <a:cxnLst/>
              <a:rect l="l" t="t" r="r" b="b"/>
              <a:pathLst>
                <a:path w="2648" h="2648" extrusionOk="0">
                  <a:moveTo>
                    <a:pt x="1027" y="162"/>
                  </a:moveTo>
                  <a:lnTo>
                    <a:pt x="945" y="324"/>
                  </a:lnTo>
                  <a:lnTo>
                    <a:pt x="757" y="324"/>
                  </a:lnTo>
                  <a:lnTo>
                    <a:pt x="675" y="162"/>
                  </a:lnTo>
                  <a:close/>
                  <a:moveTo>
                    <a:pt x="999" y="460"/>
                  </a:moveTo>
                  <a:cubicBezTo>
                    <a:pt x="1053" y="460"/>
                    <a:pt x="1081" y="514"/>
                    <a:pt x="1081" y="540"/>
                  </a:cubicBezTo>
                  <a:cubicBezTo>
                    <a:pt x="1081" y="594"/>
                    <a:pt x="1053" y="623"/>
                    <a:pt x="999" y="623"/>
                  </a:cubicBezTo>
                  <a:lnTo>
                    <a:pt x="703" y="623"/>
                  </a:lnTo>
                  <a:cubicBezTo>
                    <a:pt x="649" y="623"/>
                    <a:pt x="621" y="594"/>
                    <a:pt x="621" y="540"/>
                  </a:cubicBezTo>
                  <a:cubicBezTo>
                    <a:pt x="621" y="514"/>
                    <a:pt x="649" y="460"/>
                    <a:pt x="703" y="460"/>
                  </a:cubicBezTo>
                  <a:close/>
                  <a:moveTo>
                    <a:pt x="2486" y="1243"/>
                  </a:moveTo>
                  <a:lnTo>
                    <a:pt x="2486" y="1567"/>
                  </a:lnTo>
                  <a:lnTo>
                    <a:pt x="1539" y="1567"/>
                  </a:lnTo>
                  <a:lnTo>
                    <a:pt x="1539" y="1243"/>
                  </a:lnTo>
                  <a:close/>
                  <a:moveTo>
                    <a:pt x="2486" y="1729"/>
                  </a:moveTo>
                  <a:lnTo>
                    <a:pt x="2486" y="2027"/>
                  </a:lnTo>
                  <a:lnTo>
                    <a:pt x="1539" y="2027"/>
                  </a:lnTo>
                  <a:lnTo>
                    <a:pt x="1539" y="1729"/>
                  </a:lnTo>
                  <a:close/>
                  <a:moveTo>
                    <a:pt x="973" y="785"/>
                  </a:moveTo>
                  <a:cubicBezTo>
                    <a:pt x="1161" y="893"/>
                    <a:pt x="1297" y="1055"/>
                    <a:pt x="1405" y="1243"/>
                  </a:cubicBezTo>
                  <a:lnTo>
                    <a:pt x="1405" y="2351"/>
                  </a:lnTo>
                  <a:lnTo>
                    <a:pt x="163" y="2351"/>
                  </a:lnTo>
                  <a:lnTo>
                    <a:pt x="163" y="2081"/>
                  </a:lnTo>
                  <a:cubicBezTo>
                    <a:pt x="163" y="1459"/>
                    <a:pt x="325" y="1027"/>
                    <a:pt x="729" y="785"/>
                  </a:cubicBezTo>
                  <a:close/>
                  <a:moveTo>
                    <a:pt x="2486" y="2189"/>
                  </a:moveTo>
                  <a:lnTo>
                    <a:pt x="2486" y="2485"/>
                  </a:lnTo>
                  <a:lnTo>
                    <a:pt x="1539" y="2485"/>
                  </a:lnTo>
                  <a:lnTo>
                    <a:pt x="1539" y="2189"/>
                  </a:lnTo>
                  <a:close/>
                  <a:moveTo>
                    <a:pt x="405" y="0"/>
                  </a:moveTo>
                  <a:lnTo>
                    <a:pt x="595" y="352"/>
                  </a:lnTo>
                  <a:cubicBezTo>
                    <a:pt x="513" y="378"/>
                    <a:pt x="459" y="460"/>
                    <a:pt x="459" y="540"/>
                  </a:cubicBezTo>
                  <a:cubicBezTo>
                    <a:pt x="459" y="623"/>
                    <a:pt x="487" y="677"/>
                    <a:pt x="541" y="731"/>
                  </a:cubicBezTo>
                  <a:cubicBezTo>
                    <a:pt x="109" y="1055"/>
                    <a:pt x="1" y="1541"/>
                    <a:pt x="1" y="2081"/>
                  </a:cubicBezTo>
                  <a:lnTo>
                    <a:pt x="1" y="2485"/>
                  </a:lnTo>
                  <a:lnTo>
                    <a:pt x="1405" y="2485"/>
                  </a:lnTo>
                  <a:lnTo>
                    <a:pt x="1405" y="2647"/>
                  </a:lnTo>
                  <a:lnTo>
                    <a:pt x="2648" y="2647"/>
                  </a:lnTo>
                  <a:lnTo>
                    <a:pt x="2648" y="1109"/>
                  </a:lnTo>
                  <a:lnTo>
                    <a:pt x="1485" y="1109"/>
                  </a:lnTo>
                  <a:cubicBezTo>
                    <a:pt x="1405" y="947"/>
                    <a:pt x="1297" y="811"/>
                    <a:pt x="1161" y="731"/>
                  </a:cubicBezTo>
                  <a:cubicBezTo>
                    <a:pt x="1215" y="677"/>
                    <a:pt x="1243" y="623"/>
                    <a:pt x="1243" y="540"/>
                  </a:cubicBezTo>
                  <a:cubicBezTo>
                    <a:pt x="1243" y="460"/>
                    <a:pt x="1189" y="378"/>
                    <a:pt x="1107" y="352"/>
                  </a:cubicBezTo>
                  <a:lnTo>
                    <a:pt x="1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1;p25">
              <a:extLst>
                <a:ext uri="{FF2B5EF4-FFF2-40B4-BE49-F238E27FC236}">
                  <a16:creationId xmlns:a16="http://schemas.microsoft.com/office/drawing/2014/main" id="{6B0CAAB1-1074-A8C0-20CB-E14162523566}"/>
                </a:ext>
              </a:extLst>
            </p:cNvPr>
            <p:cNvSpPr/>
            <p:nvPr/>
          </p:nvSpPr>
          <p:spPr>
            <a:xfrm>
              <a:off x="2738703" y="3380059"/>
              <a:ext cx="65253" cy="133896"/>
            </a:xfrm>
            <a:custGeom>
              <a:avLst/>
              <a:gdLst/>
              <a:ahLst/>
              <a:cxnLst/>
              <a:rect l="l" t="t" r="r" b="b"/>
              <a:pathLst>
                <a:path w="462" h="948" extrusionOk="0">
                  <a:moveTo>
                    <a:pt x="163" y="1"/>
                  </a:moveTo>
                  <a:lnTo>
                    <a:pt x="163" y="109"/>
                  </a:lnTo>
                  <a:cubicBezTo>
                    <a:pt x="55" y="137"/>
                    <a:pt x="1" y="217"/>
                    <a:pt x="1" y="325"/>
                  </a:cubicBezTo>
                  <a:cubicBezTo>
                    <a:pt x="1" y="461"/>
                    <a:pt x="109" y="541"/>
                    <a:pt x="217" y="541"/>
                  </a:cubicBezTo>
                  <a:cubicBezTo>
                    <a:pt x="271" y="541"/>
                    <a:pt x="299" y="595"/>
                    <a:pt x="299" y="623"/>
                  </a:cubicBezTo>
                  <a:cubicBezTo>
                    <a:pt x="299" y="677"/>
                    <a:pt x="271" y="703"/>
                    <a:pt x="217" y="703"/>
                  </a:cubicBezTo>
                  <a:cubicBezTo>
                    <a:pt x="191" y="703"/>
                    <a:pt x="163" y="677"/>
                    <a:pt x="163" y="623"/>
                  </a:cubicBezTo>
                  <a:lnTo>
                    <a:pt x="1" y="623"/>
                  </a:lnTo>
                  <a:cubicBezTo>
                    <a:pt x="1" y="731"/>
                    <a:pt x="55" y="811"/>
                    <a:pt x="163" y="839"/>
                  </a:cubicBezTo>
                  <a:lnTo>
                    <a:pt x="163" y="947"/>
                  </a:lnTo>
                  <a:lnTo>
                    <a:pt x="299" y="947"/>
                  </a:lnTo>
                  <a:lnTo>
                    <a:pt x="299" y="839"/>
                  </a:lnTo>
                  <a:cubicBezTo>
                    <a:pt x="407" y="811"/>
                    <a:pt x="461" y="731"/>
                    <a:pt x="461" y="623"/>
                  </a:cubicBezTo>
                  <a:cubicBezTo>
                    <a:pt x="461" y="515"/>
                    <a:pt x="353" y="407"/>
                    <a:pt x="217" y="407"/>
                  </a:cubicBezTo>
                  <a:cubicBezTo>
                    <a:pt x="191" y="407"/>
                    <a:pt x="163" y="353"/>
                    <a:pt x="163" y="325"/>
                  </a:cubicBezTo>
                  <a:cubicBezTo>
                    <a:pt x="163" y="271"/>
                    <a:pt x="191" y="245"/>
                    <a:pt x="217" y="245"/>
                  </a:cubicBezTo>
                  <a:cubicBezTo>
                    <a:pt x="271" y="245"/>
                    <a:pt x="299" y="271"/>
                    <a:pt x="299" y="325"/>
                  </a:cubicBezTo>
                  <a:lnTo>
                    <a:pt x="461" y="325"/>
                  </a:lnTo>
                  <a:cubicBezTo>
                    <a:pt x="461" y="217"/>
                    <a:pt x="407" y="137"/>
                    <a:pt x="299" y="109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513;p25">
            <a:extLst>
              <a:ext uri="{FF2B5EF4-FFF2-40B4-BE49-F238E27FC236}">
                <a16:creationId xmlns:a16="http://schemas.microsoft.com/office/drawing/2014/main" id="{71ECA8C4-BE40-918A-CF67-266EB495FCC4}"/>
              </a:ext>
            </a:extLst>
          </p:cNvPr>
          <p:cNvGrpSpPr/>
          <p:nvPr/>
        </p:nvGrpSpPr>
        <p:grpSpPr>
          <a:xfrm rot="10800000">
            <a:off x="2914545" y="4221359"/>
            <a:ext cx="457199" cy="787796"/>
            <a:chOff x="2696646" y="2084555"/>
            <a:chExt cx="457199" cy="787796"/>
          </a:xfrm>
        </p:grpSpPr>
        <p:sp>
          <p:nvSpPr>
            <p:cNvPr id="37" name="Google Shape;514;p25">
              <a:extLst>
                <a:ext uri="{FF2B5EF4-FFF2-40B4-BE49-F238E27FC236}">
                  <a16:creationId xmlns:a16="http://schemas.microsoft.com/office/drawing/2014/main" id="{497FF29F-0179-02BF-BF71-A0E6050D9DBC}"/>
                </a:ext>
              </a:extLst>
            </p:cNvPr>
            <p:cNvSpPr/>
            <p:nvPr/>
          </p:nvSpPr>
          <p:spPr>
            <a:xfrm>
              <a:off x="2925161" y="2539745"/>
              <a:ext cx="169" cy="332606"/>
            </a:xfrm>
            <a:custGeom>
              <a:avLst/>
              <a:gdLst/>
              <a:ahLst/>
              <a:cxnLst/>
              <a:rect l="l" t="t" r="r" b="b"/>
              <a:pathLst>
                <a:path w="1" h="1971" extrusionOk="0">
                  <a:moveTo>
                    <a:pt x="0" y="197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15;p25">
              <a:extLst>
                <a:ext uri="{FF2B5EF4-FFF2-40B4-BE49-F238E27FC236}">
                  <a16:creationId xmlns:a16="http://schemas.microsoft.com/office/drawing/2014/main" id="{4FED326C-04B8-692C-5C20-2D5DF33456E4}"/>
                </a:ext>
              </a:extLst>
            </p:cNvPr>
            <p:cNvSpPr/>
            <p:nvPr/>
          </p:nvSpPr>
          <p:spPr>
            <a:xfrm>
              <a:off x="2696646" y="2084555"/>
              <a:ext cx="457199" cy="457199"/>
            </a:xfrm>
            <a:custGeom>
              <a:avLst/>
              <a:gdLst/>
              <a:ahLst/>
              <a:cxnLst/>
              <a:rect l="l" t="t" r="r" b="b"/>
              <a:pathLst>
                <a:path w="2116" h="2134" extrusionOk="0">
                  <a:moveTo>
                    <a:pt x="1048" y="1"/>
                  </a:moveTo>
                  <a:cubicBezTo>
                    <a:pt x="470" y="1"/>
                    <a:pt x="0" y="471"/>
                    <a:pt x="0" y="1068"/>
                  </a:cubicBezTo>
                  <a:cubicBezTo>
                    <a:pt x="0" y="1646"/>
                    <a:pt x="470" y="2133"/>
                    <a:pt x="1048" y="2133"/>
                  </a:cubicBezTo>
                  <a:cubicBezTo>
                    <a:pt x="1645" y="2133"/>
                    <a:pt x="2115" y="1646"/>
                    <a:pt x="2115" y="1068"/>
                  </a:cubicBezTo>
                  <a:cubicBezTo>
                    <a:pt x="2115" y="471"/>
                    <a:pt x="1645" y="1"/>
                    <a:pt x="10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" name="Google Shape;516;p25">
            <a:extLst>
              <a:ext uri="{FF2B5EF4-FFF2-40B4-BE49-F238E27FC236}">
                <a16:creationId xmlns:a16="http://schemas.microsoft.com/office/drawing/2014/main" id="{0DDD62DA-FF12-A51E-6EB1-A331C13EB883}"/>
              </a:ext>
            </a:extLst>
          </p:cNvPr>
          <p:cNvGrpSpPr/>
          <p:nvPr/>
        </p:nvGrpSpPr>
        <p:grpSpPr>
          <a:xfrm>
            <a:off x="3720908" y="1968442"/>
            <a:ext cx="261239" cy="258699"/>
            <a:chOff x="2574864" y="3918184"/>
            <a:chExt cx="377676" cy="374004"/>
          </a:xfrm>
        </p:grpSpPr>
        <p:sp>
          <p:nvSpPr>
            <p:cNvPr id="35" name="Google Shape;517;p25">
              <a:extLst>
                <a:ext uri="{FF2B5EF4-FFF2-40B4-BE49-F238E27FC236}">
                  <a16:creationId xmlns:a16="http://schemas.microsoft.com/office/drawing/2014/main" id="{9D770B2C-DD6D-CBDB-FE05-B7F968A6B34E}"/>
                </a:ext>
              </a:extLst>
            </p:cNvPr>
            <p:cNvSpPr/>
            <p:nvPr/>
          </p:nvSpPr>
          <p:spPr>
            <a:xfrm>
              <a:off x="2685314" y="3948691"/>
              <a:ext cx="156776" cy="148726"/>
            </a:xfrm>
            <a:custGeom>
              <a:avLst/>
              <a:gdLst/>
              <a:ahLst/>
              <a:cxnLst/>
              <a:rect l="l" t="t" r="r" b="b"/>
              <a:pathLst>
                <a:path w="1110" h="1053" extrusionOk="0">
                  <a:moveTo>
                    <a:pt x="541" y="350"/>
                  </a:moveTo>
                  <a:lnTo>
                    <a:pt x="623" y="487"/>
                  </a:lnTo>
                  <a:lnTo>
                    <a:pt x="785" y="512"/>
                  </a:lnTo>
                  <a:lnTo>
                    <a:pt x="677" y="621"/>
                  </a:lnTo>
                  <a:lnTo>
                    <a:pt x="703" y="783"/>
                  </a:lnTo>
                  <a:lnTo>
                    <a:pt x="541" y="703"/>
                  </a:lnTo>
                  <a:lnTo>
                    <a:pt x="407" y="783"/>
                  </a:lnTo>
                  <a:lnTo>
                    <a:pt x="433" y="621"/>
                  </a:lnTo>
                  <a:lnTo>
                    <a:pt x="325" y="512"/>
                  </a:lnTo>
                  <a:lnTo>
                    <a:pt x="487" y="487"/>
                  </a:lnTo>
                  <a:lnTo>
                    <a:pt x="541" y="350"/>
                  </a:lnTo>
                  <a:close/>
                  <a:moveTo>
                    <a:pt x="541" y="0"/>
                  </a:moveTo>
                  <a:lnTo>
                    <a:pt x="379" y="350"/>
                  </a:lnTo>
                  <a:lnTo>
                    <a:pt x="1" y="404"/>
                  </a:lnTo>
                  <a:lnTo>
                    <a:pt x="271" y="675"/>
                  </a:lnTo>
                  <a:lnTo>
                    <a:pt x="217" y="1053"/>
                  </a:lnTo>
                  <a:lnTo>
                    <a:pt x="541" y="865"/>
                  </a:lnTo>
                  <a:lnTo>
                    <a:pt x="893" y="1053"/>
                  </a:lnTo>
                  <a:lnTo>
                    <a:pt x="839" y="675"/>
                  </a:lnTo>
                  <a:lnTo>
                    <a:pt x="1109" y="404"/>
                  </a:lnTo>
                  <a:lnTo>
                    <a:pt x="731" y="350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18;p25">
              <a:extLst>
                <a:ext uri="{FF2B5EF4-FFF2-40B4-BE49-F238E27FC236}">
                  <a16:creationId xmlns:a16="http://schemas.microsoft.com/office/drawing/2014/main" id="{C67405A5-E16B-EE47-573D-3D3D143F40E5}"/>
                </a:ext>
              </a:extLst>
            </p:cNvPr>
            <p:cNvSpPr/>
            <p:nvPr/>
          </p:nvSpPr>
          <p:spPr>
            <a:xfrm>
              <a:off x="2574864" y="3918184"/>
              <a:ext cx="377676" cy="374004"/>
            </a:xfrm>
            <a:custGeom>
              <a:avLst/>
              <a:gdLst/>
              <a:ahLst/>
              <a:cxnLst/>
              <a:rect l="l" t="t" r="r" b="b"/>
              <a:pathLst>
                <a:path w="2674" h="2648" extrusionOk="0">
                  <a:moveTo>
                    <a:pt x="487" y="458"/>
                  </a:moveTo>
                  <a:lnTo>
                    <a:pt x="487" y="865"/>
                  </a:lnTo>
                  <a:lnTo>
                    <a:pt x="487" y="945"/>
                  </a:lnTo>
                  <a:lnTo>
                    <a:pt x="405" y="945"/>
                  </a:lnTo>
                  <a:cubicBezTo>
                    <a:pt x="271" y="945"/>
                    <a:pt x="163" y="837"/>
                    <a:pt x="163" y="703"/>
                  </a:cubicBezTo>
                  <a:cubicBezTo>
                    <a:pt x="163" y="566"/>
                    <a:pt x="271" y="458"/>
                    <a:pt x="405" y="458"/>
                  </a:cubicBezTo>
                  <a:close/>
                  <a:moveTo>
                    <a:pt x="2269" y="458"/>
                  </a:moveTo>
                  <a:cubicBezTo>
                    <a:pt x="2403" y="458"/>
                    <a:pt x="2511" y="566"/>
                    <a:pt x="2511" y="703"/>
                  </a:cubicBezTo>
                  <a:cubicBezTo>
                    <a:pt x="2511" y="837"/>
                    <a:pt x="2403" y="945"/>
                    <a:pt x="2269" y="945"/>
                  </a:cubicBezTo>
                  <a:lnTo>
                    <a:pt x="2187" y="945"/>
                  </a:lnTo>
                  <a:lnTo>
                    <a:pt x="2187" y="865"/>
                  </a:lnTo>
                  <a:lnTo>
                    <a:pt x="2187" y="458"/>
                  </a:lnTo>
                  <a:close/>
                  <a:moveTo>
                    <a:pt x="2025" y="162"/>
                  </a:moveTo>
                  <a:lnTo>
                    <a:pt x="2025" y="865"/>
                  </a:lnTo>
                  <a:cubicBezTo>
                    <a:pt x="2025" y="1243"/>
                    <a:pt x="1729" y="1567"/>
                    <a:pt x="1323" y="1567"/>
                  </a:cubicBezTo>
                  <a:cubicBezTo>
                    <a:pt x="945" y="1567"/>
                    <a:pt x="621" y="1243"/>
                    <a:pt x="621" y="865"/>
                  </a:cubicBezTo>
                  <a:lnTo>
                    <a:pt x="621" y="162"/>
                  </a:lnTo>
                  <a:close/>
                  <a:moveTo>
                    <a:pt x="1405" y="1701"/>
                  </a:moveTo>
                  <a:lnTo>
                    <a:pt x="1405" y="2025"/>
                  </a:lnTo>
                  <a:lnTo>
                    <a:pt x="1269" y="2025"/>
                  </a:lnTo>
                  <a:lnTo>
                    <a:pt x="1269" y="1701"/>
                  </a:lnTo>
                  <a:close/>
                  <a:moveTo>
                    <a:pt x="1755" y="2187"/>
                  </a:moveTo>
                  <a:lnTo>
                    <a:pt x="1863" y="2485"/>
                  </a:lnTo>
                  <a:lnTo>
                    <a:pt x="811" y="2485"/>
                  </a:lnTo>
                  <a:lnTo>
                    <a:pt x="919" y="2187"/>
                  </a:lnTo>
                  <a:close/>
                  <a:moveTo>
                    <a:pt x="325" y="0"/>
                  </a:moveTo>
                  <a:lnTo>
                    <a:pt x="325" y="162"/>
                  </a:lnTo>
                  <a:lnTo>
                    <a:pt x="487" y="162"/>
                  </a:lnTo>
                  <a:lnTo>
                    <a:pt x="487" y="324"/>
                  </a:lnTo>
                  <a:lnTo>
                    <a:pt x="405" y="324"/>
                  </a:lnTo>
                  <a:cubicBezTo>
                    <a:pt x="189" y="324"/>
                    <a:pt x="1" y="486"/>
                    <a:pt x="1" y="703"/>
                  </a:cubicBezTo>
                  <a:cubicBezTo>
                    <a:pt x="1" y="919"/>
                    <a:pt x="189" y="1081"/>
                    <a:pt x="405" y="1081"/>
                  </a:cubicBezTo>
                  <a:lnTo>
                    <a:pt x="513" y="1081"/>
                  </a:lnTo>
                  <a:cubicBezTo>
                    <a:pt x="595" y="1377"/>
                    <a:pt x="811" y="1593"/>
                    <a:pt x="1107" y="1675"/>
                  </a:cubicBezTo>
                  <a:lnTo>
                    <a:pt x="1107" y="2025"/>
                  </a:lnTo>
                  <a:lnTo>
                    <a:pt x="811" y="2025"/>
                  </a:lnTo>
                  <a:lnTo>
                    <a:pt x="649" y="2485"/>
                  </a:lnTo>
                  <a:lnTo>
                    <a:pt x="487" y="2485"/>
                  </a:lnTo>
                  <a:lnTo>
                    <a:pt x="487" y="2647"/>
                  </a:lnTo>
                  <a:lnTo>
                    <a:pt x="2187" y="2647"/>
                  </a:lnTo>
                  <a:lnTo>
                    <a:pt x="2187" y="2485"/>
                  </a:lnTo>
                  <a:lnTo>
                    <a:pt x="2025" y="2485"/>
                  </a:lnTo>
                  <a:lnTo>
                    <a:pt x="1863" y="2025"/>
                  </a:lnTo>
                  <a:lnTo>
                    <a:pt x="1567" y="2025"/>
                  </a:lnTo>
                  <a:lnTo>
                    <a:pt x="1567" y="1675"/>
                  </a:lnTo>
                  <a:cubicBezTo>
                    <a:pt x="1863" y="1593"/>
                    <a:pt x="2079" y="1377"/>
                    <a:pt x="2161" y="1081"/>
                  </a:cubicBezTo>
                  <a:lnTo>
                    <a:pt x="2269" y="1081"/>
                  </a:lnTo>
                  <a:cubicBezTo>
                    <a:pt x="2486" y="1081"/>
                    <a:pt x="2674" y="919"/>
                    <a:pt x="2674" y="703"/>
                  </a:cubicBezTo>
                  <a:cubicBezTo>
                    <a:pt x="2674" y="486"/>
                    <a:pt x="2486" y="324"/>
                    <a:pt x="2269" y="324"/>
                  </a:cubicBezTo>
                  <a:lnTo>
                    <a:pt x="2187" y="324"/>
                  </a:lnTo>
                  <a:lnTo>
                    <a:pt x="2187" y="162"/>
                  </a:lnTo>
                  <a:lnTo>
                    <a:pt x="2349" y="162"/>
                  </a:lnTo>
                  <a:lnTo>
                    <a:pt x="2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513;p25">
            <a:extLst>
              <a:ext uri="{FF2B5EF4-FFF2-40B4-BE49-F238E27FC236}">
                <a16:creationId xmlns:a16="http://schemas.microsoft.com/office/drawing/2014/main" id="{DB0B0B9A-0D18-B2CD-49F5-082A069EF56E}"/>
              </a:ext>
            </a:extLst>
          </p:cNvPr>
          <p:cNvGrpSpPr/>
          <p:nvPr/>
        </p:nvGrpSpPr>
        <p:grpSpPr>
          <a:xfrm>
            <a:off x="1909421" y="1342026"/>
            <a:ext cx="457199" cy="787796"/>
            <a:chOff x="2696646" y="2084555"/>
            <a:chExt cx="457199" cy="787796"/>
          </a:xfrm>
        </p:grpSpPr>
        <p:sp>
          <p:nvSpPr>
            <p:cNvPr id="72" name="Google Shape;514;p25">
              <a:extLst>
                <a:ext uri="{FF2B5EF4-FFF2-40B4-BE49-F238E27FC236}">
                  <a16:creationId xmlns:a16="http://schemas.microsoft.com/office/drawing/2014/main" id="{65AB0A84-FAEB-767E-EC11-0AC11515FFC1}"/>
                </a:ext>
              </a:extLst>
            </p:cNvPr>
            <p:cNvSpPr/>
            <p:nvPr/>
          </p:nvSpPr>
          <p:spPr>
            <a:xfrm>
              <a:off x="2925161" y="2539745"/>
              <a:ext cx="169" cy="332606"/>
            </a:xfrm>
            <a:custGeom>
              <a:avLst/>
              <a:gdLst/>
              <a:ahLst/>
              <a:cxnLst/>
              <a:rect l="l" t="t" r="r" b="b"/>
              <a:pathLst>
                <a:path w="1" h="1971" extrusionOk="0">
                  <a:moveTo>
                    <a:pt x="0" y="197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15;p25">
              <a:extLst>
                <a:ext uri="{FF2B5EF4-FFF2-40B4-BE49-F238E27FC236}">
                  <a16:creationId xmlns:a16="http://schemas.microsoft.com/office/drawing/2014/main" id="{0E426D17-ACF4-89DA-FADB-6D46A4AD6667}"/>
                </a:ext>
              </a:extLst>
            </p:cNvPr>
            <p:cNvSpPr/>
            <p:nvPr/>
          </p:nvSpPr>
          <p:spPr>
            <a:xfrm>
              <a:off x="2696646" y="2084555"/>
              <a:ext cx="457199" cy="457199"/>
            </a:xfrm>
            <a:custGeom>
              <a:avLst/>
              <a:gdLst/>
              <a:ahLst/>
              <a:cxnLst/>
              <a:rect l="l" t="t" r="r" b="b"/>
              <a:pathLst>
                <a:path w="2116" h="2134" extrusionOk="0">
                  <a:moveTo>
                    <a:pt x="1048" y="1"/>
                  </a:moveTo>
                  <a:cubicBezTo>
                    <a:pt x="470" y="1"/>
                    <a:pt x="0" y="471"/>
                    <a:pt x="0" y="1068"/>
                  </a:cubicBezTo>
                  <a:cubicBezTo>
                    <a:pt x="0" y="1646"/>
                    <a:pt x="470" y="2133"/>
                    <a:pt x="1048" y="2133"/>
                  </a:cubicBezTo>
                  <a:cubicBezTo>
                    <a:pt x="1645" y="2133"/>
                    <a:pt x="2115" y="1646"/>
                    <a:pt x="2115" y="1068"/>
                  </a:cubicBezTo>
                  <a:cubicBezTo>
                    <a:pt x="2115" y="471"/>
                    <a:pt x="1645" y="1"/>
                    <a:pt x="10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b="1" dirty="0"/>
                <a:t> 1</a:t>
              </a:r>
              <a:endParaRPr b="1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84ABD2D-C2A8-5CC0-5DDD-B3FA5F6E1620}"/>
              </a:ext>
            </a:extLst>
          </p:cNvPr>
          <p:cNvSpPr txBox="1"/>
          <p:nvPr/>
        </p:nvSpPr>
        <p:spPr>
          <a:xfrm>
            <a:off x="38193" y="3117376"/>
            <a:ext cx="24759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Focus on </a:t>
            </a:r>
          </a:p>
          <a:p>
            <a:r>
              <a:rPr lang="en-CA" sz="16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User-Centered Design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B8BEEC7-E350-517F-7B6C-60FC60DDCBF3}"/>
              </a:ext>
            </a:extLst>
          </p:cNvPr>
          <p:cNvSpPr txBox="1"/>
          <p:nvPr/>
        </p:nvSpPr>
        <p:spPr>
          <a:xfrm>
            <a:off x="1021419" y="740017"/>
            <a:ext cx="3134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Integrate RL Training as </a:t>
            </a:r>
          </a:p>
          <a:p>
            <a:r>
              <a:rPr lang="en-US" sz="16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Supplementary to VR Training</a:t>
            </a:r>
            <a:endParaRPr lang="en-CA" sz="1600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grpSp>
        <p:nvGrpSpPr>
          <p:cNvPr id="78" name="Google Shape;513;p25">
            <a:extLst>
              <a:ext uri="{FF2B5EF4-FFF2-40B4-BE49-F238E27FC236}">
                <a16:creationId xmlns:a16="http://schemas.microsoft.com/office/drawing/2014/main" id="{77211D7B-89C9-EDCA-C64F-D689B01E4038}"/>
              </a:ext>
            </a:extLst>
          </p:cNvPr>
          <p:cNvGrpSpPr/>
          <p:nvPr/>
        </p:nvGrpSpPr>
        <p:grpSpPr>
          <a:xfrm rot="10800000">
            <a:off x="1514731" y="2258305"/>
            <a:ext cx="457199" cy="787796"/>
            <a:chOff x="2696646" y="2084555"/>
            <a:chExt cx="457199" cy="787796"/>
          </a:xfrm>
        </p:grpSpPr>
        <p:sp>
          <p:nvSpPr>
            <p:cNvPr id="79" name="Google Shape;514;p25">
              <a:extLst>
                <a:ext uri="{FF2B5EF4-FFF2-40B4-BE49-F238E27FC236}">
                  <a16:creationId xmlns:a16="http://schemas.microsoft.com/office/drawing/2014/main" id="{7FD8399E-D133-D825-46F7-64FE2BD31E69}"/>
                </a:ext>
              </a:extLst>
            </p:cNvPr>
            <p:cNvSpPr/>
            <p:nvPr/>
          </p:nvSpPr>
          <p:spPr>
            <a:xfrm>
              <a:off x="2925161" y="2539745"/>
              <a:ext cx="169" cy="332606"/>
            </a:xfrm>
            <a:custGeom>
              <a:avLst/>
              <a:gdLst/>
              <a:ahLst/>
              <a:cxnLst/>
              <a:rect l="l" t="t" r="r" b="b"/>
              <a:pathLst>
                <a:path w="1" h="1971" extrusionOk="0">
                  <a:moveTo>
                    <a:pt x="0" y="197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15;p25">
              <a:extLst>
                <a:ext uri="{FF2B5EF4-FFF2-40B4-BE49-F238E27FC236}">
                  <a16:creationId xmlns:a16="http://schemas.microsoft.com/office/drawing/2014/main" id="{CFE8B0A3-4CD4-0DDF-5F07-CBE1F938D418}"/>
                </a:ext>
              </a:extLst>
            </p:cNvPr>
            <p:cNvSpPr/>
            <p:nvPr/>
          </p:nvSpPr>
          <p:spPr>
            <a:xfrm>
              <a:off x="2696646" y="2084555"/>
              <a:ext cx="457199" cy="457199"/>
            </a:xfrm>
            <a:custGeom>
              <a:avLst/>
              <a:gdLst/>
              <a:ahLst/>
              <a:cxnLst/>
              <a:rect l="l" t="t" r="r" b="b"/>
              <a:pathLst>
                <a:path w="2116" h="2134" extrusionOk="0">
                  <a:moveTo>
                    <a:pt x="1048" y="1"/>
                  </a:moveTo>
                  <a:cubicBezTo>
                    <a:pt x="470" y="1"/>
                    <a:pt x="0" y="471"/>
                    <a:pt x="0" y="1068"/>
                  </a:cubicBezTo>
                  <a:cubicBezTo>
                    <a:pt x="0" y="1646"/>
                    <a:pt x="470" y="2133"/>
                    <a:pt x="1048" y="2133"/>
                  </a:cubicBezTo>
                  <a:cubicBezTo>
                    <a:pt x="1645" y="2133"/>
                    <a:pt x="2115" y="1646"/>
                    <a:pt x="2115" y="1068"/>
                  </a:cubicBezTo>
                  <a:cubicBezTo>
                    <a:pt x="2115" y="471"/>
                    <a:pt x="1645" y="1"/>
                    <a:pt x="10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8A22670B-4915-205A-F8A6-9F488D63723C}"/>
              </a:ext>
            </a:extLst>
          </p:cNvPr>
          <p:cNvSpPr txBox="1"/>
          <p:nvPr/>
        </p:nvSpPr>
        <p:spPr>
          <a:xfrm>
            <a:off x="1590799" y="263283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40F49C-02A3-3AE2-156E-BEC2196A9E04}"/>
              </a:ext>
            </a:extLst>
          </p:cNvPr>
          <p:cNvSpPr txBox="1"/>
          <p:nvPr/>
        </p:nvSpPr>
        <p:spPr>
          <a:xfrm>
            <a:off x="2990613" y="459588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26D4C77-A7BB-6D4C-902E-E68AF0511844}"/>
              </a:ext>
            </a:extLst>
          </p:cNvPr>
          <p:cNvSpPr txBox="1"/>
          <p:nvPr/>
        </p:nvSpPr>
        <p:spPr>
          <a:xfrm>
            <a:off x="4564398" y="794956"/>
            <a:ext cx="27279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Follow Training Protocols </a:t>
            </a:r>
          </a:p>
          <a:p>
            <a:r>
              <a:rPr lang="en-US" sz="16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Produced in RL to Improve VR</a:t>
            </a:r>
            <a:r>
              <a:rPr lang="en-US" sz="1600" dirty="0">
                <a:highlight>
                  <a:srgbClr val="FFFFFF"/>
                </a:highlight>
              </a:rPr>
              <a:t> </a:t>
            </a:r>
            <a:r>
              <a:rPr lang="en-US" sz="16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Training</a:t>
            </a:r>
            <a:endParaRPr lang="en-CA" sz="1600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F906CE3-7457-0A1B-07E5-32EB193B4AA6}"/>
              </a:ext>
            </a:extLst>
          </p:cNvPr>
          <p:cNvSpPr txBox="1"/>
          <p:nvPr/>
        </p:nvSpPr>
        <p:spPr>
          <a:xfrm>
            <a:off x="1653426" y="5142603"/>
            <a:ext cx="26743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Optimize Game Physics </a:t>
            </a:r>
          </a:p>
          <a:p>
            <a:r>
              <a:rPr lang="en-US" sz="14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with Concentration on the Ball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C77273E-FA82-8F6D-F17A-78F5EB6F85CC}"/>
              </a:ext>
            </a:extLst>
          </p:cNvPr>
          <p:cNvSpPr txBox="1"/>
          <p:nvPr/>
        </p:nvSpPr>
        <p:spPr>
          <a:xfrm>
            <a:off x="8511307" y="1692315"/>
            <a:ext cx="209848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Mitigate VR Limitations </a:t>
            </a:r>
          </a:p>
          <a:p>
            <a:r>
              <a:rPr lang="en-US" sz="14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for Playability and Accessibility</a:t>
            </a:r>
            <a:endParaRPr lang="en-US" sz="14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8CE72BE-2E59-92EC-D5E3-61676E0D66C8}"/>
              </a:ext>
            </a:extLst>
          </p:cNvPr>
          <p:cNvSpPr txBox="1"/>
          <p:nvPr/>
        </p:nvSpPr>
        <p:spPr>
          <a:xfrm>
            <a:off x="4695472" y="5332231"/>
            <a:ext cx="44739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Incorporate Virtual Coach and Training Protocol for VR</a:t>
            </a:r>
            <a:br>
              <a:rPr lang="en-US" sz="1400" dirty="0"/>
            </a:br>
            <a:r>
              <a:rPr lang="en-US" sz="14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Training Applications in Real-time</a:t>
            </a:r>
            <a:endParaRPr lang="en-US" sz="14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8D79887-2D77-026B-55FB-555EA2AFCC69}"/>
              </a:ext>
            </a:extLst>
          </p:cNvPr>
          <p:cNvSpPr txBox="1"/>
          <p:nvPr/>
        </p:nvSpPr>
        <p:spPr>
          <a:xfrm>
            <a:off x="6911253" y="490578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8233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7" grpId="0"/>
      <p:bldP spid="84" grpId="0"/>
      <p:bldP spid="86" grpId="0"/>
      <p:bldP spid="95" grpId="0"/>
      <p:bldP spid="10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904" y="235973"/>
            <a:ext cx="6665371" cy="860451"/>
          </a:xfrm>
        </p:spPr>
        <p:txBody>
          <a:bodyPr anchor="b">
            <a:noAutofit/>
          </a:bodyPr>
          <a:lstStyle/>
          <a:p>
            <a:r>
              <a:rPr lang="en-US" sz="2800" dirty="0"/>
              <a:t>LIMITATIONS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141E4-E527-38CE-440C-324D0096B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grpSp>
        <p:nvGrpSpPr>
          <p:cNvPr id="5" name="Google Shape;252;p22">
            <a:extLst>
              <a:ext uri="{FF2B5EF4-FFF2-40B4-BE49-F238E27FC236}">
                <a16:creationId xmlns:a16="http://schemas.microsoft.com/office/drawing/2014/main" id="{B2383B1D-B45C-68C5-EB0E-75F55FC25476}"/>
              </a:ext>
            </a:extLst>
          </p:cNvPr>
          <p:cNvGrpSpPr/>
          <p:nvPr/>
        </p:nvGrpSpPr>
        <p:grpSpPr>
          <a:xfrm>
            <a:off x="1463362" y="2181776"/>
            <a:ext cx="7866716" cy="2707200"/>
            <a:chOff x="638638" y="1572841"/>
            <a:chExt cx="7866716" cy="2707200"/>
          </a:xfrm>
        </p:grpSpPr>
        <p:sp>
          <p:nvSpPr>
            <p:cNvPr id="7" name="Google Shape;253;p22">
              <a:extLst>
                <a:ext uri="{FF2B5EF4-FFF2-40B4-BE49-F238E27FC236}">
                  <a16:creationId xmlns:a16="http://schemas.microsoft.com/office/drawing/2014/main" id="{2C838973-8B3D-4281-85A9-339BB71C1A65}"/>
                </a:ext>
              </a:extLst>
            </p:cNvPr>
            <p:cNvSpPr/>
            <p:nvPr/>
          </p:nvSpPr>
          <p:spPr>
            <a:xfrm>
              <a:off x="6250019" y="1690735"/>
              <a:ext cx="2156397" cy="2471412"/>
            </a:xfrm>
            <a:custGeom>
              <a:avLst/>
              <a:gdLst/>
              <a:ahLst/>
              <a:cxnLst/>
              <a:rect l="l" t="t" r="r" b="b"/>
              <a:pathLst>
                <a:path w="11377" h="13039" extrusionOk="0">
                  <a:moveTo>
                    <a:pt x="3130" y="1"/>
                  </a:moveTo>
                  <a:cubicBezTo>
                    <a:pt x="1418" y="1"/>
                    <a:pt x="1" y="1391"/>
                    <a:pt x="1" y="3130"/>
                  </a:cubicBezTo>
                  <a:lnTo>
                    <a:pt x="1" y="9909"/>
                  </a:lnTo>
                  <a:cubicBezTo>
                    <a:pt x="1" y="11648"/>
                    <a:pt x="1418" y="13039"/>
                    <a:pt x="3130" y="13039"/>
                  </a:cubicBezTo>
                  <a:lnTo>
                    <a:pt x="8247" y="13039"/>
                  </a:lnTo>
                  <a:cubicBezTo>
                    <a:pt x="9985" y="13039"/>
                    <a:pt x="11376" y="11648"/>
                    <a:pt x="11376" y="9909"/>
                  </a:cubicBezTo>
                  <a:lnTo>
                    <a:pt x="11376" y="3130"/>
                  </a:lnTo>
                  <a:cubicBezTo>
                    <a:pt x="11376" y="1391"/>
                    <a:pt x="9985" y="1"/>
                    <a:pt x="82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R="0" lvl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enorite"/>
                  <a:ea typeface="+mn-ea"/>
                  <a:cs typeface="+mn-cs"/>
                </a:rPr>
                <a:t>Lack of Multiple Raters 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8" name="Google Shape;254;p22">
              <a:extLst>
                <a:ext uri="{FF2B5EF4-FFF2-40B4-BE49-F238E27FC236}">
                  <a16:creationId xmlns:a16="http://schemas.microsoft.com/office/drawing/2014/main" id="{1F006394-1316-A2C8-723C-AB6F70F2120F}"/>
                </a:ext>
              </a:extLst>
            </p:cNvPr>
            <p:cNvSpPr/>
            <p:nvPr/>
          </p:nvSpPr>
          <p:spPr>
            <a:xfrm>
              <a:off x="739893" y="1690735"/>
              <a:ext cx="2156207" cy="2471412"/>
            </a:xfrm>
            <a:custGeom>
              <a:avLst/>
              <a:gdLst/>
              <a:ahLst/>
              <a:cxnLst/>
              <a:rect l="l" t="t" r="r" b="b"/>
              <a:pathLst>
                <a:path w="11376" h="13039" extrusionOk="0">
                  <a:moveTo>
                    <a:pt x="3129" y="1"/>
                  </a:moveTo>
                  <a:cubicBezTo>
                    <a:pt x="1391" y="1"/>
                    <a:pt x="0" y="1391"/>
                    <a:pt x="0" y="3130"/>
                  </a:cubicBezTo>
                  <a:lnTo>
                    <a:pt x="0" y="9909"/>
                  </a:lnTo>
                  <a:cubicBezTo>
                    <a:pt x="0" y="11648"/>
                    <a:pt x="1391" y="13039"/>
                    <a:pt x="3129" y="13039"/>
                  </a:cubicBezTo>
                  <a:lnTo>
                    <a:pt x="8246" y="13039"/>
                  </a:lnTo>
                  <a:cubicBezTo>
                    <a:pt x="9959" y="13039"/>
                    <a:pt x="11375" y="11648"/>
                    <a:pt x="11375" y="9909"/>
                  </a:cubicBezTo>
                  <a:lnTo>
                    <a:pt x="11375" y="3130"/>
                  </a:lnTo>
                  <a:cubicBezTo>
                    <a:pt x="11375" y="1391"/>
                    <a:pt x="9959" y="1"/>
                    <a:pt x="82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en-CA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enorite"/>
                  <a:ea typeface="+mn-ea"/>
                  <a:cs typeface="+mn-cs"/>
                </a:rPr>
                <a:t>Focus solely on Novice Players</a:t>
              </a:r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Google Shape;258;p22">
              <a:extLst>
                <a:ext uri="{FF2B5EF4-FFF2-40B4-BE49-F238E27FC236}">
                  <a16:creationId xmlns:a16="http://schemas.microsoft.com/office/drawing/2014/main" id="{597F26DC-B72E-DF55-F1AA-CD6DB8CB61A2}"/>
                </a:ext>
              </a:extLst>
            </p:cNvPr>
            <p:cNvSpPr/>
            <p:nvPr/>
          </p:nvSpPr>
          <p:spPr>
            <a:xfrm>
              <a:off x="3562418" y="1690735"/>
              <a:ext cx="2156207" cy="2471412"/>
            </a:xfrm>
            <a:custGeom>
              <a:avLst/>
              <a:gdLst/>
              <a:ahLst/>
              <a:cxnLst/>
              <a:rect l="l" t="t" r="r" b="b"/>
              <a:pathLst>
                <a:path w="11376" h="13039" extrusionOk="0">
                  <a:moveTo>
                    <a:pt x="3130" y="1"/>
                  </a:moveTo>
                  <a:cubicBezTo>
                    <a:pt x="1415" y="1"/>
                    <a:pt x="0" y="1391"/>
                    <a:pt x="0" y="3130"/>
                  </a:cubicBezTo>
                  <a:lnTo>
                    <a:pt x="0" y="9909"/>
                  </a:lnTo>
                  <a:cubicBezTo>
                    <a:pt x="0" y="11648"/>
                    <a:pt x="1415" y="13039"/>
                    <a:pt x="3130" y="13039"/>
                  </a:cubicBezTo>
                  <a:lnTo>
                    <a:pt x="8246" y="13039"/>
                  </a:lnTo>
                  <a:cubicBezTo>
                    <a:pt x="9984" y="13039"/>
                    <a:pt x="11375" y="11648"/>
                    <a:pt x="11375" y="9909"/>
                  </a:cubicBezTo>
                  <a:lnTo>
                    <a:pt x="11375" y="3130"/>
                  </a:lnTo>
                  <a:cubicBezTo>
                    <a:pt x="11375" y="1391"/>
                    <a:pt x="9984" y="1"/>
                    <a:pt x="8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enorite"/>
                  <a:ea typeface="+mn-ea"/>
                  <a:cs typeface="+mn-cs"/>
                </a:rPr>
                <a:t>External Validity</a:t>
              </a:r>
              <a:endParaRPr b="1" dirty="0">
                <a:solidFill>
                  <a:schemeClr val="bg1"/>
                </a:solidFill>
              </a:endParaRPr>
            </a:p>
          </p:txBody>
        </p:sp>
        <p:grpSp>
          <p:nvGrpSpPr>
            <p:cNvPr id="13" name="Google Shape;259;p22">
              <a:extLst>
                <a:ext uri="{FF2B5EF4-FFF2-40B4-BE49-F238E27FC236}">
                  <a16:creationId xmlns:a16="http://schemas.microsoft.com/office/drawing/2014/main" id="{A98E0221-A8D5-F41A-B41E-BB54E335E953}"/>
                </a:ext>
              </a:extLst>
            </p:cNvPr>
            <p:cNvGrpSpPr/>
            <p:nvPr/>
          </p:nvGrpSpPr>
          <p:grpSpPr>
            <a:xfrm>
              <a:off x="638638" y="1572841"/>
              <a:ext cx="7866716" cy="2707200"/>
              <a:chOff x="638638" y="1572841"/>
              <a:chExt cx="7866716" cy="2707200"/>
            </a:xfrm>
          </p:grpSpPr>
          <p:sp>
            <p:nvSpPr>
              <p:cNvPr id="17" name="Google Shape;260;p22">
                <a:extLst>
                  <a:ext uri="{FF2B5EF4-FFF2-40B4-BE49-F238E27FC236}">
                    <a16:creationId xmlns:a16="http://schemas.microsoft.com/office/drawing/2014/main" id="{066F14DB-D6FB-76B0-9185-CDE18A52C5D0}"/>
                  </a:ext>
                </a:extLst>
              </p:cNvPr>
              <p:cNvSpPr/>
              <p:nvPr/>
            </p:nvSpPr>
            <p:spPr>
              <a:xfrm>
                <a:off x="6132503" y="1572841"/>
                <a:ext cx="2372851" cy="2707200"/>
              </a:xfrm>
              <a:custGeom>
                <a:avLst/>
                <a:gdLst/>
                <a:ahLst/>
                <a:cxnLst/>
                <a:rect l="l" t="t" r="r" b="b"/>
                <a:pathLst>
                  <a:path w="12519" h="14283" extrusionOk="0">
                    <a:moveTo>
                      <a:pt x="3850" y="1"/>
                    </a:moveTo>
                    <a:lnTo>
                      <a:pt x="3850" y="100"/>
                    </a:lnTo>
                    <a:lnTo>
                      <a:pt x="4372" y="100"/>
                    </a:lnTo>
                    <a:lnTo>
                      <a:pt x="4372" y="1"/>
                    </a:lnTo>
                    <a:close/>
                    <a:moveTo>
                      <a:pt x="4893" y="1"/>
                    </a:moveTo>
                    <a:lnTo>
                      <a:pt x="4893" y="100"/>
                    </a:lnTo>
                    <a:lnTo>
                      <a:pt x="5415" y="100"/>
                    </a:lnTo>
                    <a:lnTo>
                      <a:pt x="5415" y="1"/>
                    </a:lnTo>
                    <a:close/>
                    <a:moveTo>
                      <a:pt x="5936" y="1"/>
                    </a:moveTo>
                    <a:lnTo>
                      <a:pt x="5936" y="100"/>
                    </a:lnTo>
                    <a:lnTo>
                      <a:pt x="6459" y="100"/>
                    </a:lnTo>
                    <a:lnTo>
                      <a:pt x="6459" y="1"/>
                    </a:lnTo>
                    <a:close/>
                    <a:moveTo>
                      <a:pt x="6979" y="1"/>
                    </a:moveTo>
                    <a:lnTo>
                      <a:pt x="6979" y="100"/>
                    </a:lnTo>
                    <a:lnTo>
                      <a:pt x="7502" y="100"/>
                    </a:lnTo>
                    <a:lnTo>
                      <a:pt x="7502" y="1"/>
                    </a:lnTo>
                    <a:close/>
                    <a:moveTo>
                      <a:pt x="8022" y="1"/>
                    </a:moveTo>
                    <a:lnTo>
                      <a:pt x="8022" y="100"/>
                    </a:lnTo>
                    <a:lnTo>
                      <a:pt x="8545" y="100"/>
                    </a:lnTo>
                    <a:lnTo>
                      <a:pt x="8545" y="1"/>
                    </a:lnTo>
                    <a:close/>
                    <a:moveTo>
                      <a:pt x="3353" y="1"/>
                    </a:moveTo>
                    <a:cubicBezTo>
                      <a:pt x="3180" y="1"/>
                      <a:pt x="2981" y="27"/>
                      <a:pt x="2807" y="50"/>
                    </a:cubicBezTo>
                    <a:lnTo>
                      <a:pt x="2832" y="150"/>
                    </a:lnTo>
                    <a:cubicBezTo>
                      <a:pt x="3005" y="126"/>
                      <a:pt x="3180" y="100"/>
                      <a:pt x="3353" y="100"/>
                    </a:cubicBezTo>
                    <a:lnTo>
                      <a:pt x="3353" y="1"/>
                    </a:lnTo>
                    <a:close/>
                    <a:moveTo>
                      <a:pt x="9141" y="1"/>
                    </a:moveTo>
                    <a:lnTo>
                      <a:pt x="9141" y="100"/>
                    </a:lnTo>
                    <a:cubicBezTo>
                      <a:pt x="9314" y="100"/>
                      <a:pt x="9489" y="126"/>
                      <a:pt x="9638" y="150"/>
                    </a:cubicBezTo>
                    <a:lnTo>
                      <a:pt x="9661" y="50"/>
                    </a:lnTo>
                    <a:cubicBezTo>
                      <a:pt x="9489" y="27"/>
                      <a:pt x="9314" y="1"/>
                      <a:pt x="9141" y="1"/>
                    </a:cubicBezTo>
                    <a:close/>
                    <a:moveTo>
                      <a:pt x="2310" y="199"/>
                    </a:moveTo>
                    <a:cubicBezTo>
                      <a:pt x="2137" y="249"/>
                      <a:pt x="1962" y="325"/>
                      <a:pt x="1813" y="398"/>
                    </a:cubicBezTo>
                    <a:lnTo>
                      <a:pt x="1863" y="497"/>
                    </a:lnTo>
                    <a:cubicBezTo>
                      <a:pt x="2012" y="424"/>
                      <a:pt x="2161" y="348"/>
                      <a:pt x="2336" y="299"/>
                    </a:cubicBezTo>
                    <a:lnTo>
                      <a:pt x="2310" y="199"/>
                    </a:lnTo>
                    <a:close/>
                    <a:moveTo>
                      <a:pt x="10184" y="199"/>
                    </a:moveTo>
                    <a:lnTo>
                      <a:pt x="10134" y="299"/>
                    </a:lnTo>
                    <a:cubicBezTo>
                      <a:pt x="10307" y="348"/>
                      <a:pt x="10456" y="424"/>
                      <a:pt x="10631" y="497"/>
                    </a:cubicBezTo>
                    <a:lnTo>
                      <a:pt x="10655" y="398"/>
                    </a:lnTo>
                    <a:cubicBezTo>
                      <a:pt x="10506" y="325"/>
                      <a:pt x="10357" y="249"/>
                      <a:pt x="10184" y="199"/>
                    </a:cubicBezTo>
                    <a:close/>
                    <a:moveTo>
                      <a:pt x="1366" y="696"/>
                    </a:moveTo>
                    <a:cubicBezTo>
                      <a:pt x="1217" y="795"/>
                      <a:pt x="1094" y="921"/>
                      <a:pt x="969" y="1044"/>
                    </a:cubicBezTo>
                    <a:lnTo>
                      <a:pt x="1044" y="1119"/>
                    </a:lnTo>
                    <a:cubicBezTo>
                      <a:pt x="1167" y="994"/>
                      <a:pt x="1292" y="871"/>
                      <a:pt x="1416" y="772"/>
                    </a:cubicBezTo>
                    <a:lnTo>
                      <a:pt x="1366" y="696"/>
                    </a:lnTo>
                    <a:close/>
                    <a:moveTo>
                      <a:pt x="11128" y="696"/>
                    </a:moveTo>
                    <a:lnTo>
                      <a:pt x="11052" y="772"/>
                    </a:lnTo>
                    <a:cubicBezTo>
                      <a:pt x="11201" y="871"/>
                      <a:pt x="11327" y="994"/>
                      <a:pt x="11450" y="1119"/>
                    </a:cubicBezTo>
                    <a:lnTo>
                      <a:pt x="11525" y="1044"/>
                    </a:lnTo>
                    <a:cubicBezTo>
                      <a:pt x="11400" y="921"/>
                      <a:pt x="11251" y="795"/>
                      <a:pt x="11128" y="696"/>
                    </a:cubicBezTo>
                    <a:close/>
                    <a:moveTo>
                      <a:pt x="11873" y="1441"/>
                    </a:moveTo>
                    <a:lnTo>
                      <a:pt x="11774" y="1517"/>
                    </a:lnTo>
                    <a:cubicBezTo>
                      <a:pt x="11873" y="1640"/>
                      <a:pt x="11972" y="1789"/>
                      <a:pt x="12046" y="1938"/>
                    </a:cubicBezTo>
                    <a:lnTo>
                      <a:pt x="12145" y="1914"/>
                    </a:lnTo>
                    <a:cubicBezTo>
                      <a:pt x="12072" y="1739"/>
                      <a:pt x="11972" y="1590"/>
                      <a:pt x="11873" y="1441"/>
                    </a:cubicBezTo>
                    <a:close/>
                    <a:moveTo>
                      <a:pt x="621" y="1467"/>
                    </a:moveTo>
                    <a:cubicBezTo>
                      <a:pt x="522" y="1590"/>
                      <a:pt x="422" y="1765"/>
                      <a:pt x="349" y="1914"/>
                    </a:cubicBezTo>
                    <a:lnTo>
                      <a:pt x="448" y="1964"/>
                    </a:lnTo>
                    <a:cubicBezTo>
                      <a:pt x="522" y="1815"/>
                      <a:pt x="621" y="1666"/>
                      <a:pt x="720" y="1517"/>
                    </a:cubicBezTo>
                    <a:lnTo>
                      <a:pt x="621" y="1467"/>
                    </a:lnTo>
                    <a:close/>
                    <a:moveTo>
                      <a:pt x="12344" y="2385"/>
                    </a:moveTo>
                    <a:lnTo>
                      <a:pt x="12245" y="2435"/>
                    </a:lnTo>
                    <a:cubicBezTo>
                      <a:pt x="12294" y="2584"/>
                      <a:pt x="12344" y="2759"/>
                      <a:pt x="12370" y="2931"/>
                    </a:cubicBezTo>
                    <a:lnTo>
                      <a:pt x="12469" y="2908"/>
                    </a:lnTo>
                    <a:cubicBezTo>
                      <a:pt x="12443" y="2733"/>
                      <a:pt x="12394" y="2560"/>
                      <a:pt x="12344" y="2385"/>
                    </a:cubicBezTo>
                    <a:close/>
                    <a:moveTo>
                      <a:pt x="150" y="2411"/>
                    </a:moveTo>
                    <a:cubicBezTo>
                      <a:pt x="100" y="2584"/>
                      <a:pt x="74" y="2759"/>
                      <a:pt x="51" y="2931"/>
                    </a:cubicBezTo>
                    <a:lnTo>
                      <a:pt x="150" y="2957"/>
                    </a:lnTo>
                    <a:cubicBezTo>
                      <a:pt x="174" y="2782"/>
                      <a:pt x="200" y="2610"/>
                      <a:pt x="249" y="2435"/>
                    </a:cubicBezTo>
                    <a:lnTo>
                      <a:pt x="150" y="2411"/>
                    </a:lnTo>
                    <a:close/>
                    <a:moveTo>
                      <a:pt x="1" y="3428"/>
                    </a:moveTo>
                    <a:lnTo>
                      <a:pt x="1" y="3951"/>
                    </a:lnTo>
                    <a:lnTo>
                      <a:pt x="100" y="3951"/>
                    </a:lnTo>
                    <a:lnTo>
                      <a:pt x="100" y="3428"/>
                    </a:lnTo>
                    <a:close/>
                    <a:moveTo>
                      <a:pt x="12419" y="3428"/>
                    </a:moveTo>
                    <a:lnTo>
                      <a:pt x="12419" y="3951"/>
                    </a:lnTo>
                    <a:lnTo>
                      <a:pt x="12519" y="3951"/>
                    </a:lnTo>
                    <a:lnTo>
                      <a:pt x="12519" y="3428"/>
                    </a:lnTo>
                    <a:close/>
                    <a:moveTo>
                      <a:pt x="1" y="4471"/>
                    </a:moveTo>
                    <a:lnTo>
                      <a:pt x="1" y="4994"/>
                    </a:lnTo>
                    <a:lnTo>
                      <a:pt x="100" y="4994"/>
                    </a:lnTo>
                    <a:lnTo>
                      <a:pt x="100" y="4471"/>
                    </a:lnTo>
                    <a:close/>
                    <a:moveTo>
                      <a:pt x="12419" y="4471"/>
                    </a:moveTo>
                    <a:lnTo>
                      <a:pt x="12419" y="4994"/>
                    </a:lnTo>
                    <a:lnTo>
                      <a:pt x="12519" y="4994"/>
                    </a:lnTo>
                    <a:lnTo>
                      <a:pt x="12519" y="4471"/>
                    </a:lnTo>
                    <a:close/>
                    <a:moveTo>
                      <a:pt x="1" y="5514"/>
                    </a:moveTo>
                    <a:lnTo>
                      <a:pt x="1" y="6037"/>
                    </a:lnTo>
                    <a:lnTo>
                      <a:pt x="100" y="6037"/>
                    </a:lnTo>
                    <a:lnTo>
                      <a:pt x="100" y="5514"/>
                    </a:lnTo>
                    <a:close/>
                    <a:moveTo>
                      <a:pt x="12419" y="5514"/>
                    </a:moveTo>
                    <a:lnTo>
                      <a:pt x="12419" y="6037"/>
                    </a:lnTo>
                    <a:lnTo>
                      <a:pt x="12519" y="6037"/>
                    </a:lnTo>
                    <a:lnTo>
                      <a:pt x="12519" y="5514"/>
                    </a:lnTo>
                    <a:close/>
                    <a:moveTo>
                      <a:pt x="12419" y="6558"/>
                    </a:moveTo>
                    <a:lnTo>
                      <a:pt x="12419" y="7080"/>
                    </a:lnTo>
                    <a:lnTo>
                      <a:pt x="12519" y="7080"/>
                    </a:lnTo>
                    <a:lnTo>
                      <a:pt x="12519" y="6558"/>
                    </a:lnTo>
                    <a:close/>
                    <a:moveTo>
                      <a:pt x="1" y="6558"/>
                    </a:moveTo>
                    <a:lnTo>
                      <a:pt x="1" y="7203"/>
                    </a:lnTo>
                    <a:lnTo>
                      <a:pt x="100" y="7203"/>
                    </a:lnTo>
                    <a:lnTo>
                      <a:pt x="100" y="6558"/>
                    </a:lnTo>
                    <a:close/>
                    <a:moveTo>
                      <a:pt x="12419" y="7601"/>
                    </a:moveTo>
                    <a:lnTo>
                      <a:pt x="12419" y="8123"/>
                    </a:lnTo>
                    <a:lnTo>
                      <a:pt x="12519" y="8123"/>
                    </a:lnTo>
                    <a:lnTo>
                      <a:pt x="12519" y="7601"/>
                    </a:lnTo>
                    <a:close/>
                    <a:moveTo>
                      <a:pt x="1" y="7726"/>
                    </a:moveTo>
                    <a:lnTo>
                      <a:pt x="1" y="8246"/>
                    </a:lnTo>
                    <a:lnTo>
                      <a:pt x="100" y="8246"/>
                    </a:lnTo>
                    <a:lnTo>
                      <a:pt x="100" y="7726"/>
                    </a:lnTo>
                    <a:close/>
                    <a:moveTo>
                      <a:pt x="12419" y="8644"/>
                    </a:moveTo>
                    <a:lnTo>
                      <a:pt x="12419" y="9166"/>
                    </a:lnTo>
                    <a:lnTo>
                      <a:pt x="12519" y="9166"/>
                    </a:lnTo>
                    <a:lnTo>
                      <a:pt x="12519" y="8644"/>
                    </a:lnTo>
                    <a:close/>
                    <a:moveTo>
                      <a:pt x="1" y="8769"/>
                    </a:moveTo>
                    <a:lnTo>
                      <a:pt x="1" y="9290"/>
                    </a:lnTo>
                    <a:lnTo>
                      <a:pt x="100" y="9290"/>
                    </a:lnTo>
                    <a:lnTo>
                      <a:pt x="100" y="8769"/>
                    </a:lnTo>
                    <a:close/>
                    <a:moveTo>
                      <a:pt x="1" y="9812"/>
                    </a:moveTo>
                    <a:lnTo>
                      <a:pt x="1" y="10333"/>
                    </a:lnTo>
                    <a:lnTo>
                      <a:pt x="100" y="10333"/>
                    </a:lnTo>
                    <a:lnTo>
                      <a:pt x="100" y="9812"/>
                    </a:lnTo>
                    <a:close/>
                    <a:moveTo>
                      <a:pt x="12419" y="9812"/>
                    </a:moveTo>
                    <a:lnTo>
                      <a:pt x="12419" y="10333"/>
                    </a:lnTo>
                    <a:lnTo>
                      <a:pt x="12519" y="10333"/>
                    </a:lnTo>
                    <a:lnTo>
                      <a:pt x="12519" y="9812"/>
                    </a:lnTo>
                    <a:close/>
                    <a:moveTo>
                      <a:pt x="12519" y="10829"/>
                    </a:moveTo>
                    <a:cubicBezTo>
                      <a:pt x="12519" y="10838"/>
                      <a:pt x="12519" y="10847"/>
                      <a:pt x="12519" y="10855"/>
                    </a:cubicBezTo>
                    <a:lnTo>
                      <a:pt x="12519" y="10855"/>
                    </a:lnTo>
                    <a:lnTo>
                      <a:pt x="12519" y="10829"/>
                    </a:lnTo>
                    <a:close/>
                    <a:moveTo>
                      <a:pt x="1" y="10829"/>
                    </a:moveTo>
                    <a:cubicBezTo>
                      <a:pt x="1" y="11004"/>
                      <a:pt x="25" y="11177"/>
                      <a:pt x="51" y="11352"/>
                    </a:cubicBezTo>
                    <a:lnTo>
                      <a:pt x="150" y="11326"/>
                    </a:lnTo>
                    <a:cubicBezTo>
                      <a:pt x="124" y="11177"/>
                      <a:pt x="100" y="11004"/>
                      <a:pt x="100" y="10829"/>
                    </a:cubicBezTo>
                    <a:close/>
                    <a:moveTo>
                      <a:pt x="12419" y="10829"/>
                    </a:moveTo>
                    <a:cubicBezTo>
                      <a:pt x="12419" y="11004"/>
                      <a:pt x="12394" y="11177"/>
                      <a:pt x="12370" y="11352"/>
                    </a:cubicBezTo>
                    <a:lnTo>
                      <a:pt x="12469" y="11352"/>
                    </a:lnTo>
                    <a:cubicBezTo>
                      <a:pt x="12492" y="11186"/>
                      <a:pt x="12516" y="11021"/>
                      <a:pt x="12519" y="10855"/>
                    </a:cubicBezTo>
                    <a:lnTo>
                      <a:pt x="12419" y="10855"/>
                    </a:lnTo>
                    <a:lnTo>
                      <a:pt x="12419" y="10829"/>
                    </a:lnTo>
                    <a:close/>
                    <a:moveTo>
                      <a:pt x="273" y="11849"/>
                    </a:moveTo>
                    <a:lnTo>
                      <a:pt x="174" y="11873"/>
                    </a:lnTo>
                    <a:cubicBezTo>
                      <a:pt x="224" y="12047"/>
                      <a:pt x="273" y="12220"/>
                      <a:pt x="373" y="12369"/>
                    </a:cubicBezTo>
                    <a:lnTo>
                      <a:pt x="448" y="12320"/>
                    </a:lnTo>
                    <a:cubicBezTo>
                      <a:pt x="373" y="12171"/>
                      <a:pt x="323" y="11998"/>
                      <a:pt x="273" y="11849"/>
                    </a:cubicBezTo>
                    <a:close/>
                    <a:moveTo>
                      <a:pt x="12245" y="11849"/>
                    </a:moveTo>
                    <a:cubicBezTo>
                      <a:pt x="12195" y="12022"/>
                      <a:pt x="12121" y="12171"/>
                      <a:pt x="12046" y="12320"/>
                    </a:cubicBezTo>
                    <a:lnTo>
                      <a:pt x="12145" y="12369"/>
                    </a:lnTo>
                    <a:cubicBezTo>
                      <a:pt x="12221" y="12220"/>
                      <a:pt x="12294" y="12047"/>
                      <a:pt x="12344" y="11873"/>
                    </a:cubicBezTo>
                    <a:lnTo>
                      <a:pt x="12245" y="11849"/>
                    </a:lnTo>
                    <a:close/>
                    <a:moveTo>
                      <a:pt x="720" y="12767"/>
                    </a:moveTo>
                    <a:lnTo>
                      <a:pt x="621" y="12816"/>
                    </a:lnTo>
                    <a:cubicBezTo>
                      <a:pt x="746" y="12965"/>
                      <a:pt x="845" y="13114"/>
                      <a:pt x="969" y="13240"/>
                    </a:cubicBezTo>
                    <a:lnTo>
                      <a:pt x="1044" y="13164"/>
                    </a:lnTo>
                    <a:cubicBezTo>
                      <a:pt x="919" y="13041"/>
                      <a:pt x="820" y="12916"/>
                      <a:pt x="720" y="12767"/>
                    </a:cubicBezTo>
                    <a:close/>
                    <a:moveTo>
                      <a:pt x="11774" y="12767"/>
                    </a:moveTo>
                    <a:cubicBezTo>
                      <a:pt x="11674" y="12916"/>
                      <a:pt x="11575" y="13041"/>
                      <a:pt x="11450" y="13164"/>
                    </a:cubicBezTo>
                    <a:lnTo>
                      <a:pt x="11525" y="13240"/>
                    </a:lnTo>
                    <a:cubicBezTo>
                      <a:pt x="11648" y="13114"/>
                      <a:pt x="11774" y="12965"/>
                      <a:pt x="11873" y="12816"/>
                    </a:cubicBezTo>
                    <a:lnTo>
                      <a:pt x="11774" y="12767"/>
                    </a:lnTo>
                    <a:close/>
                    <a:moveTo>
                      <a:pt x="11052" y="13512"/>
                    </a:moveTo>
                    <a:cubicBezTo>
                      <a:pt x="10929" y="13611"/>
                      <a:pt x="10780" y="13687"/>
                      <a:pt x="10631" y="13786"/>
                    </a:cubicBezTo>
                    <a:lnTo>
                      <a:pt x="10681" y="13859"/>
                    </a:lnTo>
                    <a:cubicBezTo>
                      <a:pt x="10830" y="13786"/>
                      <a:pt x="10979" y="13687"/>
                      <a:pt x="11128" y="13587"/>
                    </a:cubicBezTo>
                    <a:lnTo>
                      <a:pt x="11052" y="13512"/>
                    </a:lnTo>
                    <a:close/>
                    <a:moveTo>
                      <a:pt x="1442" y="13512"/>
                    </a:moveTo>
                    <a:lnTo>
                      <a:pt x="1366" y="13587"/>
                    </a:lnTo>
                    <a:cubicBezTo>
                      <a:pt x="1515" y="13710"/>
                      <a:pt x="1664" y="13786"/>
                      <a:pt x="1813" y="13885"/>
                    </a:cubicBezTo>
                    <a:lnTo>
                      <a:pt x="1863" y="13786"/>
                    </a:lnTo>
                    <a:cubicBezTo>
                      <a:pt x="1714" y="13710"/>
                      <a:pt x="1565" y="13611"/>
                      <a:pt x="1442" y="13512"/>
                    </a:cubicBezTo>
                    <a:close/>
                    <a:moveTo>
                      <a:pt x="2336" y="14009"/>
                    </a:moveTo>
                    <a:lnTo>
                      <a:pt x="2310" y="14084"/>
                    </a:lnTo>
                    <a:cubicBezTo>
                      <a:pt x="2485" y="14158"/>
                      <a:pt x="2658" y="14207"/>
                      <a:pt x="2832" y="14233"/>
                    </a:cubicBezTo>
                    <a:lnTo>
                      <a:pt x="2832" y="14134"/>
                    </a:lnTo>
                    <a:cubicBezTo>
                      <a:pt x="2683" y="14108"/>
                      <a:pt x="2508" y="14058"/>
                      <a:pt x="2336" y="14009"/>
                    </a:cubicBezTo>
                    <a:close/>
                    <a:moveTo>
                      <a:pt x="10158" y="13985"/>
                    </a:moveTo>
                    <a:cubicBezTo>
                      <a:pt x="9985" y="14034"/>
                      <a:pt x="9811" y="14084"/>
                      <a:pt x="9661" y="14134"/>
                    </a:cubicBezTo>
                    <a:lnTo>
                      <a:pt x="9661" y="14233"/>
                    </a:lnTo>
                    <a:lnTo>
                      <a:pt x="10184" y="14084"/>
                    </a:lnTo>
                    <a:lnTo>
                      <a:pt x="10158" y="13985"/>
                    </a:lnTo>
                    <a:close/>
                    <a:moveTo>
                      <a:pt x="3353" y="14183"/>
                    </a:moveTo>
                    <a:lnTo>
                      <a:pt x="3353" y="14283"/>
                    </a:lnTo>
                    <a:lnTo>
                      <a:pt x="3850" y="14283"/>
                    </a:lnTo>
                    <a:lnTo>
                      <a:pt x="3850" y="14183"/>
                    </a:lnTo>
                    <a:close/>
                    <a:moveTo>
                      <a:pt x="4372" y="14183"/>
                    </a:moveTo>
                    <a:lnTo>
                      <a:pt x="4372" y="14283"/>
                    </a:lnTo>
                    <a:lnTo>
                      <a:pt x="4893" y="14283"/>
                    </a:lnTo>
                    <a:lnTo>
                      <a:pt x="4893" y="14183"/>
                    </a:lnTo>
                    <a:close/>
                    <a:moveTo>
                      <a:pt x="5415" y="14183"/>
                    </a:moveTo>
                    <a:lnTo>
                      <a:pt x="5415" y="14283"/>
                    </a:lnTo>
                    <a:lnTo>
                      <a:pt x="5936" y="14283"/>
                    </a:lnTo>
                    <a:lnTo>
                      <a:pt x="5936" y="14183"/>
                    </a:lnTo>
                    <a:close/>
                    <a:moveTo>
                      <a:pt x="6459" y="14183"/>
                    </a:moveTo>
                    <a:lnTo>
                      <a:pt x="6459" y="14283"/>
                    </a:lnTo>
                    <a:lnTo>
                      <a:pt x="6979" y="14283"/>
                    </a:lnTo>
                    <a:lnTo>
                      <a:pt x="6979" y="14183"/>
                    </a:lnTo>
                    <a:close/>
                    <a:moveTo>
                      <a:pt x="7502" y="14183"/>
                    </a:moveTo>
                    <a:lnTo>
                      <a:pt x="7502" y="14283"/>
                    </a:lnTo>
                    <a:lnTo>
                      <a:pt x="8147" y="14283"/>
                    </a:lnTo>
                    <a:lnTo>
                      <a:pt x="8147" y="14183"/>
                    </a:lnTo>
                    <a:close/>
                    <a:moveTo>
                      <a:pt x="8668" y="14183"/>
                    </a:moveTo>
                    <a:lnTo>
                      <a:pt x="8668" y="14283"/>
                    </a:lnTo>
                    <a:lnTo>
                      <a:pt x="9141" y="14283"/>
                    </a:lnTo>
                    <a:lnTo>
                      <a:pt x="9141" y="1418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61;p22">
                <a:extLst>
                  <a:ext uri="{FF2B5EF4-FFF2-40B4-BE49-F238E27FC236}">
                    <a16:creationId xmlns:a16="http://schemas.microsoft.com/office/drawing/2014/main" id="{E7152D16-635B-E8D8-3AE5-C9DC266D2068}"/>
                  </a:ext>
                </a:extLst>
              </p:cNvPr>
              <p:cNvSpPr/>
              <p:nvPr/>
            </p:nvSpPr>
            <p:spPr>
              <a:xfrm>
                <a:off x="638638" y="1572841"/>
                <a:ext cx="2372851" cy="2707200"/>
              </a:xfrm>
              <a:custGeom>
                <a:avLst/>
                <a:gdLst/>
                <a:ahLst/>
                <a:cxnLst/>
                <a:rect l="l" t="t" r="r" b="b"/>
                <a:pathLst>
                  <a:path w="12519" h="14283" extrusionOk="0">
                    <a:moveTo>
                      <a:pt x="3851" y="1"/>
                    </a:moveTo>
                    <a:lnTo>
                      <a:pt x="3851" y="100"/>
                    </a:lnTo>
                    <a:lnTo>
                      <a:pt x="4372" y="100"/>
                    </a:lnTo>
                    <a:lnTo>
                      <a:pt x="4372" y="1"/>
                    </a:lnTo>
                    <a:close/>
                    <a:moveTo>
                      <a:pt x="4894" y="1"/>
                    </a:moveTo>
                    <a:lnTo>
                      <a:pt x="4894" y="100"/>
                    </a:lnTo>
                    <a:lnTo>
                      <a:pt x="5415" y="100"/>
                    </a:lnTo>
                    <a:lnTo>
                      <a:pt x="5415" y="1"/>
                    </a:lnTo>
                    <a:close/>
                    <a:moveTo>
                      <a:pt x="5937" y="1"/>
                    </a:moveTo>
                    <a:lnTo>
                      <a:pt x="5937" y="100"/>
                    </a:lnTo>
                    <a:lnTo>
                      <a:pt x="6458" y="100"/>
                    </a:lnTo>
                    <a:lnTo>
                      <a:pt x="6458" y="1"/>
                    </a:lnTo>
                    <a:close/>
                    <a:moveTo>
                      <a:pt x="6981" y="1"/>
                    </a:moveTo>
                    <a:lnTo>
                      <a:pt x="6981" y="100"/>
                    </a:lnTo>
                    <a:lnTo>
                      <a:pt x="7501" y="100"/>
                    </a:lnTo>
                    <a:lnTo>
                      <a:pt x="7501" y="1"/>
                    </a:lnTo>
                    <a:close/>
                    <a:moveTo>
                      <a:pt x="8123" y="1"/>
                    </a:moveTo>
                    <a:lnTo>
                      <a:pt x="8123" y="100"/>
                    </a:lnTo>
                    <a:lnTo>
                      <a:pt x="8644" y="100"/>
                    </a:lnTo>
                    <a:lnTo>
                      <a:pt x="8644" y="1"/>
                    </a:lnTo>
                    <a:close/>
                    <a:moveTo>
                      <a:pt x="3354" y="1"/>
                    </a:moveTo>
                    <a:cubicBezTo>
                      <a:pt x="3180" y="1"/>
                      <a:pt x="2981" y="27"/>
                      <a:pt x="2808" y="50"/>
                    </a:cubicBezTo>
                    <a:lnTo>
                      <a:pt x="2832" y="150"/>
                    </a:lnTo>
                    <a:cubicBezTo>
                      <a:pt x="3007" y="126"/>
                      <a:pt x="3180" y="100"/>
                      <a:pt x="3354" y="100"/>
                    </a:cubicBezTo>
                    <a:lnTo>
                      <a:pt x="3354" y="1"/>
                    </a:lnTo>
                    <a:close/>
                    <a:moveTo>
                      <a:pt x="9140" y="1"/>
                    </a:moveTo>
                    <a:lnTo>
                      <a:pt x="9140" y="100"/>
                    </a:lnTo>
                    <a:cubicBezTo>
                      <a:pt x="9315" y="100"/>
                      <a:pt x="9488" y="126"/>
                      <a:pt x="9637" y="150"/>
                    </a:cubicBezTo>
                    <a:lnTo>
                      <a:pt x="9663" y="50"/>
                    </a:lnTo>
                    <a:cubicBezTo>
                      <a:pt x="9488" y="27"/>
                      <a:pt x="9315" y="1"/>
                      <a:pt x="9140" y="1"/>
                    </a:cubicBezTo>
                    <a:close/>
                    <a:moveTo>
                      <a:pt x="2311" y="199"/>
                    </a:moveTo>
                    <a:cubicBezTo>
                      <a:pt x="2136" y="249"/>
                      <a:pt x="1964" y="325"/>
                      <a:pt x="1815" y="398"/>
                    </a:cubicBezTo>
                    <a:lnTo>
                      <a:pt x="1864" y="497"/>
                    </a:lnTo>
                    <a:cubicBezTo>
                      <a:pt x="2013" y="424"/>
                      <a:pt x="2186" y="348"/>
                      <a:pt x="2335" y="299"/>
                    </a:cubicBezTo>
                    <a:lnTo>
                      <a:pt x="2311" y="199"/>
                    </a:lnTo>
                    <a:close/>
                    <a:moveTo>
                      <a:pt x="10184" y="199"/>
                    </a:moveTo>
                    <a:lnTo>
                      <a:pt x="10134" y="299"/>
                    </a:lnTo>
                    <a:cubicBezTo>
                      <a:pt x="10309" y="348"/>
                      <a:pt x="10458" y="424"/>
                      <a:pt x="10631" y="497"/>
                    </a:cubicBezTo>
                    <a:lnTo>
                      <a:pt x="10680" y="398"/>
                    </a:lnTo>
                    <a:cubicBezTo>
                      <a:pt x="10507" y="325"/>
                      <a:pt x="10358" y="249"/>
                      <a:pt x="10184" y="199"/>
                    </a:cubicBezTo>
                    <a:close/>
                    <a:moveTo>
                      <a:pt x="1367" y="696"/>
                    </a:moveTo>
                    <a:cubicBezTo>
                      <a:pt x="1218" y="795"/>
                      <a:pt x="1093" y="921"/>
                      <a:pt x="970" y="1044"/>
                    </a:cubicBezTo>
                    <a:lnTo>
                      <a:pt x="1044" y="1119"/>
                    </a:lnTo>
                    <a:cubicBezTo>
                      <a:pt x="1169" y="994"/>
                      <a:pt x="1292" y="871"/>
                      <a:pt x="1417" y="772"/>
                    </a:cubicBezTo>
                    <a:lnTo>
                      <a:pt x="1367" y="696"/>
                    </a:lnTo>
                    <a:close/>
                    <a:moveTo>
                      <a:pt x="11127" y="696"/>
                    </a:moveTo>
                    <a:lnTo>
                      <a:pt x="11054" y="772"/>
                    </a:lnTo>
                    <a:cubicBezTo>
                      <a:pt x="11203" y="871"/>
                      <a:pt x="11326" y="994"/>
                      <a:pt x="11451" y="1119"/>
                    </a:cubicBezTo>
                    <a:lnTo>
                      <a:pt x="11525" y="1044"/>
                    </a:lnTo>
                    <a:cubicBezTo>
                      <a:pt x="11402" y="921"/>
                      <a:pt x="11253" y="795"/>
                      <a:pt x="11127" y="696"/>
                    </a:cubicBezTo>
                    <a:close/>
                    <a:moveTo>
                      <a:pt x="11872" y="1441"/>
                    </a:moveTo>
                    <a:lnTo>
                      <a:pt x="11773" y="1517"/>
                    </a:lnTo>
                    <a:cubicBezTo>
                      <a:pt x="11872" y="1640"/>
                      <a:pt x="11972" y="1789"/>
                      <a:pt x="12047" y="1938"/>
                    </a:cubicBezTo>
                    <a:lnTo>
                      <a:pt x="12147" y="1888"/>
                    </a:lnTo>
                    <a:cubicBezTo>
                      <a:pt x="12071" y="1739"/>
                      <a:pt x="11972" y="1590"/>
                      <a:pt x="11872" y="1441"/>
                    </a:cubicBezTo>
                    <a:close/>
                    <a:moveTo>
                      <a:pt x="622" y="1467"/>
                    </a:moveTo>
                    <a:cubicBezTo>
                      <a:pt x="523" y="1590"/>
                      <a:pt x="424" y="1765"/>
                      <a:pt x="348" y="1914"/>
                    </a:cubicBezTo>
                    <a:lnTo>
                      <a:pt x="448" y="1964"/>
                    </a:lnTo>
                    <a:cubicBezTo>
                      <a:pt x="523" y="1815"/>
                      <a:pt x="622" y="1666"/>
                      <a:pt x="722" y="1517"/>
                    </a:cubicBezTo>
                    <a:lnTo>
                      <a:pt x="622" y="1467"/>
                    </a:lnTo>
                    <a:close/>
                    <a:moveTo>
                      <a:pt x="12345" y="2385"/>
                    </a:moveTo>
                    <a:lnTo>
                      <a:pt x="12246" y="2435"/>
                    </a:lnTo>
                    <a:cubicBezTo>
                      <a:pt x="12296" y="2584"/>
                      <a:pt x="12345" y="2759"/>
                      <a:pt x="12369" y="2931"/>
                    </a:cubicBezTo>
                    <a:lnTo>
                      <a:pt x="12469" y="2908"/>
                    </a:lnTo>
                    <a:cubicBezTo>
                      <a:pt x="12445" y="2733"/>
                      <a:pt x="12395" y="2560"/>
                      <a:pt x="12345" y="2385"/>
                    </a:cubicBezTo>
                    <a:close/>
                    <a:moveTo>
                      <a:pt x="149" y="2411"/>
                    </a:moveTo>
                    <a:cubicBezTo>
                      <a:pt x="100" y="2584"/>
                      <a:pt x="50" y="2759"/>
                      <a:pt x="26" y="2931"/>
                    </a:cubicBezTo>
                    <a:lnTo>
                      <a:pt x="149" y="2957"/>
                    </a:lnTo>
                    <a:cubicBezTo>
                      <a:pt x="175" y="2782"/>
                      <a:pt x="199" y="2610"/>
                      <a:pt x="249" y="2435"/>
                    </a:cubicBezTo>
                    <a:lnTo>
                      <a:pt x="149" y="2411"/>
                    </a:lnTo>
                    <a:close/>
                    <a:moveTo>
                      <a:pt x="0" y="3428"/>
                    </a:moveTo>
                    <a:lnTo>
                      <a:pt x="0" y="3951"/>
                    </a:lnTo>
                    <a:lnTo>
                      <a:pt x="100" y="3951"/>
                    </a:lnTo>
                    <a:lnTo>
                      <a:pt x="100" y="3428"/>
                    </a:lnTo>
                    <a:close/>
                    <a:moveTo>
                      <a:pt x="12419" y="3428"/>
                    </a:moveTo>
                    <a:lnTo>
                      <a:pt x="12419" y="3951"/>
                    </a:lnTo>
                    <a:lnTo>
                      <a:pt x="12518" y="3951"/>
                    </a:lnTo>
                    <a:lnTo>
                      <a:pt x="12518" y="3428"/>
                    </a:lnTo>
                    <a:close/>
                    <a:moveTo>
                      <a:pt x="0" y="4471"/>
                    </a:moveTo>
                    <a:lnTo>
                      <a:pt x="0" y="4994"/>
                    </a:lnTo>
                    <a:lnTo>
                      <a:pt x="100" y="4994"/>
                    </a:lnTo>
                    <a:lnTo>
                      <a:pt x="100" y="4471"/>
                    </a:lnTo>
                    <a:close/>
                    <a:moveTo>
                      <a:pt x="12419" y="4471"/>
                    </a:moveTo>
                    <a:lnTo>
                      <a:pt x="12419" y="4994"/>
                    </a:lnTo>
                    <a:lnTo>
                      <a:pt x="12518" y="4994"/>
                    </a:lnTo>
                    <a:lnTo>
                      <a:pt x="12518" y="4471"/>
                    </a:lnTo>
                    <a:close/>
                    <a:moveTo>
                      <a:pt x="0" y="5514"/>
                    </a:moveTo>
                    <a:lnTo>
                      <a:pt x="0" y="6037"/>
                    </a:lnTo>
                    <a:lnTo>
                      <a:pt x="100" y="6037"/>
                    </a:lnTo>
                    <a:lnTo>
                      <a:pt x="100" y="5514"/>
                    </a:lnTo>
                    <a:close/>
                    <a:moveTo>
                      <a:pt x="12419" y="5514"/>
                    </a:moveTo>
                    <a:lnTo>
                      <a:pt x="12419" y="6037"/>
                    </a:lnTo>
                    <a:lnTo>
                      <a:pt x="12518" y="6037"/>
                    </a:lnTo>
                    <a:lnTo>
                      <a:pt x="12518" y="5514"/>
                    </a:lnTo>
                    <a:close/>
                    <a:moveTo>
                      <a:pt x="12419" y="6558"/>
                    </a:moveTo>
                    <a:lnTo>
                      <a:pt x="12419" y="7080"/>
                    </a:lnTo>
                    <a:lnTo>
                      <a:pt x="12518" y="7080"/>
                    </a:lnTo>
                    <a:lnTo>
                      <a:pt x="12518" y="6558"/>
                    </a:lnTo>
                    <a:close/>
                    <a:moveTo>
                      <a:pt x="0" y="6558"/>
                    </a:moveTo>
                    <a:lnTo>
                      <a:pt x="0" y="7203"/>
                    </a:lnTo>
                    <a:lnTo>
                      <a:pt x="100" y="7203"/>
                    </a:lnTo>
                    <a:lnTo>
                      <a:pt x="100" y="6558"/>
                    </a:lnTo>
                    <a:close/>
                    <a:moveTo>
                      <a:pt x="12419" y="7601"/>
                    </a:moveTo>
                    <a:lnTo>
                      <a:pt x="12419" y="8123"/>
                    </a:lnTo>
                    <a:lnTo>
                      <a:pt x="12518" y="8123"/>
                    </a:lnTo>
                    <a:lnTo>
                      <a:pt x="12518" y="7601"/>
                    </a:lnTo>
                    <a:close/>
                    <a:moveTo>
                      <a:pt x="0" y="7726"/>
                    </a:moveTo>
                    <a:lnTo>
                      <a:pt x="0" y="8246"/>
                    </a:lnTo>
                    <a:lnTo>
                      <a:pt x="100" y="8246"/>
                    </a:lnTo>
                    <a:lnTo>
                      <a:pt x="100" y="7726"/>
                    </a:lnTo>
                    <a:close/>
                    <a:moveTo>
                      <a:pt x="12419" y="8644"/>
                    </a:moveTo>
                    <a:lnTo>
                      <a:pt x="12419" y="9166"/>
                    </a:lnTo>
                    <a:lnTo>
                      <a:pt x="12518" y="9166"/>
                    </a:lnTo>
                    <a:lnTo>
                      <a:pt x="12518" y="8644"/>
                    </a:lnTo>
                    <a:close/>
                    <a:moveTo>
                      <a:pt x="0" y="8769"/>
                    </a:moveTo>
                    <a:lnTo>
                      <a:pt x="0" y="9290"/>
                    </a:lnTo>
                    <a:lnTo>
                      <a:pt x="100" y="9290"/>
                    </a:lnTo>
                    <a:lnTo>
                      <a:pt x="100" y="8769"/>
                    </a:lnTo>
                    <a:close/>
                    <a:moveTo>
                      <a:pt x="0" y="9812"/>
                    </a:moveTo>
                    <a:lnTo>
                      <a:pt x="0" y="10333"/>
                    </a:lnTo>
                    <a:lnTo>
                      <a:pt x="100" y="10333"/>
                    </a:lnTo>
                    <a:lnTo>
                      <a:pt x="100" y="9812"/>
                    </a:lnTo>
                    <a:close/>
                    <a:moveTo>
                      <a:pt x="12419" y="9812"/>
                    </a:moveTo>
                    <a:lnTo>
                      <a:pt x="12419" y="10333"/>
                    </a:lnTo>
                    <a:lnTo>
                      <a:pt x="12518" y="10333"/>
                    </a:lnTo>
                    <a:lnTo>
                      <a:pt x="12518" y="9812"/>
                    </a:lnTo>
                    <a:close/>
                    <a:moveTo>
                      <a:pt x="12518" y="10829"/>
                    </a:moveTo>
                    <a:cubicBezTo>
                      <a:pt x="12518" y="10838"/>
                      <a:pt x="12518" y="10847"/>
                      <a:pt x="12518" y="10855"/>
                    </a:cubicBezTo>
                    <a:lnTo>
                      <a:pt x="12518" y="10855"/>
                    </a:lnTo>
                    <a:lnTo>
                      <a:pt x="12518" y="10829"/>
                    </a:lnTo>
                    <a:close/>
                    <a:moveTo>
                      <a:pt x="0" y="10829"/>
                    </a:moveTo>
                    <a:cubicBezTo>
                      <a:pt x="0" y="11004"/>
                      <a:pt x="0" y="11177"/>
                      <a:pt x="50" y="11352"/>
                    </a:cubicBezTo>
                    <a:lnTo>
                      <a:pt x="149" y="11326"/>
                    </a:lnTo>
                    <a:cubicBezTo>
                      <a:pt x="126" y="11177"/>
                      <a:pt x="100" y="11004"/>
                      <a:pt x="100" y="10829"/>
                    </a:cubicBezTo>
                    <a:close/>
                    <a:moveTo>
                      <a:pt x="12419" y="10829"/>
                    </a:moveTo>
                    <a:cubicBezTo>
                      <a:pt x="12419" y="11004"/>
                      <a:pt x="12395" y="11177"/>
                      <a:pt x="12369" y="11352"/>
                    </a:cubicBezTo>
                    <a:lnTo>
                      <a:pt x="12469" y="11352"/>
                    </a:lnTo>
                    <a:cubicBezTo>
                      <a:pt x="12493" y="11186"/>
                      <a:pt x="12516" y="11021"/>
                      <a:pt x="12518" y="10855"/>
                    </a:cubicBezTo>
                    <a:lnTo>
                      <a:pt x="12419" y="10855"/>
                    </a:lnTo>
                    <a:lnTo>
                      <a:pt x="12419" y="10829"/>
                    </a:lnTo>
                    <a:close/>
                    <a:moveTo>
                      <a:pt x="249" y="11849"/>
                    </a:moveTo>
                    <a:lnTo>
                      <a:pt x="149" y="11873"/>
                    </a:lnTo>
                    <a:cubicBezTo>
                      <a:pt x="225" y="12047"/>
                      <a:pt x="275" y="12220"/>
                      <a:pt x="348" y="12369"/>
                    </a:cubicBezTo>
                    <a:lnTo>
                      <a:pt x="448" y="12320"/>
                    </a:lnTo>
                    <a:cubicBezTo>
                      <a:pt x="374" y="12171"/>
                      <a:pt x="299" y="11998"/>
                      <a:pt x="249" y="11849"/>
                    </a:cubicBezTo>
                    <a:close/>
                    <a:moveTo>
                      <a:pt x="12246" y="11849"/>
                    </a:moveTo>
                    <a:cubicBezTo>
                      <a:pt x="12196" y="12022"/>
                      <a:pt x="12121" y="12171"/>
                      <a:pt x="12047" y="12320"/>
                    </a:cubicBezTo>
                    <a:lnTo>
                      <a:pt x="12147" y="12369"/>
                    </a:lnTo>
                    <a:cubicBezTo>
                      <a:pt x="12220" y="12220"/>
                      <a:pt x="12296" y="12047"/>
                      <a:pt x="12345" y="11873"/>
                    </a:cubicBezTo>
                    <a:lnTo>
                      <a:pt x="12246" y="11849"/>
                    </a:lnTo>
                    <a:close/>
                    <a:moveTo>
                      <a:pt x="722" y="12767"/>
                    </a:moveTo>
                    <a:lnTo>
                      <a:pt x="622" y="12816"/>
                    </a:lnTo>
                    <a:cubicBezTo>
                      <a:pt x="746" y="12965"/>
                      <a:pt x="845" y="13114"/>
                      <a:pt x="970" y="13240"/>
                    </a:cubicBezTo>
                    <a:lnTo>
                      <a:pt x="1044" y="13164"/>
                    </a:lnTo>
                    <a:cubicBezTo>
                      <a:pt x="920" y="13041"/>
                      <a:pt x="821" y="12916"/>
                      <a:pt x="722" y="12767"/>
                    </a:cubicBezTo>
                    <a:close/>
                    <a:moveTo>
                      <a:pt x="11773" y="12767"/>
                    </a:moveTo>
                    <a:cubicBezTo>
                      <a:pt x="11674" y="12916"/>
                      <a:pt x="11574" y="13041"/>
                      <a:pt x="11451" y="13164"/>
                    </a:cubicBezTo>
                    <a:lnTo>
                      <a:pt x="11525" y="13240"/>
                    </a:lnTo>
                    <a:cubicBezTo>
                      <a:pt x="11650" y="13114"/>
                      <a:pt x="11773" y="12965"/>
                      <a:pt x="11872" y="12816"/>
                    </a:cubicBezTo>
                    <a:lnTo>
                      <a:pt x="11773" y="12767"/>
                    </a:lnTo>
                    <a:close/>
                    <a:moveTo>
                      <a:pt x="1441" y="13512"/>
                    </a:moveTo>
                    <a:lnTo>
                      <a:pt x="1367" y="13587"/>
                    </a:lnTo>
                    <a:lnTo>
                      <a:pt x="1815" y="13885"/>
                    </a:lnTo>
                    <a:lnTo>
                      <a:pt x="1864" y="13786"/>
                    </a:lnTo>
                    <a:cubicBezTo>
                      <a:pt x="1715" y="13710"/>
                      <a:pt x="1566" y="13611"/>
                      <a:pt x="1441" y="13512"/>
                    </a:cubicBezTo>
                    <a:close/>
                    <a:moveTo>
                      <a:pt x="11054" y="13512"/>
                    </a:moveTo>
                    <a:cubicBezTo>
                      <a:pt x="10929" y="13611"/>
                      <a:pt x="10780" y="13710"/>
                      <a:pt x="10631" y="13786"/>
                    </a:cubicBezTo>
                    <a:lnTo>
                      <a:pt x="10680" y="13885"/>
                    </a:lnTo>
                    <a:lnTo>
                      <a:pt x="11127" y="13587"/>
                    </a:lnTo>
                    <a:lnTo>
                      <a:pt x="11054" y="13512"/>
                    </a:lnTo>
                    <a:close/>
                    <a:moveTo>
                      <a:pt x="2335" y="13985"/>
                    </a:moveTo>
                    <a:lnTo>
                      <a:pt x="2311" y="14084"/>
                    </a:lnTo>
                    <a:cubicBezTo>
                      <a:pt x="2484" y="14158"/>
                      <a:pt x="2659" y="14207"/>
                      <a:pt x="2832" y="14233"/>
                    </a:cubicBezTo>
                    <a:lnTo>
                      <a:pt x="2832" y="14134"/>
                    </a:lnTo>
                    <a:cubicBezTo>
                      <a:pt x="2683" y="14084"/>
                      <a:pt x="2510" y="14058"/>
                      <a:pt x="2335" y="13985"/>
                    </a:cubicBezTo>
                    <a:close/>
                    <a:moveTo>
                      <a:pt x="10160" y="13985"/>
                    </a:moveTo>
                    <a:cubicBezTo>
                      <a:pt x="9985" y="14058"/>
                      <a:pt x="9812" y="14084"/>
                      <a:pt x="9663" y="14134"/>
                    </a:cubicBezTo>
                    <a:lnTo>
                      <a:pt x="9663" y="14233"/>
                    </a:lnTo>
                    <a:cubicBezTo>
                      <a:pt x="9836" y="14183"/>
                      <a:pt x="10011" y="14158"/>
                      <a:pt x="10184" y="14084"/>
                    </a:cubicBezTo>
                    <a:lnTo>
                      <a:pt x="10160" y="13985"/>
                    </a:lnTo>
                    <a:close/>
                    <a:moveTo>
                      <a:pt x="3354" y="14183"/>
                    </a:moveTo>
                    <a:lnTo>
                      <a:pt x="3354" y="14283"/>
                    </a:lnTo>
                    <a:lnTo>
                      <a:pt x="3851" y="14283"/>
                    </a:lnTo>
                    <a:lnTo>
                      <a:pt x="3851" y="14183"/>
                    </a:lnTo>
                    <a:close/>
                    <a:moveTo>
                      <a:pt x="4372" y="14183"/>
                    </a:moveTo>
                    <a:lnTo>
                      <a:pt x="4372" y="14283"/>
                    </a:lnTo>
                    <a:lnTo>
                      <a:pt x="4894" y="14283"/>
                    </a:lnTo>
                    <a:lnTo>
                      <a:pt x="4894" y="14183"/>
                    </a:lnTo>
                    <a:close/>
                    <a:moveTo>
                      <a:pt x="5415" y="14183"/>
                    </a:moveTo>
                    <a:lnTo>
                      <a:pt x="5415" y="14283"/>
                    </a:lnTo>
                    <a:lnTo>
                      <a:pt x="5937" y="14283"/>
                    </a:lnTo>
                    <a:lnTo>
                      <a:pt x="5937" y="14183"/>
                    </a:lnTo>
                    <a:close/>
                    <a:moveTo>
                      <a:pt x="6458" y="14183"/>
                    </a:moveTo>
                    <a:lnTo>
                      <a:pt x="6458" y="14283"/>
                    </a:lnTo>
                    <a:lnTo>
                      <a:pt x="6981" y="14283"/>
                    </a:lnTo>
                    <a:lnTo>
                      <a:pt x="6981" y="14183"/>
                    </a:lnTo>
                    <a:close/>
                    <a:moveTo>
                      <a:pt x="7601" y="14183"/>
                    </a:moveTo>
                    <a:lnTo>
                      <a:pt x="7601" y="14283"/>
                    </a:lnTo>
                    <a:lnTo>
                      <a:pt x="8123" y="14283"/>
                    </a:lnTo>
                    <a:lnTo>
                      <a:pt x="8123" y="14183"/>
                    </a:lnTo>
                    <a:close/>
                    <a:moveTo>
                      <a:pt x="8644" y="14183"/>
                    </a:moveTo>
                    <a:lnTo>
                      <a:pt x="8644" y="14283"/>
                    </a:lnTo>
                    <a:lnTo>
                      <a:pt x="9140" y="14283"/>
                    </a:lnTo>
                    <a:lnTo>
                      <a:pt x="9140" y="1418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62;p22">
                <a:extLst>
                  <a:ext uri="{FF2B5EF4-FFF2-40B4-BE49-F238E27FC236}">
                    <a16:creationId xmlns:a16="http://schemas.microsoft.com/office/drawing/2014/main" id="{723C407F-984A-3AC4-6433-F5F3376B7311}"/>
                  </a:ext>
                </a:extLst>
              </p:cNvPr>
              <p:cNvSpPr/>
              <p:nvPr/>
            </p:nvSpPr>
            <p:spPr>
              <a:xfrm>
                <a:off x="3444423" y="1572841"/>
                <a:ext cx="2372662" cy="2707200"/>
              </a:xfrm>
              <a:custGeom>
                <a:avLst/>
                <a:gdLst/>
                <a:ahLst/>
                <a:cxnLst/>
                <a:rect l="l" t="t" r="r" b="b"/>
                <a:pathLst>
                  <a:path w="12518" h="14283" extrusionOk="0">
                    <a:moveTo>
                      <a:pt x="3851" y="1"/>
                    </a:moveTo>
                    <a:lnTo>
                      <a:pt x="3851" y="100"/>
                    </a:lnTo>
                    <a:lnTo>
                      <a:pt x="4371" y="100"/>
                    </a:lnTo>
                    <a:lnTo>
                      <a:pt x="4371" y="1"/>
                    </a:lnTo>
                    <a:close/>
                    <a:moveTo>
                      <a:pt x="4894" y="1"/>
                    </a:moveTo>
                    <a:lnTo>
                      <a:pt x="4894" y="100"/>
                    </a:lnTo>
                    <a:lnTo>
                      <a:pt x="5415" y="100"/>
                    </a:lnTo>
                    <a:lnTo>
                      <a:pt x="5415" y="1"/>
                    </a:lnTo>
                    <a:close/>
                    <a:moveTo>
                      <a:pt x="5937" y="1"/>
                    </a:moveTo>
                    <a:lnTo>
                      <a:pt x="5937" y="100"/>
                    </a:lnTo>
                    <a:lnTo>
                      <a:pt x="6458" y="100"/>
                    </a:lnTo>
                    <a:lnTo>
                      <a:pt x="6458" y="1"/>
                    </a:lnTo>
                    <a:close/>
                    <a:moveTo>
                      <a:pt x="6980" y="1"/>
                    </a:moveTo>
                    <a:lnTo>
                      <a:pt x="6980" y="100"/>
                    </a:lnTo>
                    <a:lnTo>
                      <a:pt x="7501" y="100"/>
                    </a:lnTo>
                    <a:lnTo>
                      <a:pt x="7501" y="1"/>
                    </a:lnTo>
                    <a:close/>
                    <a:moveTo>
                      <a:pt x="8023" y="1"/>
                    </a:moveTo>
                    <a:lnTo>
                      <a:pt x="8023" y="100"/>
                    </a:lnTo>
                    <a:lnTo>
                      <a:pt x="8669" y="100"/>
                    </a:lnTo>
                    <a:lnTo>
                      <a:pt x="8669" y="1"/>
                    </a:lnTo>
                    <a:close/>
                    <a:moveTo>
                      <a:pt x="3354" y="1"/>
                    </a:moveTo>
                    <a:cubicBezTo>
                      <a:pt x="3179" y="1"/>
                      <a:pt x="2981" y="27"/>
                      <a:pt x="2832" y="50"/>
                    </a:cubicBezTo>
                    <a:lnTo>
                      <a:pt x="2832" y="150"/>
                    </a:lnTo>
                    <a:cubicBezTo>
                      <a:pt x="3006" y="126"/>
                      <a:pt x="3179" y="100"/>
                      <a:pt x="3354" y="100"/>
                    </a:cubicBezTo>
                    <a:lnTo>
                      <a:pt x="3354" y="1"/>
                    </a:lnTo>
                    <a:close/>
                    <a:moveTo>
                      <a:pt x="9140" y="1"/>
                    </a:moveTo>
                    <a:lnTo>
                      <a:pt x="9140" y="100"/>
                    </a:lnTo>
                    <a:cubicBezTo>
                      <a:pt x="9315" y="100"/>
                      <a:pt x="9488" y="126"/>
                      <a:pt x="9637" y="150"/>
                    </a:cubicBezTo>
                    <a:lnTo>
                      <a:pt x="9663" y="50"/>
                    </a:lnTo>
                    <a:cubicBezTo>
                      <a:pt x="9488" y="27"/>
                      <a:pt x="9315" y="1"/>
                      <a:pt x="9140" y="1"/>
                    </a:cubicBezTo>
                    <a:close/>
                    <a:moveTo>
                      <a:pt x="2311" y="199"/>
                    </a:moveTo>
                    <a:cubicBezTo>
                      <a:pt x="2136" y="249"/>
                      <a:pt x="1963" y="325"/>
                      <a:pt x="1814" y="398"/>
                    </a:cubicBezTo>
                    <a:lnTo>
                      <a:pt x="1864" y="497"/>
                    </a:lnTo>
                    <a:cubicBezTo>
                      <a:pt x="2013" y="424"/>
                      <a:pt x="2186" y="348"/>
                      <a:pt x="2335" y="299"/>
                    </a:cubicBezTo>
                    <a:lnTo>
                      <a:pt x="2311" y="199"/>
                    </a:lnTo>
                    <a:close/>
                    <a:moveTo>
                      <a:pt x="10183" y="199"/>
                    </a:moveTo>
                    <a:lnTo>
                      <a:pt x="10159" y="299"/>
                    </a:lnTo>
                    <a:cubicBezTo>
                      <a:pt x="10308" y="348"/>
                      <a:pt x="10481" y="424"/>
                      <a:pt x="10630" y="497"/>
                    </a:cubicBezTo>
                    <a:lnTo>
                      <a:pt x="10680" y="398"/>
                    </a:lnTo>
                    <a:cubicBezTo>
                      <a:pt x="10507" y="325"/>
                      <a:pt x="10358" y="249"/>
                      <a:pt x="10183" y="199"/>
                    </a:cubicBezTo>
                    <a:close/>
                    <a:moveTo>
                      <a:pt x="1367" y="696"/>
                    </a:moveTo>
                    <a:cubicBezTo>
                      <a:pt x="1218" y="795"/>
                      <a:pt x="1093" y="921"/>
                      <a:pt x="970" y="1044"/>
                    </a:cubicBezTo>
                    <a:lnTo>
                      <a:pt x="1043" y="1119"/>
                    </a:lnTo>
                    <a:cubicBezTo>
                      <a:pt x="1169" y="994"/>
                      <a:pt x="1292" y="871"/>
                      <a:pt x="1441" y="772"/>
                    </a:cubicBezTo>
                    <a:lnTo>
                      <a:pt x="1367" y="696"/>
                    </a:lnTo>
                    <a:close/>
                    <a:moveTo>
                      <a:pt x="11127" y="696"/>
                    </a:moveTo>
                    <a:lnTo>
                      <a:pt x="11054" y="772"/>
                    </a:lnTo>
                    <a:cubicBezTo>
                      <a:pt x="11203" y="871"/>
                      <a:pt x="11326" y="994"/>
                      <a:pt x="11451" y="1119"/>
                    </a:cubicBezTo>
                    <a:lnTo>
                      <a:pt x="11524" y="1044"/>
                    </a:lnTo>
                    <a:cubicBezTo>
                      <a:pt x="11401" y="921"/>
                      <a:pt x="11252" y="795"/>
                      <a:pt x="11127" y="696"/>
                    </a:cubicBezTo>
                    <a:close/>
                    <a:moveTo>
                      <a:pt x="11872" y="1441"/>
                    </a:moveTo>
                    <a:lnTo>
                      <a:pt x="11773" y="1517"/>
                    </a:lnTo>
                    <a:cubicBezTo>
                      <a:pt x="11898" y="1640"/>
                      <a:pt x="11972" y="1789"/>
                      <a:pt x="12047" y="1938"/>
                    </a:cubicBezTo>
                    <a:lnTo>
                      <a:pt x="12146" y="1888"/>
                    </a:lnTo>
                    <a:cubicBezTo>
                      <a:pt x="12071" y="1739"/>
                      <a:pt x="11972" y="1590"/>
                      <a:pt x="11872" y="1441"/>
                    </a:cubicBezTo>
                    <a:close/>
                    <a:moveTo>
                      <a:pt x="622" y="1467"/>
                    </a:moveTo>
                    <a:cubicBezTo>
                      <a:pt x="523" y="1590"/>
                      <a:pt x="423" y="1765"/>
                      <a:pt x="348" y="1914"/>
                    </a:cubicBezTo>
                    <a:lnTo>
                      <a:pt x="447" y="1964"/>
                    </a:lnTo>
                    <a:cubicBezTo>
                      <a:pt x="523" y="1815"/>
                      <a:pt x="622" y="1666"/>
                      <a:pt x="721" y="1517"/>
                    </a:cubicBezTo>
                    <a:lnTo>
                      <a:pt x="622" y="1467"/>
                    </a:lnTo>
                    <a:close/>
                    <a:moveTo>
                      <a:pt x="12345" y="2385"/>
                    </a:moveTo>
                    <a:lnTo>
                      <a:pt x="12246" y="2435"/>
                    </a:lnTo>
                    <a:cubicBezTo>
                      <a:pt x="12295" y="2584"/>
                      <a:pt x="12345" y="2759"/>
                      <a:pt x="12369" y="2931"/>
                    </a:cubicBezTo>
                    <a:lnTo>
                      <a:pt x="12468" y="2908"/>
                    </a:lnTo>
                    <a:cubicBezTo>
                      <a:pt x="12444" y="2733"/>
                      <a:pt x="12419" y="2560"/>
                      <a:pt x="12345" y="2385"/>
                    </a:cubicBezTo>
                    <a:close/>
                    <a:moveTo>
                      <a:pt x="149" y="2411"/>
                    </a:moveTo>
                    <a:cubicBezTo>
                      <a:pt x="100" y="2584"/>
                      <a:pt x="76" y="2759"/>
                      <a:pt x="50" y="2931"/>
                    </a:cubicBezTo>
                    <a:lnTo>
                      <a:pt x="149" y="2957"/>
                    </a:lnTo>
                    <a:cubicBezTo>
                      <a:pt x="175" y="2782"/>
                      <a:pt x="199" y="2610"/>
                      <a:pt x="249" y="2435"/>
                    </a:cubicBezTo>
                    <a:lnTo>
                      <a:pt x="149" y="2411"/>
                    </a:lnTo>
                    <a:close/>
                    <a:moveTo>
                      <a:pt x="0" y="3428"/>
                    </a:moveTo>
                    <a:lnTo>
                      <a:pt x="0" y="3951"/>
                    </a:lnTo>
                    <a:lnTo>
                      <a:pt x="100" y="3951"/>
                    </a:lnTo>
                    <a:lnTo>
                      <a:pt x="100" y="3428"/>
                    </a:lnTo>
                    <a:close/>
                    <a:moveTo>
                      <a:pt x="12419" y="3428"/>
                    </a:moveTo>
                    <a:lnTo>
                      <a:pt x="12419" y="3951"/>
                    </a:lnTo>
                    <a:lnTo>
                      <a:pt x="12518" y="3951"/>
                    </a:lnTo>
                    <a:lnTo>
                      <a:pt x="12518" y="3428"/>
                    </a:lnTo>
                    <a:close/>
                    <a:moveTo>
                      <a:pt x="0" y="4471"/>
                    </a:moveTo>
                    <a:lnTo>
                      <a:pt x="0" y="4994"/>
                    </a:lnTo>
                    <a:lnTo>
                      <a:pt x="100" y="4994"/>
                    </a:lnTo>
                    <a:lnTo>
                      <a:pt x="100" y="4471"/>
                    </a:lnTo>
                    <a:close/>
                    <a:moveTo>
                      <a:pt x="12419" y="4471"/>
                    </a:moveTo>
                    <a:lnTo>
                      <a:pt x="12419" y="4994"/>
                    </a:lnTo>
                    <a:lnTo>
                      <a:pt x="12518" y="4994"/>
                    </a:lnTo>
                    <a:lnTo>
                      <a:pt x="12518" y="4471"/>
                    </a:lnTo>
                    <a:close/>
                    <a:moveTo>
                      <a:pt x="0" y="5514"/>
                    </a:moveTo>
                    <a:lnTo>
                      <a:pt x="0" y="6037"/>
                    </a:lnTo>
                    <a:lnTo>
                      <a:pt x="100" y="6037"/>
                    </a:lnTo>
                    <a:lnTo>
                      <a:pt x="100" y="5514"/>
                    </a:lnTo>
                    <a:close/>
                    <a:moveTo>
                      <a:pt x="12419" y="5514"/>
                    </a:moveTo>
                    <a:lnTo>
                      <a:pt x="12419" y="6037"/>
                    </a:lnTo>
                    <a:lnTo>
                      <a:pt x="12518" y="6037"/>
                    </a:lnTo>
                    <a:lnTo>
                      <a:pt x="12518" y="5514"/>
                    </a:lnTo>
                    <a:close/>
                    <a:moveTo>
                      <a:pt x="12419" y="6558"/>
                    </a:moveTo>
                    <a:lnTo>
                      <a:pt x="12419" y="7080"/>
                    </a:lnTo>
                    <a:lnTo>
                      <a:pt x="12518" y="7080"/>
                    </a:lnTo>
                    <a:lnTo>
                      <a:pt x="12518" y="6558"/>
                    </a:lnTo>
                    <a:close/>
                    <a:moveTo>
                      <a:pt x="0" y="6558"/>
                    </a:moveTo>
                    <a:lnTo>
                      <a:pt x="0" y="7203"/>
                    </a:lnTo>
                    <a:lnTo>
                      <a:pt x="100" y="7203"/>
                    </a:lnTo>
                    <a:lnTo>
                      <a:pt x="100" y="6558"/>
                    </a:lnTo>
                    <a:close/>
                    <a:moveTo>
                      <a:pt x="12419" y="7601"/>
                    </a:moveTo>
                    <a:lnTo>
                      <a:pt x="12419" y="8123"/>
                    </a:lnTo>
                    <a:lnTo>
                      <a:pt x="12518" y="8123"/>
                    </a:lnTo>
                    <a:lnTo>
                      <a:pt x="12518" y="7601"/>
                    </a:lnTo>
                    <a:close/>
                    <a:moveTo>
                      <a:pt x="0" y="7726"/>
                    </a:moveTo>
                    <a:lnTo>
                      <a:pt x="0" y="8246"/>
                    </a:lnTo>
                    <a:lnTo>
                      <a:pt x="100" y="8246"/>
                    </a:lnTo>
                    <a:lnTo>
                      <a:pt x="100" y="7726"/>
                    </a:lnTo>
                    <a:close/>
                    <a:moveTo>
                      <a:pt x="12419" y="8644"/>
                    </a:moveTo>
                    <a:lnTo>
                      <a:pt x="12419" y="9166"/>
                    </a:lnTo>
                    <a:lnTo>
                      <a:pt x="12518" y="9166"/>
                    </a:lnTo>
                    <a:lnTo>
                      <a:pt x="12518" y="8644"/>
                    </a:lnTo>
                    <a:close/>
                    <a:moveTo>
                      <a:pt x="0" y="8769"/>
                    </a:moveTo>
                    <a:lnTo>
                      <a:pt x="0" y="9290"/>
                    </a:lnTo>
                    <a:lnTo>
                      <a:pt x="100" y="9290"/>
                    </a:lnTo>
                    <a:lnTo>
                      <a:pt x="100" y="8769"/>
                    </a:lnTo>
                    <a:close/>
                    <a:moveTo>
                      <a:pt x="0" y="9812"/>
                    </a:moveTo>
                    <a:lnTo>
                      <a:pt x="0" y="10333"/>
                    </a:lnTo>
                    <a:lnTo>
                      <a:pt x="100" y="10333"/>
                    </a:lnTo>
                    <a:lnTo>
                      <a:pt x="100" y="9812"/>
                    </a:lnTo>
                    <a:close/>
                    <a:moveTo>
                      <a:pt x="12419" y="9812"/>
                    </a:moveTo>
                    <a:lnTo>
                      <a:pt x="12419" y="10333"/>
                    </a:lnTo>
                    <a:lnTo>
                      <a:pt x="12518" y="10333"/>
                    </a:lnTo>
                    <a:lnTo>
                      <a:pt x="12518" y="9812"/>
                    </a:lnTo>
                    <a:close/>
                    <a:moveTo>
                      <a:pt x="12419" y="10829"/>
                    </a:moveTo>
                    <a:cubicBezTo>
                      <a:pt x="12419" y="10829"/>
                      <a:pt x="12419" y="10829"/>
                      <a:pt x="12419" y="10829"/>
                    </a:cubicBezTo>
                    <a:lnTo>
                      <a:pt x="12419" y="10829"/>
                    </a:lnTo>
                    <a:close/>
                    <a:moveTo>
                      <a:pt x="12518" y="10829"/>
                    </a:moveTo>
                    <a:cubicBezTo>
                      <a:pt x="12518" y="10829"/>
                      <a:pt x="12518" y="10829"/>
                      <a:pt x="12518" y="10829"/>
                    </a:cubicBezTo>
                    <a:lnTo>
                      <a:pt x="12518" y="10829"/>
                    </a:lnTo>
                    <a:close/>
                    <a:moveTo>
                      <a:pt x="12518" y="10829"/>
                    </a:moveTo>
                    <a:cubicBezTo>
                      <a:pt x="12518" y="10838"/>
                      <a:pt x="12518" y="10847"/>
                      <a:pt x="12518" y="10855"/>
                    </a:cubicBezTo>
                    <a:lnTo>
                      <a:pt x="12518" y="10855"/>
                    </a:lnTo>
                    <a:lnTo>
                      <a:pt x="12518" y="10829"/>
                    </a:lnTo>
                    <a:close/>
                    <a:moveTo>
                      <a:pt x="0" y="10829"/>
                    </a:moveTo>
                    <a:cubicBezTo>
                      <a:pt x="0" y="11004"/>
                      <a:pt x="26" y="11177"/>
                      <a:pt x="50" y="11352"/>
                    </a:cubicBezTo>
                    <a:lnTo>
                      <a:pt x="149" y="11352"/>
                    </a:lnTo>
                    <a:cubicBezTo>
                      <a:pt x="125" y="11177"/>
                      <a:pt x="100" y="10955"/>
                      <a:pt x="100" y="10855"/>
                    </a:cubicBezTo>
                    <a:lnTo>
                      <a:pt x="50" y="10855"/>
                    </a:lnTo>
                    <a:lnTo>
                      <a:pt x="0" y="10829"/>
                    </a:lnTo>
                    <a:close/>
                    <a:moveTo>
                      <a:pt x="12419" y="10829"/>
                    </a:moveTo>
                    <a:cubicBezTo>
                      <a:pt x="12419" y="11004"/>
                      <a:pt x="12395" y="11177"/>
                      <a:pt x="12369" y="11352"/>
                    </a:cubicBezTo>
                    <a:lnTo>
                      <a:pt x="12468" y="11352"/>
                    </a:lnTo>
                    <a:cubicBezTo>
                      <a:pt x="12493" y="11186"/>
                      <a:pt x="12516" y="11021"/>
                      <a:pt x="12518" y="10855"/>
                    </a:cubicBezTo>
                    <a:lnTo>
                      <a:pt x="12419" y="10855"/>
                    </a:lnTo>
                    <a:lnTo>
                      <a:pt x="12419" y="10829"/>
                    </a:lnTo>
                    <a:close/>
                    <a:moveTo>
                      <a:pt x="274" y="11849"/>
                    </a:moveTo>
                    <a:lnTo>
                      <a:pt x="175" y="11873"/>
                    </a:lnTo>
                    <a:cubicBezTo>
                      <a:pt x="225" y="12047"/>
                      <a:pt x="274" y="12220"/>
                      <a:pt x="374" y="12369"/>
                    </a:cubicBezTo>
                    <a:lnTo>
                      <a:pt x="447" y="12320"/>
                    </a:lnTo>
                    <a:cubicBezTo>
                      <a:pt x="374" y="12171"/>
                      <a:pt x="324" y="11998"/>
                      <a:pt x="274" y="11849"/>
                    </a:cubicBezTo>
                    <a:close/>
                    <a:moveTo>
                      <a:pt x="12246" y="11849"/>
                    </a:moveTo>
                    <a:cubicBezTo>
                      <a:pt x="12196" y="12022"/>
                      <a:pt x="12121" y="12171"/>
                      <a:pt x="12047" y="12320"/>
                    </a:cubicBezTo>
                    <a:lnTo>
                      <a:pt x="12146" y="12369"/>
                    </a:lnTo>
                    <a:cubicBezTo>
                      <a:pt x="12220" y="12220"/>
                      <a:pt x="12295" y="12047"/>
                      <a:pt x="12345" y="11873"/>
                    </a:cubicBezTo>
                    <a:lnTo>
                      <a:pt x="12246" y="11849"/>
                    </a:lnTo>
                    <a:close/>
                    <a:moveTo>
                      <a:pt x="721" y="12767"/>
                    </a:moveTo>
                    <a:lnTo>
                      <a:pt x="646" y="12816"/>
                    </a:lnTo>
                    <a:cubicBezTo>
                      <a:pt x="745" y="12965"/>
                      <a:pt x="845" y="13114"/>
                      <a:pt x="970" y="13240"/>
                    </a:cubicBezTo>
                    <a:lnTo>
                      <a:pt x="1043" y="13164"/>
                    </a:lnTo>
                    <a:cubicBezTo>
                      <a:pt x="920" y="13041"/>
                      <a:pt x="821" y="12916"/>
                      <a:pt x="721" y="12767"/>
                    </a:cubicBezTo>
                    <a:close/>
                    <a:moveTo>
                      <a:pt x="11773" y="12767"/>
                    </a:moveTo>
                    <a:cubicBezTo>
                      <a:pt x="11673" y="12916"/>
                      <a:pt x="11574" y="13041"/>
                      <a:pt x="11451" y="13164"/>
                    </a:cubicBezTo>
                    <a:lnTo>
                      <a:pt x="11524" y="13240"/>
                    </a:lnTo>
                    <a:cubicBezTo>
                      <a:pt x="11650" y="13114"/>
                      <a:pt x="11773" y="12965"/>
                      <a:pt x="11872" y="12816"/>
                    </a:cubicBezTo>
                    <a:lnTo>
                      <a:pt x="11773" y="12767"/>
                    </a:lnTo>
                    <a:close/>
                    <a:moveTo>
                      <a:pt x="11054" y="13512"/>
                    </a:moveTo>
                    <a:cubicBezTo>
                      <a:pt x="10928" y="13611"/>
                      <a:pt x="10779" y="13710"/>
                      <a:pt x="10630" y="13786"/>
                    </a:cubicBezTo>
                    <a:lnTo>
                      <a:pt x="10680" y="13859"/>
                    </a:lnTo>
                    <a:cubicBezTo>
                      <a:pt x="10829" y="13786"/>
                      <a:pt x="10978" y="13687"/>
                      <a:pt x="11127" y="13587"/>
                    </a:cubicBezTo>
                    <a:lnTo>
                      <a:pt x="11054" y="13512"/>
                    </a:lnTo>
                    <a:close/>
                    <a:moveTo>
                      <a:pt x="1441" y="13512"/>
                    </a:moveTo>
                    <a:lnTo>
                      <a:pt x="1367" y="13587"/>
                    </a:lnTo>
                    <a:lnTo>
                      <a:pt x="1814" y="13885"/>
                    </a:lnTo>
                    <a:lnTo>
                      <a:pt x="1864" y="13786"/>
                    </a:lnTo>
                    <a:cubicBezTo>
                      <a:pt x="1715" y="13710"/>
                      <a:pt x="1566" y="13611"/>
                      <a:pt x="1441" y="13512"/>
                    </a:cubicBezTo>
                    <a:close/>
                    <a:moveTo>
                      <a:pt x="2335" y="13985"/>
                    </a:moveTo>
                    <a:lnTo>
                      <a:pt x="2311" y="14084"/>
                    </a:lnTo>
                    <a:cubicBezTo>
                      <a:pt x="2484" y="14158"/>
                      <a:pt x="2659" y="14207"/>
                      <a:pt x="2832" y="14233"/>
                    </a:cubicBezTo>
                    <a:lnTo>
                      <a:pt x="2857" y="14134"/>
                    </a:lnTo>
                    <a:cubicBezTo>
                      <a:pt x="2683" y="14108"/>
                      <a:pt x="2510" y="14058"/>
                      <a:pt x="2335" y="13985"/>
                    </a:cubicBezTo>
                    <a:close/>
                    <a:moveTo>
                      <a:pt x="10159" y="13985"/>
                    </a:moveTo>
                    <a:cubicBezTo>
                      <a:pt x="9985" y="14034"/>
                      <a:pt x="9812" y="14084"/>
                      <a:pt x="9663" y="14134"/>
                    </a:cubicBezTo>
                    <a:lnTo>
                      <a:pt x="9663" y="14233"/>
                    </a:lnTo>
                    <a:cubicBezTo>
                      <a:pt x="9836" y="14183"/>
                      <a:pt x="10010" y="14158"/>
                      <a:pt x="10183" y="14084"/>
                    </a:cubicBezTo>
                    <a:lnTo>
                      <a:pt x="10159" y="13985"/>
                    </a:lnTo>
                    <a:close/>
                    <a:moveTo>
                      <a:pt x="3354" y="14183"/>
                    </a:moveTo>
                    <a:lnTo>
                      <a:pt x="3354" y="14283"/>
                    </a:lnTo>
                    <a:lnTo>
                      <a:pt x="3851" y="14283"/>
                    </a:lnTo>
                    <a:lnTo>
                      <a:pt x="3851" y="14183"/>
                    </a:lnTo>
                    <a:close/>
                    <a:moveTo>
                      <a:pt x="4371" y="14183"/>
                    </a:moveTo>
                    <a:lnTo>
                      <a:pt x="4371" y="14283"/>
                    </a:lnTo>
                    <a:lnTo>
                      <a:pt x="4894" y="14283"/>
                    </a:lnTo>
                    <a:lnTo>
                      <a:pt x="4894" y="14183"/>
                    </a:lnTo>
                    <a:close/>
                    <a:moveTo>
                      <a:pt x="5415" y="14183"/>
                    </a:moveTo>
                    <a:lnTo>
                      <a:pt x="5415" y="14283"/>
                    </a:lnTo>
                    <a:lnTo>
                      <a:pt x="5937" y="14283"/>
                    </a:lnTo>
                    <a:lnTo>
                      <a:pt x="5937" y="14183"/>
                    </a:lnTo>
                    <a:close/>
                    <a:moveTo>
                      <a:pt x="6458" y="14183"/>
                    </a:moveTo>
                    <a:lnTo>
                      <a:pt x="6458" y="14283"/>
                    </a:lnTo>
                    <a:lnTo>
                      <a:pt x="6980" y="14283"/>
                    </a:lnTo>
                    <a:lnTo>
                      <a:pt x="6980" y="14183"/>
                    </a:lnTo>
                    <a:close/>
                    <a:moveTo>
                      <a:pt x="7501" y="14183"/>
                    </a:moveTo>
                    <a:lnTo>
                      <a:pt x="7501" y="14283"/>
                    </a:lnTo>
                    <a:lnTo>
                      <a:pt x="8147" y="14283"/>
                    </a:lnTo>
                    <a:lnTo>
                      <a:pt x="8147" y="14183"/>
                    </a:lnTo>
                    <a:close/>
                    <a:moveTo>
                      <a:pt x="8669" y="14183"/>
                    </a:moveTo>
                    <a:lnTo>
                      <a:pt x="8669" y="14283"/>
                    </a:lnTo>
                    <a:lnTo>
                      <a:pt x="9140" y="14283"/>
                    </a:lnTo>
                    <a:lnTo>
                      <a:pt x="9140" y="1418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989812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 anchor="b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141E4-E527-38CE-440C-324D0096B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A2D1F3C8-FF15-708A-E9D3-232829F036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73521"/>
              </p:ext>
            </p:extLst>
          </p:nvPr>
        </p:nvGraphicFramePr>
        <p:xfrm>
          <a:off x="1167493" y="2017467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6228" y="154090"/>
            <a:ext cx="3257024" cy="70690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141E4-E527-38CE-440C-324D0096B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1550B6-C4E0-F76D-F437-B695D5B37CF7}"/>
              </a:ext>
            </a:extLst>
          </p:cNvPr>
          <p:cNvSpPr txBox="1"/>
          <p:nvPr/>
        </p:nvSpPr>
        <p:spPr>
          <a:xfrm>
            <a:off x="865238" y="1406464"/>
            <a:ext cx="97011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 conducted a longitudinal user study with pre- and post-training stages, involving novice Virtual Reality (VR) Players.</a:t>
            </a:r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128AB8-8D6D-3414-4ED9-27685970CA22}"/>
              </a:ext>
            </a:extLst>
          </p:cNvPr>
          <p:cNvSpPr txBox="1"/>
          <p:nvPr/>
        </p:nvSpPr>
        <p:spPr>
          <a:xfrm>
            <a:off x="865238" y="363974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</a:rPr>
              <a:t> Benefits of RL training on novice players’ performance and transfer to VR  </a:t>
            </a:r>
            <a:endParaRPr lang="en-CA" dirty="0"/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9C0D2D7-3FA0-6C51-3D13-7F244B181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83" y="5873022"/>
            <a:ext cx="2391093" cy="84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08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834" y="-480059"/>
            <a:ext cx="9601200" cy="1570038"/>
          </a:xfrm>
        </p:spPr>
        <p:txBody>
          <a:bodyPr anchor="b">
            <a:normAutofit/>
          </a:bodyPr>
          <a:lstStyle/>
          <a:p>
            <a:r>
              <a:rPr lang="en-US" sz="4000" dirty="0"/>
              <a:t>Related Publications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C8C1859-C154-D455-6930-2D4B64025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834" y="1072124"/>
            <a:ext cx="7105220" cy="8759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141E4-E527-38CE-440C-324D0096B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2666CEBF-8955-18A8-3194-513299895432}"/>
              </a:ext>
            </a:extLst>
          </p:cNvPr>
          <p:cNvSpPr txBox="1">
            <a:spLocks/>
          </p:cNvSpPr>
          <p:nvPr/>
        </p:nvSpPr>
        <p:spPr>
          <a:xfrm>
            <a:off x="1510208" y="1603324"/>
            <a:ext cx="9179826" cy="4659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Sunday K.,</a:t>
            </a:r>
            <a:r>
              <a:rPr lang="en-CA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Li, Y., Sun, J., </a:t>
            </a:r>
            <a:r>
              <a:rPr lang="en-CA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Heather N</a:t>
            </a:r>
            <a:r>
              <a:rPr lang="en-CA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., RR </a:t>
            </a:r>
            <a:r>
              <a:rPr lang="en-CA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Wehbe</a:t>
            </a:r>
            <a:r>
              <a:rPr lang="en-CA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Batmaz</a:t>
            </a:r>
            <a:r>
              <a:rPr lang="en-CA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A.U &amp; </a:t>
            </a:r>
            <a:r>
              <a:rPr lang="en-CA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Machuca</a:t>
            </a:r>
            <a:r>
              <a:rPr lang="en-CA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M. D. B. 2024. Pinging Between Worlds: Evaluating Real-life Training for Virtual Reality Competitions. </a:t>
            </a:r>
            <a:r>
              <a:rPr lang="en-CA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Symposium on Mixed and Augmented Reality (ISMAR) - </a:t>
            </a:r>
            <a:r>
              <a:rPr lang="en-CA" b="1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ACCEPTED</a:t>
            </a:r>
            <a:r>
              <a:rPr lang="en-CA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CA" b="0" i="1" dirty="0">
              <a:solidFill>
                <a:srgbClr val="222222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Karatas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E., </a:t>
            </a:r>
            <a:r>
              <a:rPr lang="en-US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Sunday, K.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Apak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S. E., Li, Y., Sun, J.,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Batmaz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A. U., &amp; Barrera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Machuca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M. D. (2023, October).  I consider VR Table Tennis to be my secret weapon!: An Analysis of the VR Table Tennis Players' Experiences Outside the Lab. In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2023 ACM Symposium on Spatial User Interaction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(pp. 1-12).</a:t>
            </a:r>
          </a:p>
          <a:p>
            <a:endParaRPr lang="en-CA" b="0" i="1" dirty="0">
              <a:solidFill>
                <a:srgbClr val="222222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anose="020B0604020202020204" pitchFamily="34" charset="0"/>
              </a:rPr>
              <a:t>Kissinger Sunday,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94C470E-F7CC-E478-03BB-A4106E7D086D}"/>
              </a:ext>
            </a:extLst>
          </p:cNvPr>
          <p:cNvSpPr txBox="1">
            <a:spLocks/>
          </p:cNvSpPr>
          <p:nvPr/>
        </p:nvSpPr>
        <p:spPr>
          <a:xfrm>
            <a:off x="1655323" y="4350645"/>
            <a:ext cx="4774974" cy="457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088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834" y="-480059"/>
            <a:ext cx="9601200" cy="1570038"/>
          </a:xfrm>
        </p:spPr>
        <p:txBody>
          <a:bodyPr anchor="b">
            <a:normAutofit/>
          </a:bodyPr>
          <a:lstStyle/>
          <a:p>
            <a:r>
              <a:rPr lang="en-US" sz="4000" dirty="0"/>
              <a:t>Other Publications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C8C1859-C154-D455-6930-2D4B64025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834" y="1072124"/>
            <a:ext cx="7105220" cy="8759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141E4-E527-38CE-440C-324D0096B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2666CEBF-8955-18A8-3194-513299895432}"/>
              </a:ext>
            </a:extLst>
          </p:cNvPr>
          <p:cNvSpPr txBox="1">
            <a:spLocks/>
          </p:cNvSpPr>
          <p:nvPr/>
        </p:nvSpPr>
        <p:spPr>
          <a:xfrm>
            <a:off x="1510208" y="1603324"/>
            <a:ext cx="9179826" cy="4659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Turkmen, R., </a:t>
            </a:r>
            <a:r>
              <a:rPr lang="en-CA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Nwagu</a:t>
            </a:r>
            <a:r>
              <a:rPr lang="en-CA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C., Rawat, P., Riddle, P., </a:t>
            </a:r>
            <a:r>
              <a:rPr lang="en-CA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Sunday, K</a:t>
            </a:r>
            <a:r>
              <a:rPr lang="en-CA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., &amp; </a:t>
            </a:r>
            <a:r>
              <a:rPr lang="en-CA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Machuca</a:t>
            </a:r>
            <a:r>
              <a:rPr lang="en-CA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M. B. (2023, March). Put your glasses on: A voxel-based 3D authentication system in VR using eye-gaze. In </a:t>
            </a:r>
            <a:r>
              <a:rPr lang="en-CA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2023 IEEE Conference on Virtual Reality and 3D User Interfaces Abstracts and Workshops (VRW)</a:t>
            </a:r>
            <a:r>
              <a:rPr lang="en-CA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(pp. 947-948). IEEE.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Rawat, P., Turkmen, R., </a:t>
            </a:r>
            <a:r>
              <a:rPr lang="en-CA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Nwagu</a:t>
            </a:r>
            <a:r>
              <a:rPr lang="en-CA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C., </a:t>
            </a:r>
            <a:r>
              <a:rPr lang="en-CA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Sunday, K</a:t>
            </a:r>
            <a:r>
              <a:rPr lang="en-CA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., &amp; </a:t>
            </a:r>
            <a:r>
              <a:rPr lang="en-CA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Machuca</a:t>
            </a:r>
            <a:r>
              <a:rPr lang="en-CA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M. D. B. (2024, March). Evaluating Voxel-Based Graphical Passwords for Virtual Reality. In </a:t>
            </a:r>
            <a:r>
              <a:rPr lang="en-CA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2024 IEEE Conference on Virtual Reality and 3D User Interfaces Abstracts and Workshops (VRW)</a:t>
            </a:r>
            <a:r>
              <a:rPr lang="en-CA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(pp. 12-17). IEEE.</a:t>
            </a:r>
          </a:p>
          <a:p>
            <a:pPr marL="0" indent="0">
              <a:buNone/>
            </a:pPr>
            <a:endParaRPr lang="en-CA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Graphics Interface, 2024 (Poster –Non-archival) - 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Kissinger Sunday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Poppy Riddle, Razan Amur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Hamood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Habsi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Jiaxiong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Yao, Derek Reilly, Mayra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Donaji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Barrera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Machuca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anose="020B0604020202020204" pitchFamily="34" charset="0"/>
              </a:rPr>
              <a:t>Kissinger Sunday,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94C470E-F7CC-E478-03BB-A4106E7D086D}"/>
              </a:ext>
            </a:extLst>
          </p:cNvPr>
          <p:cNvSpPr txBox="1">
            <a:spLocks/>
          </p:cNvSpPr>
          <p:nvPr/>
        </p:nvSpPr>
        <p:spPr>
          <a:xfrm>
            <a:off x="1655323" y="4350645"/>
            <a:ext cx="4774974" cy="457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555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69;p26">
            <a:extLst>
              <a:ext uri="{FF2B5EF4-FFF2-40B4-BE49-F238E27FC236}">
                <a16:creationId xmlns:a16="http://schemas.microsoft.com/office/drawing/2014/main" id="{357C3749-8854-D24E-18D3-E0696D9BFF7D}"/>
              </a:ext>
            </a:extLst>
          </p:cNvPr>
          <p:cNvSpPr txBox="1">
            <a:spLocks noGrp="1"/>
          </p:cNvSpPr>
          <p:nvPr/>
        </p:nvSpPr>
        <p:spPr>
          <a:xfrm>
            <a:off x="1167492" y="0"/>
            <a:ext cx="9779183" cy="1706563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Thanks for Listening</a:t>
            </a:r>
          </a:p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  <p:pic>
        <p:nvPicPr>
          <p:cNvPr id="3" name="Picture 2" descr="A qr code with a few squares&#10;&#10;Description automatically generated">
            <a:extLst>
              <a:ext uri="{FF2B5EF4-FFF2-40B4-BE49-F238E27FC236}">
                <a16:creationId xmlns:a16="http://schemas.microsoft.com/office/drawing/2014/main" id="{9434747E-1984-63EB-87A0-E5E303D4D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635" y="2365773"/>
            <a:ext cx="3906501" cy="3857362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141E4-E527-38CE-440C-324D0096B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3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4950" y="292764"/>
            <a:ext cx="3502831" cy="70690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141E4-E527-38CE-440C-324D0096B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8" name="Picture 7" descr="A person wearing virtual reality goggles&#10;&#10;Description automatically generated">
            <a:extLst>
              <a:ext uri="{FF2B5EF4-FFF2-40B4-BE49-F238E27FC236}">
                <a16:creationId xmlns:a16="http://schemas.microsoft.com/office/drawing/2014/main" id="{2ACD127F-CCDD-2BEF-797E-BBC9054E36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773" y="1829839"/>
            <a:ext cx="5219575" cy="35834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0A8A25B-085A-8DDD-BA37-84E81F0A8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417" y="1829839"/>
            <a:ext cx="5219575" cy="35834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VR is becoming a mainstream technology</a:t>
            </a:r>
          </a:p>
          <a:p>
            <a:endParaRPr lang="en-US" dirty="0"/>
          </a:p>
          <a:p>
            <a:r>
              <a:rPr lang="en-US" dirty="0"/>
              <a:t>Modern VR HMD offers a realistic experience in terms of graphics and tracking.</a:t>
            </a:r>
          </a:p>
          <a:p>
            <a:endParaRPr lang="en-US" dirty="0"/>
          </a:p>
          <a:p>
            <a:r>
              <a:rPr lang="en-US" dirty="0"/>
              <a:t>Meta VR HMD has sold over 20 million devices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Allure of gaming driving VR HMD adoption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68D87-56C4-3389-0C48-66BD57CD1705}"/>
              </a:ext>
            </a:extLst>
          </p:cNvPr>
          <p:cNvSpPr txBox="1"/>
          <p:nvPr/>
        </p:nvSpPr>
        <p:spPr>
          <a:xfrm>
            <a:off x="6912077" y="5413309"/>
            <a:ext cx="346095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u="sng" kern="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https://www.radiotimes.com/technology/gaming/is-meta-quest-2-worth-it/</a:t>
            </a:r>
            <a:r>
              <a:rPr lang="en-US" sz="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1803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6659" y="220985"/>
            <a:ext cx="4645618" cy="689352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VR Table Tennis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C8C1859-C154-D455-6930-2D4B64025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272" y="1593378"/>
            <a:ext cx="4870875" cy="3160530"/>
          </a:xfrm>
        </p:spPr>
        <p:txBody>
          <a:bodyPr>
            <a:normAutofit/>
          </a:bodyPr>
          <a:lstStyle/>
          <a:p>
            <a:r>
              <a:rPr lang="en-CA" dirty="0"/>
              <a:t>VR table tennis is popular in VR. 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Eleven Table Tennis (ETT) has a substantial user community – 298,000 players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Same rules as table tennis (two or four-players use a paddle to volley a ball across a table)</a:t>
            </a:r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141E4-E527-38CE-440C-324D0096B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7" name="Picture 6" descr="A video game of ping pong&#10;&#10;Description automatically generated">
            <a:extLst>
              <a:ext uri="{FF2B5EF4-FFF2-40B4-BE49-F238E27FC236}">
                <a16:creationId xmlns:a16="http://schemas.microsoft.com/office/drawing/2014/main" id="{F62BA522-89A4-0642-7759-098891288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854" y="1593378"/>
            <a:ext cx="4988573" cy="316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6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B1497A5-D2D5-067D-E7F8-FAEB8A82D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648" y="524639"/>
            <a:ext cx="3120197" cy="7543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latin typeface="+mj-lt"/>
                <a:ea typeface="+mj-ea"/>
                <a:cs typeface="+mj-cs"/>
              </a:rPr>
              <a:t>Motivation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BC593D-8CCF-8FBE-B82C-D2D81D39B085}"/>
              </a:ext>
            </a:extLst>
          </p:cNvPr>
          <p:cNvSpPr txBox="1"/>
          <p:nvPr/>
        </p:nvSpPr>
        <p:spPr>
          <a:xfrm>
            <a:off x="1343648" y="4894207"/>
            <a:ext cx="3219450" cy="836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800" b="0" i="0" kern="1200" dirty="0" err="1">
                <a:effectLst/>
                <a:latin typeface="+mj-lt"/>
                <a:ea typeface="+mn-ea"/>
                <a:cs typeface="+mn-cs"/>
              </a:rPr>
              <a:t>Karatas</a:t>
            </a:r>
            <a:r>
              <a:rPr lang="en-US" sz="800" b="0" i="0" kern="1200" dirty="0">
                <a:effectLst/>
                <a:latin typeface="+mj-lt"/>
                <a:ea typeface="+mn-ea"/>
                <a:cs typeface="+mn-cs"/>
              </a:rPr>
              <a:t>, E., Sunday, K., </a:t>
            </a:r>
            <a:r>
              <a:rPr lang="en-US" sz="800" b="0" i="0" kern="1200" dirty="0" err="1">
                <a:effectLst/>
                <a:latin typeface="+mj-lt"/>
                <a:ea typeface="+mn-ea"/>
                <a:cs typeface="+mn-cs"/>
              </a:rPr>
              <a:t>Apak</a:t>
            </a:r>
            <a:r>
              <a:rPr lang="en-US" sz="800" b="0" i="0" kern="1200" dirty="0">
                <a:effectLst/>
                <a:latin typeface="+mj-lt"/>
                <a:ea typeface="+mn-ea"/>
                <a:cs typeface="+mn-cs"/>
              </a:rPr>
              <a:t>, S. E., Li, Y., Sun, J., </a:t>
            </a:r>
            <a:r>
              <a:rPr lang="en-US" sz="800" b="0" i="0" kern="1200" dirty="0" err="1">
                <a:effectLst/>
                <a:latin typeface="+mj-lt"/>
                <a:ea typeface="+mn-ea"/>
                <a:cs typeface="+mn-cs"/>
              </a:rPr>
              <a:t>Batmaz</a:t>
            </a:r>
            <a:r>
              <a:rPr lang="en-US" sz="800" b="0" i="0" kern="1200" dirty="0">
                <a:effectLst/>
                <a:latin typeface="+mj-lt"/>
                <a:ea typeface="+mn-ea"/>
                <a:cs typeface="+mn-cs"/>
              </a:rPr>
              <a:t>, A. U., &amp; Barrera </a:t>
            </a:r>
            <a:r>
              <a:rPr lang="en-US" sz="800" b="0" i="0" kern="1200" dirty="0" err="1">
                <a:effectLst/>
                <a:latin typeface="+mj-lt"/>
                <a:ea typeface="+mn-ea"/>
                <a:cs typeface="+mn-cs"/>
              </a:rPr>
              <a:t>Machuca</a:t>
            </a:r>
            <a:r>
              <a:rPr lang="en-US" sz="800" b="0" i="0" kern="1200" dirty="0">
                <a:effectLst/>
                <a:latin typeface="+mj-lt"/>
                <a:ea typeface="+mn-ea"/>
                <a:cs typeface="+mn-cs"/>
              </a:rPr>
              <a:t>, M. D. (2023, October). " I consider VR Table Tennis to be my secret weapon!": An Analysis of the VR Table Tennis Players' Experiences Outside the Lab. In </a:t>
            </a:r>
            <a:r>
              <a:rPr lang="en-US" sz="800" b="0" i="1" kern="1200" dirty="0">
                <a:effectLst/>
                <a:latin typeface="+mj-lt"/>
                <a:ea typeface="+mn-ea"/>
                <a:cs typeface="+mn-cs"/>
              </a:rPr>
              <a:t>Proceedings of the 2023 ACM Symposium on Spatial User Interaction</a:t>
            </a:r>
            <a:r>
              <a:rPr lang="en-US" sz="800" b="0" i="0" kern="1200" dirty="0">
                <a:effectLst/>
                <a:latin typeface="+mj-lt"/>
                <a:ea typeface="+mn-ea"/>
                <a:cs typeface="+mn-cs"/>
              </a:rPr>
              <a:t> (pp. 1-12).</a:t>
            </a:r>
            <a:endParaRPr lang="en-US" sz="800" b="0" kern="1200" dirty="0">
              <a:latin typeface="+mj-lt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5EEA31-3CC4-3F7A-EAF0-585CCB002F72}"/>
              </a:ext>
            </a:extLst>
          </p:cNvPr>
          <p:cNvSpPr txBox="1"/>
          <p:nvPr/>
        </p:nvSpPr>
        <p:spPr>
          <a:xfrm>
            <a:off x="5273723" y="1993427"/>
            <a:ext cx="3173279" cy="836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400" b="0" kern="1200" dirty="0">
              <a:latin typeface="+mj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69A396-B718-36A5-E47C-7A1775665AE8}"/>
              </a:ext>
            </a:extLst>
          </p:cNvPr>
          <p:cNvSpPr txBox="1"/>
          <p:nvPr/>
        </p:nvSpPr>
        <p:spPr>
          <a:xfrm>
            <a:off x="7058656" y="4093175"/>
            <a:ext cx="3173279" cy="836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300" b="0" kern="1200" dirty="0">
                <a:latin typeface="+mj-lt"/>
                <a:ea typeface="+mn-ea"/>
                <a:cs typeface="+mn-cs"/>
              </a:rPr>
              <a:t>"Eleven is a great game, but it is only 95% realistic. You can feel the ball in RL, and touch shots / short game is more predictable.“ P42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141E4-E527-38CE-440C-324D0096B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12" name="Picture 11" descr="A close-up of words&#10;&#10;Description automatically generated">
            <a:extLst>
              <a:ext uri="{FF2B5EF4-FFF2-40B4-BE49-F238E27FC236}">
                <a16:creationId xmlns:a16="http://schemas.microsoft.com/office/drawing/2014/main" id="{6E65A9B1-D604-9D87-52DD-0E07C23A7E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3" r="3" b="3"/>
          <a:stretch/>
        </p:blipFill>
        <p:spPr>
          <a:xfrm>
            <a:off x="6861915" y="1647614"/>
            <a:ext cx="3170173" cy="2363849"/>
          </a:xfrm>
          <a:prstGeom prst="rect">
            <a:avLst/>
          </a:prstGeo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C8C1859-C154-D455-6930-2D4B64025663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200082" y="2992964"/>
            <a:ext cx="3170173" cy="2363849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/>
            <a:endParaRPr lang="en-US" dirty="0"/>
          </a:p>
        </p:txBody>
      </p:sp>
      <p:pic>
        <p:nvPicPr>
          <p:cNvPr id="2" name="Picture 1" descr="A person playing ping pong&#10;&#10;Description automatically generated">
            <a:extLst>
              <a:ext uri="{FF2B5EF4-FFF2-40B4-BE49-F238E27FC236}">
                <a16:creationId xmlns:a16="http://schemas.microsoft.com/office/drawing/2014/main" id="{91677F5D-D903-034B-AACF-5E1083E94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820" y="1706563"/>
            <a:ext cx="4264903" cy="3294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0749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268" y="304800"/>
            <a:ext cx="6827565" cy="699182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>Research 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141E4-E527-38CE-440C-324D0096B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7" name="Google Shape;424;p37">
            <a:extLst>
              <a:ext uri="{FF2B5EF4-FFF2-40B4-BE49-F238E27FC236}">
                <a16:creationId xmlns:a16="http://schemas.microsoft.com/office/drawing/2014/main" id="{2A604527-52F6-D929-7540-F3E7341282FC}"/>
              </a:ext>
            </a:extLst>
          </p:cNvPr>
          <p:cNvSpPr txBox="1">
            <a:spLocks/>
          </p:cNvSpPr>
          <p:nvPr/>
        </p:nvSpPr>
        <p:spPr>
          <a:xfrm>
            <a:off x="6754758" y="3192910"/>
            <a:ext cx="1085200" cy="1085200"/>
          </a:xfrm>
          <a:prstGeom prst="rect">
            <a:avLst/>
          </a:prstGeom>
          <a:solidFill>
            <a:srgbClr val="6280FF"/>
          </a:solidFill>
          <a:ln w="19050" cap="flat" cmpd="sng">
            <a:solidFill>
              <a:srgbClr val="000E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omine"/>
              <a:buNone/>
              <a:defRPr sz="5067" b="0" i="0" u="none" strike="noStrike" cap="none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omine"/>
              <a:buNone/>
              <a:defRPr sz="80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omine"/>
              <a:buNone/>
              <a:defRPr sz="80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omine"/>
              <a:buNone/>
              <a:defRPr sz="80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omine"/>
              <a:buNone/>
              <a:defRPr sz="80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omine"/>
              <a:buNone/>
              <a:defRPr sz="80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omine"/>
              <a:buNone/>
              <a:defRPr sz="80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omine"/>
              <a:buNone/>
              <a:defRPr sz="80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omine"/>
              <a:buNone/>
              <a:defRPr sz="80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E3F"/>
              </a:buClr>
              <a:buSzPts val="6000"/>
              <a:buFont typeface="Domine"/>
              <a:buNone/>
              <a:tabLst/>
              <a:defRPr/>
            </a:pPr>
            <a:r>
              <a:rPr kumimoji="0" lang="en" sz="5067" b="0" i="0" u="none" strike="noStrike" kern="0" cap="none" spc="0" normalizeH="0" baseline="0" noProof="0" dirty="0">
                <a:ln>
                  <a:noFill/>
                </a:ln>
                <a:solidFill>
                  <a:srgbClr val="FBF4EF"/>
                </a:solidFill>
                <a:effectLst/>
                <a:uLnTx/>
                <a:uFillTx/>
                <a:latin typeface="Domine"/>
                <a:sym typeface="Domine"/>
              </a:rPr>
              <a:t>02</a:t>
            </a:r>
          </a:p>
        </p:txBody>
      </p:sp>
      <p:sp>
        <p:nvSpPr>
          <p:cNvPr id="19" name="Google Shape;425;p37">
            <a:extLst>
              <a:ext uri="{FF2B5EF4-FFF2-40B4-BE49-F238E27FC236}">
                <a16:creationId xmlns:a16="http://schemas.microsoft.com/office/drawing/2014/main" id="{1B3719FC-6930-1248-83DF-647982EAE75A}"/>
              </a:ext>
            </a:extLst>
          </p:cNvPr>
          <p:cNvSpPr txBox="1">
            <a:spLocks/>
          </p:cNvSpPr>
          <p:nvPr/>
        </p:nvSpPr>
        <p:spPr>
          <a:xfrm>
            <a:off x="1412813" y="3154178"/>
            <a:ext cx="1085200" cy="1085200"/>
          </a:xfrm>
          <a:prstGeom prst="rect">
            <a:avLst/>
          </a:prstGeom>
          <a:solidFill>
            <a:srgbClr val="6280FF"/>
          </a:solidFill>
          <a:ln w="19050" cap="flat" cmpd="sng">
            <a:solidFill>
              <a:srgbClr val="000E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omine"/>
              <a:buNone/>
              <a:defRPr sz="5067" b="0" i="0" u="none" strike="noStrike" cap="none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omine"/>
              <a:buNone/>
              <a:defRPr sz="80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omine"/>
              <a:buNone/>
              <a:defRPr sz="80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omine"/>
              <a:buNone/>
              <a:defRPr sz="80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omine"/>
              <a:buNone/>
              <a:defRPr sz="80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omine"/>
              <a:buNone/>
              <a:defRPr sz="80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omine"/>
              <a:buNone/>
              <a:defRPr sz="80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omine"/>
              <a:buNone/>
              <a:defRPr sz="80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omine"/>
              <a:buNone/>
              <a:defRPr sz="80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E3F"/>
              </a:buClr>
              <a:buSzPts val="6000"/>
              <a:buFont typeface="Domine"/>
              <a:buNone/>
              <a:tabLst/>
              <a:defRPr/>
            </a:pPr>
            <a:r>
              <a:rPr kumimoji="0" lang="en" sz="5067" b="0" i="0" u="none" strike="noStrike" kern="0" cap="none" spc="0" normalizeH="0" baseline="0" noProof="0">
                <a:ln>
                  <a:noFill/>
                </a:ln>
                <a:solidFill>
                  <a:srgbClr val="FBF4EF"/>
                </a:solidFill>
                <a:effectLst/>
                <a:uLnTx/>
                <a:uFillTx/>
                <a:latin typeface="Domine"/>
                <a:sym typeface="Domine"/>
              </a:rPr>
              <a:t>01</a:t>
            </a:r>
            <a:endParaRPr kumimoji="0" lang="en" sz="5067" b="0" i="0" u="none" strike="noStrike" kern="0" cap="none" spc="0" normalizeH="0" baseline="0" noProof="0" dirty="0">
              <a:ln>
                <a:noFill/>
              </a:ln>
              <a:solidFill>
                <a:srgbClr val="FBF4EF"/>
              </a:solidFill>
              <a:effectLst/>
              <a:uLnTx/>
              <a:uFillTx/>
              <a:latin typeface="Domine"/>
              <a:sym typeface="Domine"/>
            </a:endParaRPr>
          </a:p>
        </p:txBody>
      </p:sp>
      <p:sp>
        <p:nvSpPr>
          <p:cNvPr id="22" name="Google Shape;428;p37">
            <a:extLst>
              <a:ext uri="{FF2B5EF4-FFF2-40B4-BE49-F238E27FC236}">
                <a16:creationId xmlns:a16="http://schemas.microsoft.com/office/drawing/2014/main" id="{2F3FD07E-6C4C-7B7C-D322-1FE570DE3E0B}"/>
              </a:ext>
            </a:extLst>
          </p:cNvPr>
          <p:cNvSpPr txBox="1">
            <a:spLocks/>
          </p:cNvSpPr>
          <p:nvPr/>
        </p:nvSpPr>
        <p:spPr>
          <a:xfrm>
            <a:off x="2513897" y="3154181"/>
            <a:ext cx="3083577" cy="1190297"/>
          </a:xfrm>
          <a:prstGeom prst="rect">
            <a:avLst/>
          </a:prstGeom>
          <a:solidFill>
            <a:srgbClr val="FBF4E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E3F"/>
              </a:buClr>
              <a:buSzPts val="1400"/>
              <a:buFont typeface="DM Sans"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Skill trained </a:t>
            </a:r>
            <a:r>
              <a:rPr kumimoji="0" lang="en-CA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in RL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en-CA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and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transfer 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to VR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M Sans"/>
              <a:sym typeface="DM Sans"/>
            </a:endParaRPr>
          </a:p>
        </p:txBody>
      </p:sp>
      <p:sp>
        <p:nvSpPr>
          <p:cNvPr id="24" name="Google Shape;430;p37">
            <a:extLst>
              <a:ext uri="{FF2B5EF4-FFF2-40B4-BE49-F238E27FC236}">
                <a16:creationId xmlns:a16="http://schemas.microsoft.com/office/drawing/2014/main" id="{ECD817B1-C156-A086-8BB8-852CC7679535}"/>
              </a:ext>
            </a:extLst>
          </p:cNvPr>
          <p:cNvSpPr txBox="1">
            <a:spLocks/>
          </p:cNvSpPr>
          <p:nvPr/>
        </p:nvSpPr>
        <p:spPr>
          <a:xfrm>
            <a:off x="7931776" y="3192910"/>
            <a:ext cx="3303452" cy="992000"/>
          </a:xfrm>
          <a:prstGeom prst="rect">
            <a:avLst/>
          </a:prstGeom>
          <a:solidFill>
            <a:srgbClr val="FBF4E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E3F"/>
              </a:buClr>
              <a:buSzPts val="1400"/>
              <a:buFont typeface="DM Sans"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srgbClr val="0068FF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Technological Challenges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in VR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M Sans"/>
              <a:ea typeface="+mn-ea"/>
              <a:cs typeface="+mn-cs"/>
              <a:sym typeface="DM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E3F"/>
              </a:buClr>
              <a:buSzPts val="1400"/>
              <a:buFont typeface="DM Sans"/>
              <a:buNone/>
              <a:tabLst/>
              <a:defRPr/>
            </a:pPr>
            <a:endParaRPr kumimoji="0" lang="en-US" sz="2133" b="0" i="0" u="none" strike="noStrike" kern="0" cap="none" spc="0" normalizeH="0" baseline="0" noProof="0" dirty="0">
              <a:ln>
                <a:noFill/>
              </a:ln>
              <a:solidFill>
                <a:srgbClr val="000E3F"/>
              </a:solidFill>
              <a:effectLst/>
              <a:uLnTx/>
              <a:uFillTx/>
              <a:latin typeface="DM Sans"/>
              <a:sym typeface="DM Sans"/>
            </a:endParaRPr>
          </a:p>
        </p:txBody>
      </p:sp>
      <p:sp>
        <p:nvSpPr>
          <p:cNvPr id="3" name="Google Shape;428;p37">
            <a:extLst>
              <a:ext uri="{FF2B5EF4-FFF2-40B4-BE49-F238E27FC236}">
                <a16:creationId xmlns:a16="http://schemas.microsoft.com/office/drawing/2014/main" id="{1AAF1D16-0F9E-D7D9-9EFE-5DA1493CBD9B}"/>
              </a:ext>
            </a:extLst>
          </p:cNvPr>
          <p:cNvSpPr txBox="1">
            <a:spLocks/>
          </p:cNvSpPr>
          <p:nvPr/>
        </p:nvSpPr>
        <p:spPr>
          <a:xfrm>
            <a:off x="4703689" y="961184"/>
            <a:ext cx="2072722" cy="699183"/>
          </a:xfrm>
          <a:prstGeom prst="rect">
            <a:avLst/>
          </a:prstGeom>
          <a:solidFill>
            <a:srgbClr val="FBF4E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E3F"/>
              </a:buClr>
              <a:buSzPts val="1400"/>
              <a:buFont typeface="DM Sans"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RL Training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73829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62" y="-475811"/>
            <a:ext cx="9601200" cy="1570038"/>
          </a:xfrm>
        </p:spPr>
        <p:txBody>
          <a:bodyPr anchor="b">
            <a:normAutofit/>
          </a:bodyPr>
          <a:lstStyle/>
          <a:p>
            <a:r>
              <a:rPr lang="en-CA" b="1" dirty="0"/>
              <a:t>Study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141E4-E527-38CE-440C-324D0096B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pSp>
        <p:nvGrpSpPr>
          <p:cNvPr id="29" name="Google Shape;135;p18">
            <a:extLst>
              <a:ext uri="{FF2B5EF4-FFF2-40B4-BE49-F238E27FC236}">
                <a16:creationId xmlns:a16="http://schemas.microsoft.com/office/drawing/2014/main" id="{3451539E-FC91-6569-9883-E0C9F5420676}"/>
              </a:ext>
            </a:extLst>
          </p:cNvPr>
          <p:cNvGrpSpPr/>
          <p:nvPr/>
        </p:nvGrpSpPr>
        <p:grpSpPr>
          <a:xfrm>
            <a:off x="4134174" y="2794471"/>
            <a:ext cx="3672639" cy="3402520"/>
            <a:chOff x="2816075" y="1199275"/>
            <a:chExt cx="3675187" cy="3553617"/>
          </a:xfrm>
        </p:grpSpPr>
        <p:sp>
          <p:nvSpPr>
            <p:cNvPr id="39" name="Google Shape;136;p18">
              <a:extLst>
                <a:ext uri="{FF2B5EF4-FFF2-40B4-BE49-F238E27FC236}">
                  <a16:creationId xmlns:a16="http://schemas.microsoft.com/office/drawing/2014/main" id="{34657D57-C12D-C8DF-46FA-57D6832E7BFE}"/>
                </a:ext>
              </a:extLst>
            </p:cNvPr>
            <p:cNvSpPr/>
            <p:nvPr/>
          </p:nvSpPr>
          <p:spPr>
            <a:xfrm>
              <a:off x="2816075" y="1321950"/>
              <a:ext cx="1716703" cy="2571722"/>
            </a:xfrm>
            <a:custGeom>
              <a:avLst/>
              <a:gdLst/>
              <a:ahLst/>
              <a:cxnLst/>
              <a:rect l="l" t="t" r="r" b="b"/>
              <a:pathLst>
                <a:path w="13910" h="20838" extrusionOk="0">
                  <a:moveTo>
                    <a:pt x="13909" y="0"/>
                  </a:moveTo>
                  <a:cubicBezTo>
                    <a:pt x="6234" y="0"/>
                    <a:pt x="1" y="6233"/>
                    <a:pt x="1" y="13933"/>
                  </a:cubicBezTo>
                  <a:cubicBezTo>
                    <a:pt x="1" y="16442"/>
                    <a:pt x="646" y="18801"/>
                    <a:pt x="1813" y="20837"/>
                  </a:cubicBezTo>
                  <a:lnTo>
                    <a:pt x="1888" y="20837"/>
                  </a:lnTo>
                  <a:lnTo>
                    <a:pt x="13909" y="13883"/>
                  </a:lnTo>
                  <a:lnTo>
                    <a:pt x="139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Google Shape;137;p18">
              <a:extLst>
                <a:ext uri="{FF2B5EF4-FFF2-40B4-BE49-F238E27FC236}">
                  <a16:creationId xmlns:a16="http://schemas.microsoft.com/office/drawing/2014/main" id="{8F811473-B8AC-3B9A-FB8A-8DE9000126A9}"/>
                </a:ext>
              </a:extLst>
            </p:cNvPr>
            <p:cNvSpPr/>
            <p:nvPr/>
          </p:nvSpPr>
          <p:spPr>
            <a:xfrm>
              <a:off x="3049084" y="3035325"/>
              <a:ext cx="2973314" cy="1717567"/>
            </a:xfrm>
            <a:custGeom>
              <a:avLst/>
              <a:gdLst/>
              <a:ahLst/>
              <a:cxnLst/>
              <a:rect l="l" t="t" r="r" b="b"/>
              <a:pathLst>
                <a:path w="24092" h="13917" extrusionOk="0">
                  <a:moveTo>
                    <a:pt x="12021" y="0"/>
                  </a:moveTo>
                  <a:lnTo>
                    <a:pt x="0" y="6954"/>
                  </a:lnTo>
                  <a:cubicBezTo>
                    <a:pt x="2581" y="11418"/>
                    <a:pt x="7252" y="13916"/>
                    <a:pt x="12065" y="13916"/>
                  </a:cubicBezTo>
                  <a:cubicBezTo>
                    <a:pt x="14428" y="13916"/>
                    <a:pt x="16825" y="13314"/>
                    <a:pt x="19025" y="12047"/>
                  </a:cubicBezTo>
                  <a:cubicBezTo>
                    <a:pt x="21185" y="10779"/>
                    <a:pt x="22900" y="9041"/>
                    <a:pt x="24092" y="7004"/>
                  </a:cubicBezTo>
                  <a:lnTo>
                    <a:pt x="24042" y="6954"/>
                  </a:lnTo>
                  <a:lnTo>
                    <a:pt x="1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Google Shape;138;p18">
              <a:extLst>
                <a:ext uri="{FF2B5EF4-FFF2-40B4-BE49-F238E27FC236}">
                  <a16:creationId xmlns:a16="http://schemas.microsoft.com/office/drawing/2014/main" id="{8C9BF41E-4125-A0A0-2DF6-1AF47E0021A9}"/>
                </a:ext>
              </a:extLst>
            </p:cNvPr>
            <p:cNvSpPr/>
            <p:nvPr/>
          </p:nvSpPr>
          <p:spPr>
            <a:xfrm>
              <a:off x="4532666" y="1315779"/>
              <a:ext cx="1958596" cy="2577893"/>
            </a:xfrm>
            <a:custGeom>
              <a:avLst/>
              <a:gdLst/>
              <a:ahLst/>
              <a:cxnLst/>
              <a:rect l="l" t="t" r="r" b="b"/>
              <a:pathLst>
                <a:path w="15870" h="20888" extrusionOk="0">
                  <a:moveTo>
                    <a:pt x="24" y="1"/>
                  </a:moveTo>
                  <a:lnTo>
                    <a:pt x="0" y="50"/>
                  </a:lnTo>
                  <a:lnTo>
                    <a:pt x="0" y="13933"/>
                  </a:lnTo>
                  <a:lnTo>
                    <a:pt x="12021" y="20887"/>
                  </a:lnTo>
                  <a:cubicBezTo>
                    <a:pt x="15870" y="14231"/>
                    <a:pt x="13585" y="5713"/>
                    <a:pt x="6929" y="1862"/>
                  </a:cubicBezTo>
                  <a:cubicBezTo>
                    <a:pt x="4769" y="597"/>
                    <a:pt x="2385" y="1"/>
                    <a:pt x="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Google Shape;139;p18">
              <a:extLst>
                <a:ext uri="{FF2B5EF4-FFF2-40B4-BE49-F238E27FC236}">
                  <a16:creationId xmlns:a16="http://schemas.microsoft.com/office/drawing/2014/main" id="{E1AF0F6D-72D4-5C86-DAD1-ED8819664E44}"/>
                </a:ext>
              </a:extLst>
            </p:cNvPr>
            <p:cNvSpPr/>
            <p:nvPr/>
          </p:nvSpPr>
          <p:spPr>
            <a:xfrm>
              <a:off x="4179943" y="1199275"/>
              <a:ext cx="711364" cy="907470"/>
            </a:xfrm>
            <a:custGeom>
              <a:avLst/>
              <a:gdLst/>
              <a:ahLst/>
              <a:cxnLst/>
              <a:rect l="l" t="t" r="r" b="b"/>
              <a:pathLst>
                <a:path w="5764" h="7353" extrusionOk="0">
                  <a:moveTo>
                    <a:pt x="1219" y="1"/>
                  </a:moveTo>
                  <a:cubicBezTo>
                    <a:pt x="772" y="1"/>
                    <a:pt x="375" y="349"/>
                    <a:pt x="349" y="770"/>
                  </a:cubicBezTo>
                  <a:lnTo>
                    <a:pt x="349" y="5489"/>
                  </a:lnTo>
                  <a:lnTo>
                    <a:pt x="1" y="5489"/>
                  </a:lnTo>
                  <a:lnTo>
                    <a:pt x="2858" y="7353"/>
                  </a:lnTo>
                  <a:lnTo>
                    <a:pt x="5713" y="5489"/>
                  </a:lnTo>
                  <a:lnTo>
                    <a:pt x="5366" y="5489"/>
                  </a:lnTo>
                  <a:lnTo>
                    <a:pt x="5366" y="796"/>
                  </a:lnTo>
                  <a:cubicBezTo>
                    <a:pt x="5491" y="820"/>
                    <a:pt x="5640" y="845"/>
                    <a:pt x="5763" y="869"/>
                  </a:cubicBezTo>
                  <a:lnTo>
                    <a:pt x="5763" y="845"/>
                  </a:lnTo>
                  <a:cubicBezTo>
                    <a:pt x="5763" y="372"/>
                    <a:pt x="5342" y="1"/>
                    <a:pt x="4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Google Shape;140;p18">
              <a:extLst>
                <a:ext uri="{FF2B5EF4-FFF2-40B4-BE49-F238E27FC236}">
                  <a16:creationId xmlns:a16="http://schemas.microsoft.com/office/drawing/2014/main" id="{79D6B506-E08C-9EF4-199C-7B671C0C9888}"/>
                </a:ext>
              </a:extLst>
            </p:cNvPr>
            <p:cNvSpPr/>
            <p:nvPr/>
          </p:nvSpPr>
          <p:spPr>
            <a:xfrm>
              <a:off x="2825208" y="3286599"/>
              <a:ext cx="938077" cy="872914"/>
            </a:xfrm>
            <a:custGeom>
              <a:avLst/>
              <a:gdLst/>
              <a:ahLst/>
              <a:cxnLst/>
              <a:rect l="l" t="t" r="r" b="b"/>
              <a:pathLst>
                <a:path w="7601" h="7073" extrusionOk="0">
                  <a:moveTo>
                    <a:pt x="4570" y="1"/>
                  </a:moveTo>
                  <a:lnTo>
                    <a:pt x="4719" y="275"/>
                  </a:lnTo>
                  <a:lnTo>
                    <a:pt x="672" y="2633"/>
                  </a:lnTo>
                  <a:cubicBezTo>
                    <a:pt x="646" y="2510"/>
                    <a:pt x="596" y="2385"/>
                    <a:pt x="547" y="2262"/>
                  </a:cubicBezTo>
                  <a:lnTo>
                    <a:pt x="523" y="2286"/>
                  </a:lnTo>
                  <a:cubicBezTo>
                    <a:pt x="125" y="2510"/>
                    <a:pt x="0" y="3031"/>
                    <a:pt x="248" y="3478"/>
                  </a:cubicBezTo>
                  <a:lnTo>
                    <a:pt x="2063" y="6607"/>
                  </a:lnTo>
                  <a:cubicBezTo>
                    <a:pt x="2246" y="6900"/>
                    <a:pt x="2550" y="7072"/>
                    <a:pt x="2856" y="7072"/>
                  </a:cubicBezTo>
                  <a:cubicBezTo>
                    <a:pt x="2966" y="7072"/>
                    <a:pt x="3075" y="7050"/>
                    <a:pt x="3179" y="7005"/>
                  </a:cubicBezTo>
                  <a:lnTo>
                    <a:pt x="7252" y="4646"/>
                  </a:lnTo>
                  <a:lnTo>
                    <a:pt x="7427" y="4944"/>
                  </a:lnTo>
                  <a:lnTo>
                    <a:pt x="7600" y="1540"/>
                  </a:lnTo>
                  <a:lnTo>
                    <a:pt x="45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Google Shape;141;p18">
              <a:extLst>
                <a:ext uri="{FF2B5EF4-FFF2-40B4-BE49-F238E27FC236}">
                  <a16:creationId xmlns:a16="http://schemas.microsoft.com/office/drawing/2014/main" id="{261372D1-0298-3B5F-8771-3B973E86004C}"/>
                </a:ext>
              </a:extLst>
            </p:cNvPr>
            <p:cNvSpPr/>
            <p:nvPr/>
          </p:nvSpPr>
          <p:spPr>
            <a:xfrm>
              <a:off x="5289575" y="3286599"/>
              <a:ext cx="913641" cy="913394"/>
            </a:xfrm>
            <a:custGeom>
              <a:avLst/>
              <a:gdLst/>
              <a:ahLst/>
              <a:cxnLst/>
              <a:rect l="l" t="t" r="r" b="b"/>
              <a:pathLst>
                <a:path w="7403" h="7401" extrusionOk="0">
                  <a:moveTo>
                    <a:pt x="3031" y="1"/>
                  </a:moveTo>
                  <a:lnTo>
                    <a:pt x="1" y="1540"/>
                  </a:lnTo>
                  <a:lnTo>
                    <a:pt x="176" y="4944"/>
                  </a:lnTo>
                  <a:lnTo>
                    <a:pt x="349" y="4646"/>
                  </a:lnTo>
                  <a:lnTo>
                    <a:pt x="4398" y="6981"/>
                  </a:lnTo>
                  <a:cubicBezTo>
                    <a:pt x="4322" y="7080"/>
                    <a:pt x="4249" y="7179"/>
                    <a:pt x="4150" y="7279"/>
                  </a:cubicBezTo>
                  <a:lnTo>
                    <a:pt x="4173" y="7303"/>
                  </a:lnTo>
                  <a:cubicBezTo>
                    <a:pt x="4292" y="7369"/>
                    <a:pt x="4422" y="7401"/>
                    <a:pt x="4552" y="7401"/>
                  </a:cubicBezTo>
                  <a:cubicBezTo>
                    <a:pt x="4858" y="7401"/>
                    <a:pt x="5167" y="7227"/>
                    <a:pt x="5342" y="6931"/>
                  </a:cubicBezTo>
                  <a:lnTo>
                    <a:pt x="7154" y="3802"/>
                  </a:lnTo>
                  <a:cubicBezTo>
                    <a:pt x="7402" y="3378"/>
                    <a:pt x="7303" y="2882"/>
                    <a:pt x="6955" y="2633"/>
                  </a:cubicBezTo>
                  <a:lnTo>
                    <a:pt x="2858" y="275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30" name="Google Shape;142;p18">
            <a:extLst>
              <a:ext uri="{FF2B5EF4-FFF2-40B4-BE49-F238E27FC236}">
                <a16:creationId xmlns:a16="http://schemas.microsoft.com/office/drawing/2014/main" id="{C63F41A6-BD2E-C29C-B29D-9F09592375B2}"/>
              </a:ext>
            </a:extLst>
          </p:cNvPr>
          <p:cNvSpPr txBox="1"/>
          <p:nvPr/>
        </p:nvSpPr>
        <p:spPr>
          <a:xfrm>
            <a:off x="4392457" y="3587912"/>
            <a:ext cx="12894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143;p18">
            <a:extLst>
              <a:ext uri="{FF2B5EF4-FFF2-40B4-BE49-F238E27FC236}">
                <a16:creationId xmlns:a16="http://schemas.microsoft.com/office/drawing/2014/main" id="{933358A8-F56A-4B16-34BC-61F040325F74}"/>
              </a:ext>
            </a:extLst>
          </p:cNvPr>
          <p:cNvSpPr txBox="1"/>
          <p:nvPr/>
        </p:nvSpPr>
        <p:spPr>
          <a:xfrm>
            <a:off x="4392457" y="3892750"/>
            <a:ext cx="12894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Participants needed to have never played VR table tennis</a:t>
            </a:r>
            <a:endParaRPr sz="12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144;p18">
            <a:extLst>
              <a:ext uri="{FF2B5EF4-FFF2-40B4-BE49-F238E27FC236}">
                <a16:creationId xmlns:a16="http://schemas.microsoft.com/office/drawing/2014/main" id="{7D181553-A514-229C-A66C-5A744221C0BD}"/>
              </a:ext>
            </a:extLst>
          </p:cNvPr>
          <p:cNvSpPr txBox="1"/>
          <p:nvPr/>
        </p:nvSpPr>
        <p:spPr>
          <a:xfrm>
            <a:off x="5908410" y="3587912"/>
            <a:ext cx="12894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145;p18">
            <a:extLst>
              <a:ext uri="{FF2B5EF4-FFF2-40B4-BE49-F238E27FC236}">
                <a16:creationId xmlns:a16="http://schemas.microsoft.com/office/drawing/2014/main" id="{CEB65336-926F-6524-7C67-59B7190C805F}"/>
              </a:ext>
            </a:extLst>
          </p:cNvPr>
          <p:cNvSpPr txBox="1"/>
          <p:nvPr/>
        </p:nvSpPr>
        <p:spPr>
          <a:xfrm>
            <a:off x="5908410" y="3892750"/>
            <a:ext cx="12894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Played RL table tennis less than once a month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146;p18">
            <a:extLst>
              <a:ext uri="{FF2B5EF4-FFF2-40B4-BE49-F238E27FC236}">
                <a16:creationId xmlns:a16="http://schemas.microsoft.com/office/drawing/2014/main" id="{4578B9D3-001B-C9A8-8A4E-C8DB91B24958}"/>
              </a:ext>
            </a:extLst>
          </p:cNvPr>
          <p:cNvSpPr txBox="1"/>
          <p:nvPr/>
        </p:nvSpPr>
        <p:spPr>
          <a:xfrm>
            <a:off x="5203242" y="4969037"/>
            <a:ext cx="12894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147;p18">
            <a:extLst>
              <a:ext uri="{FF2B5EF4-FFF2-40B4-BE49-F238E27FC236}">
                <a16:creationId xmlns:a16="http://schemas.microsoft.com/office/drawing/2014/main" id="{A60E4802-CDF5-5277-E8F8-DBCE7A07B3C7}"/>
              </a:ext>
            </a:extLst>
          </p:cNvPr>
          <p:cNvSpPr txBox="1"/>
          <p:nvPr/>
        </p:nvSpPr>
        <p:spPr>
          <a:xfrm>
            <a:off x="5203242" y="5273875"/>
            <a:ext cx="12894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Passed a skill test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148;p18">
            <a:extLst>
              <a:ext uri="{FF2B5EF4-FFF2-40B4-BE49-F238E27FC236}">
                <a16:creationId xmlns:a16="http://schemas.microsoft.com/office/drawing/2014/main" id="{A9DCB5A9-13A3-634B-2BD0-0B4FDF7FBAAF}"/>
              </a:ext>
            </a:extLst>
          </p:cNvPr>
          <p:cNvSpPr txBox="1"/>
          <p:nvPr/>
        </p:nvSpPr>
        <p:spPr>
          <a:xfrm>
            <a:off x="5619342" y="2970012"/>
            <a:ext cx="4572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149;p18">
            <a:extLst>
              <a:ext uri="{FF2B5EF4-FFF2-40B4-BE49-F238E27FC236}">
                <a16:creationId xmlns:a16="http://schemas.microsoft.com/office/drawing/2014/main" id="{8D3838B5-F42A-DE9C-F770-C71A02650C56}"/>
              </a:ext>
            </a:extLst>
          </p:cNvPr>
          <p:cNvSpPr txBox="1"/>
          <p:nvPr/>
        </p:nvSpPr>
        <p:spPr>
          <a:xfrm>
            <a:off x="6708510" y="5035712"/>
            <a:ext cx="4572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18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150;p18">
            <a:extLst>
              <a:ext uri="{FF2B5EF4-FFF2-40B4-BE49-F238E27FC236}">
                <a16:creationId xmlns:a16="http://schemas.microsoft.com/office/drawing/2014/main" id="{96D4965B-65DB-C655-B412-BCF4D3593C1A}"/>
              </a:ext>
            </a:extLst>
          </p:cNvPr>
          <p:cNvSpPr txBox="1"/>
          <p:nvPr/>
        </p:nvSpPr>
        <p:spPr>
          <a:xfrm>
            <a:off x="4323417" y="5035724"/>
            <a:ext cx="4596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EFE063-E0D6-2FA2-E92D-F5203295E15A}"/>
              </a:ext>
            </a:extLst>
          </p:cNvPr>
          <p:cNvSpPr txBox="1"/>
          <p:nvPr/>
        </p:nvSpPr>
        <p:spPr>
          <a:xfrm>
            <a:off x="841110" y="346097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Eligibility Criteria</a:t>
            </a:r>
            <a:endParaRPr lang="en-CA" sz="2400" b="1" dirty="0"/>
          </a:p>
        </p:txBody>
      </p:sp>
      <p:graphicFrame>
        <p:nvGraphicFramePr>
          <p:cNvPr id="8" name="Google Shape;517;p40">
            <a:extLst>
              <a:ext uri="{FF2B5EF4-FFF2-40B4-BE49-F238E27FC236}">
                <a16:creationId xmlns:a16="http://schemas.microsoft.com/office/drawing/2014/main" id="{B5BF41C0-5973-1789-DCE1-053648795C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0944509"/>
              </p:ext>
            </p:extLst>
          </p:nvPr>
        </p:nvGraphicFramePr>
        <p:xfrm>
          <a:off x="1265849" y="1245324"/>
          <a:ext cx="8464385" cy="1398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80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3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80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Participants (18-34)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Male=7, Female=5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800" b="1" dirty="0">
                        <a:solidFill>
                          <a:schemeClr val="dk1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chemeClr val="dk1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E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E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E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E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Recruited total sample of </a:t>
                      </a:r>
                      <a:r>
                        <a:rPr lang="en" b="1" dirty="0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17</a:t>
                      </a:r>
                      <a:endParaRPr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15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included in our sample as 2 failed the skill test. </a:t>
                      </a:r>
                      <a:r>
                        <a:rPr lang="en" b="1" dirty="0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12 included for analysis – 20% attrition rate</a:t>
                      </a:r>
                      <a:endParaRPr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000E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E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E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E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33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74AFA2-D5C9-2503-F1C9-D6FD29B1B0D1}"/>
              </a:ext>
            </a:extLst>
          </p:cNvPr>
          <p:cNvSpPr/>
          <p:nvPr/>
        </p:nvSpPr>
        <p:spPr>
          <a:xfrm>
            <a:off x="249160" y="5212787"/>
            <a:ext cx="3252354" cy="4592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680" y="75936"/>
            <a:ext cx="6882580" cy="811828"/>
          </a:xfrm>
        </p:spPr>
        <p:txBody>
          <a:bodyPr anchor="b">
            <a:normAutofit/>
          </a:bodyPr>
          <a:lstStyle/>
          <a:p>
            <a:r>
              <a:rPr lang="en-US" dirty="0"/>
              <a:t>Training Sessions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C8C1859-C154-D455-6930-2D4B64025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388" y="5288283"/>
            <a:ext cx="3171126" cy="404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Procedure – 4 Groups of 3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141E4-E527-38CE-440C-324D0096B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7" name="Picture 6" descr="A table tennis table with wheels&#10;&#10;Description automatically generated">
            <a:extLst>
              <a:ext uri="{FF2B5EF4-FFF2-40B4-BE49-F238E27FC236}">
                <a16:creationId xmlns:a16="http://schemas.microsoft.com/office/drawing/2014/main" id="{07C242B3-4363-C5ED-AB20-566156A88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207" y="858588"/>
            <a:ext cx="8945443" cy="42920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3EF11FD-8298-2753-DE97-A50363AD6E7D}"/>
              </a:ext>
            </a:extLst>
          </p:cNvPr>
          <p:cNvSpPr/>
          <p:nvPr/>
        </p:nvSpPr>
        <p:spPr>
          <a:xfrm>
            <a:off x="1425676" y="1438665"/>
            <a:ext cx="2389239" cy="363477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101F41-0BF1-814A-4AA2-361955E0EA7B}"/>
              </a:ext>
            </a:extLst>
          </p:cNvPr>
          <p:cNvSpPr/>
          <p:nvPr/>
        </p:nvSpPr>
        <p:spPr>
          <a:xfrm>
            <a:off x="3822147" y="1456774"/>
            <a:ext cx="4011562" cy="361827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B8FFFA-9FC3-985C-8EB9-665235733F13}"/>
              </a:ext>
            </a:extLst>
          </p:cNvPr>
          <p:cNvSpPr/>
          <p:nvPr/>
        </p:nvSpPr>
        <p:spPr>
          <a:xfrm>
            <a:off x="7827190" y="1438664"/>
            <a:ext cx="2389239" cy="363477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BF891D-EB79-A40F-9750-1D7554B03D03}"/>
              </a:ext>
            </a:extLst>
          </p:cNvPr>
          <p:cNvSpPr txBox="1"/>
          <p:nvPr/>
        </p:nvSpPr>
        <p:spPr>
          <a:xfrm>
            <a:off x="3885384" y="915447"/>
            <a:ext cx="3695287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TRAINING PROTOCOL</a:t>
            </a:r>
            <a:endParaRPr lang="en-CA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6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96" y="159066"/>
            <a:ext cx="8081668" cy="573887"/>
          </a:xfrm>
        </p:spPr>
        <p:txBody>
          <a:bodyPr anchor="b">
            <a:noAutofit/>
          </a:bodyPr>
          <a:lstStyle/>
          <a:p>
            <a:pPr algn="ctr"/>
            <a:r>
              <a:rPr lang="en-US" sz="3200" dirty="0"/>
              <a:t>TRAINING PROTOCOL FOR NOVICE PLAYERS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141E4-E527-38CE-440C-324D0096B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7" name="Google Shape;75;p16">
            <a:extLst>
              <a:ext uri="{FF2B5EF4-FFF2-40B4-BE49-F238E27FC236}">
                <a16:creationId xmlns:a16="http://schemas.microsoft.com/office/drawing/2014/main" id="{8BD8CD11-8C60-B013-F38C-AF5C0D05D502}"/>
              </a:ext>
            </a:extLst>
          </p:cNvPr>
          <p:cNvSpPr/>
          <p:nvPr/>
        </p:nvSpPr>
        <p:spPr>
          <a:xfrm>
            <a:off x="7300774" y="1655900"/>
            <a:ext cx="2399217" cy="2018072"/>
          </a:xfrm>
          <a:custGeom>
            <a:avLst/>
            <a:gdLst/>
            <a:ahLst/>
            <a:cxnLst/>
            <a:rect l="l" t="t" r="r" b="b"/>
            <a:pathLst>
              <a:path w="63101" h="79280" extrusionOk="0">
                <a:moveTo>
                  <a:pt x="4819" y="0"/>
                </a:moveTo>
                <a:cubicBezTo>
                  <a:pt x="2185" y="0"/>
                  <a:pt x="1" y="2184"/>
                  <a:pt x="1" y="4938"/>
                </a:cubicBezTo>
                <a:lnTo>
                  <a:pt x="1" y="74342"/>
                </a:lnTo>
                <a:cubicBezTo>
                  <a:pt x="1" y="77095"/>
                  <a:pt x="2185" y="79280"/>
                  <a:pt x="4819" y="79280"/>
                </a:cubicBezTo>
                <a:lnTo>
                  <a:pt x="58282" y="79280"/>
                </a:lnTo>
                <a:cubicBezTo>
                  <a:pt x="60925" y="79280"/>
                  <a:pt x="63100" y="77095"/>
                  <a:pt x="63100" y="74342"/>
                </a:cubicBezTo>
                <a:lnTo>
                  <a:pt x="63100" y="4938"/>
                </a:lnTo>
                <a:cubicBezTo>
                  <a:pt x="63100" y="2184"/>
                  <a:pt x="60925" y="0"/>
                  <a:pt x="58282" y="0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76;p16">
            <a:extLst>
              <a:ext uri="{FF2B5EF4-FFF2-40B4-BE49-F238E27FC236}">
                <a16:creationId xmlns:a16="http://schemas.microsoft.com/office/drawing/2014/main" id="{63559863-1ABC-192B-56A8-70ADE35409D4}"/>
              </a:ext>
            </a:extLst>
          </p:cNvPr>
          <p:cNvSpPr/>
          <p:nvPr/>
        </p:nvSpPr>
        <p:spPr>
          <a:xfrm>
            <a:off x="7314259" y="1849262"/>
            <a:ext cx="2358719" cy="1631348"/>
          </a:xfrm>
          <a:custGeom>
            <a:avLst/>
            <a:gdLst/>
            <a:ahLst/>
            <a:cxnLst/>
            <a:rect l="l" t="t" r="r" b="b"/>
            <a:pathLst>
              <a:path w="55988" h="57134" extrusionOk="0">
                <a:moveTo>
                  <a:pt x="2415" y="0"/>
                </a:moveTo>
                <a:cubicBezTo>
                  <a:pt x="1726" y="0"/>
                  <a:pt x="1148" y="349"/>
                  <a:pt x="689" y="689"/>
                </a:cubicBezTo>
                <a:cubicBezTo>
                  <a:pt x="230" y="1148"/>
                  <a:pt x="1" y="1836"/>
                  <a:pt x="1" y="2524"/>
                </a:cubicBezTo>
                <a:lnTo>
                  <a:pt x="1" y="57134"/>
                </a:lnTo>
                <a:cubicBezTo>
                  <a:pt x="1" y="56445"/>
                  <a:pt x="230" y="55876"/>
                  <a:pt x="689" y="55417"/>
                </a:cubicBezTo>
                <a:cubicBezTo>
                  <a:pt x="1148" y="54958"/>
                  <a:pt x="1726" y="54610"/>
                  <a:pt x="2415" y="54610"/>
                </a:cubicBezTo>
                <a:lnTo>
                  <a:pt x="50251" y="54610"/>
                </a:lnTo>
                <a:cubicBezTo>
                  <a:pt x="53463" y="54610"/>
                  <a:pt x="55987" y="52086"/>
                  <a:pt x="55987" y="48873"/>
                </a:cubicBezTo>
                <a:lnTo>
                  <a:pt x="55987" y="5737"/>
                </a:lnTo>
                <a:cubicBezTo>
                  <a:pt x="55987" y="2644"/>
                  <a:pt x="53463" y="0"/>
                  <a:pt x="502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82;p16">
            <a:extLst>
              <a:ext uri="{FF2B5EF4-FFF2-40B4-BE49-F238E27FC236}">
                <a16:creationId xmlns:a16="http://schemas.microsoft.com/office/drawing/2014/main" id="{E9BEA80E-C98D-A36D-2021-F77007247794}"/>
              </a:ext>
            </a:extLst>
          </p:cNvPr>
          <p:cNvSpPr txBox="1"/>
          <p:nvPr/>
        </p:nvSpPr>
        <p:spPr>
          <a:xfrm>
            <a:off x="7546989" y="2599838"/>
            <a:ext cx="2004924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Warm-up, Footwork, in-out, side to side drill</a:t>
            </a:r>
            <a:endParaRPr sz="16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" name="Google Shape;94;p16">
            <a:extLst>
              <a:ext uri="{FF2B5EF4-FFF2-40B4-BE49-F238E27FC236}">
                <a16:creationId xmlns:a16="http://schemas.microsoft.com/office/drawing/2014/main" id="{C2AC79A7-95B4-CD71-EDF7-6DF5956D4E27}"/>
              </a:ext>
            </a:extLst>
          </p:cNvPr>
          <p:cNvGrpSpPr/>
          <p:nvPr/>
        </p:nvGrpSpPr>
        <p:grpSpPr>
          <a:xfrm>
            <a:off x="8109819" y="2024279"/>
            <a:ext cx="503493" cy="348707"/>
            <a:chOff x="-994346" y="2802582"/>
            <a:chExt cx="321697" cy="328733"/>
          </a:xfrm>
        </p:grpSpPr>
        <p:sp>
          <p:nvSpPr>
            <p:cNvPr id="19" name="Google Shape;95;p16">
              <a:extLst>
                <a:ext uri="{FF2B5EF4-FFF2-40B4-BE49-F238E27FC236}">
                  <a16:creationId xmlns:a16="http://schemas.microsoft.com/office/drawing/2014/main" id="{5B8981FD-762A-2E5A-5883-A750E4749C05}"/>
                </a:ext>
              </a:extLst>
            </p:cNvPr>
            <p:cNvSpPr/>
            <p:nvPr/>
          </p:nvSpPr>
          <p:spPr>
            <a:xfrm>
              <a:off x="-949032" y="2826927"/>
              <a:ext cx="251757" cy="255416"/>
            </a:xfrm>
            <a:custGeom>
              <a:avLst/>
              <a:gdLst/>
              <a:ahLst/>
              <a:cxnLst/>
              <a:rect l="l" t="t" r="r" b="b"/>
              <a:pathLst>
                <a:path w="1789" h="1815" extrusionOk="0">
                  <a:moveTo>
                    <a:pt x="1540" y="76"/>
                  </a:moveTo>
                  <a:cubicBezTo>
                    <a:pt x="1590" y="76"/>
                    <a:pt x="1640" y="100"/>
                    <a:pt x="1665" y="126"/>
                  </a:cubicBezTo>
                  <a:cubicBezTo>
                    <a:pt x="1715" y="175"/>
                    <a:pt x="1739" y="225"/>
                    <a:pt x="1739" y="275"/>
                  </a:cubicBezTo>
                  <a:cubicBezTo>
                    <a:pt x="1739" y="324"/>
                    <a:pt x="1715" y="398"/>
                    <a:pt x="1665" y="497"/>
                  </a:cubicBezTo>
                  <a:cubicBezTo>
                    <a:pt x="1616" y="573"/>
                    <a:pt x="1516" y="696"/>
                    <a:pt x="1391" y="821"/>
                  </a:cubicBezTo>
                  <a:lnTo>
                    <a:pt x="1318" y="894"/>
                  </a:lnTo>
                  <a:cubicBezTo>
                    <a:pt x="1242" y="994"/>
                    <a:pt x="1143" y="1093"/>
                    <a:pt x="1044" y="1169"/>
                  </a:cubicBezTo>
                  <a:cubicBezTo>
                    <a:pt x="1020" y="1193"/>
                    <a:pt x="994" y="1193"/>
                    <a:pt x="970" y="1218"/>
                  </a:cubicBezTo>
                  <a:cubicBezTo>
                    <a:pt x="795" y="1367"/>
                    <a:pt x="596" y="1516"/>
                    <a:pt x="447" y="1616"/>
                  </a:cubicBezTo>
                  <a:cubicBezTo>
                    <a:pt x="374" y="1665"/>
                    <a:pt x="298" y="1689"/>
                    <a:pt x="249" y="1715"/>
                  </a:cubicBezTo>
                  <a:cubicBezTo>
                    <a:pt x="199" y="1739"/>
                    <a:pt x="149" y="1765"/>
                    <a:pt x="100" y="1765"/>
                  </a:cubicBezTo>
                  <a:lnTo>
                    <a:pt x="76" y="1765"/>
                  </a:lnTo>
                  <a:lnTo>
                    <a:pt x="76" y="1739"/>
                  </a:lnTo>
                  <a:lnTo>
                    <a:pt x="76" y="1715"/>
                  </a:lnTo>
                  <a:cubicBezTo>
                    <a:pt x="76" y="1689"/>
                    <a:pt x="76" y="1640"/>
                    <a:pt x="100" y="1566"/>
                  </a:cubicBezTo>
                  <a:cubicBezTo>
                    <a:pt x="199" y="1391"/>
                    <a:pt x="374" y="1093"/>
                    <a:pt x="596" y="845"/>
                  </a:cubicBezTo>
                  <a:cubicBezTo>
                    <a:pt x="696" y="722"/>
                    <a:pt x="821" y="596"/>
                    <a:pt x="920" y="497"/>
                  </a:cubicBezTo>
                  <a:lnTo>
                    <a:pt x="994" y="424"/>
                  </a:lnTo>
                  <a:cubicBezTo>
                    <a:pt x="1119" y="298"/>
                    <a:pt x="1242" y="199"/>
                    <a:pt x="1318" y="149"/>
                  </a:cubicBezTo>
                  <a:cubicBezTo>
                    <a:pt x="1417" y="100"/>
                    <a:pt x="1491" y="76"/>
                    <a:pt x="1540" y="76"/>
                  </a:cubicBezTo>
                  <a:close/>
                  <a:moveTo>
                    <a:pt x="1540" y="0"/>
                  </a:moveTo>
                  <a:cubicBezTo>
                    <a:pt x="1467" y="0"/>
                    <a:pt x="1391" y="50"/>
                    <a:pt x="1292" y="100"/>
                  </a:cubicBezTo>
                  <a:cubicBezTo>
                    <a:pt x="1193" y="149"/>
                    <a:pt x="1069" y="249"/>
                    <a:pt x="944" y="374"/>
                  </a:cubicBezTo>
                  <a:lnTo>
                    <a:pt x="871" y="447"/>
                  </a:lnTo>
                  <a:cubicBezTo>
                    <a:pt x="771" y="547"/>
                    <a:pt x="646" y="672"/>
                    <a:pt x="547" y="795"/>
                  </a:cubicBezTo>
                  <a:cubicBezTo>
                    <a:pt x="398" y="970"/>
                    <a:pt x="275" y="1169"/>
                    <a:pt x="175" y="1318"/>
                  </a:cubicBezTo>
                  <a:cubicBezTo>
                    <a:pt x="126" y="1391"/>
                    <a:pt x="76" y="1467"/>
                    <a:pt x="50" y="1540"/>
                  </a:cubicBezTo>
                  <a:cubicBezTo>
                    <a:pt x="26" y="1616"/>
                    <a:pt x="0" y="1665"/>
                    <a:pt x="0" y="1715"/>
                  </a:cubicBezTo>
                  <a:lnTo>
                    <a:pt x="0" y="1765"/>
                  </a:lnTo>
                  <a:lnTo>
                    <a:pt x="26" y="1789"/>
                  </a:lnTo>
                  <a:cubicBezTo>
                    <a:pt x="50" y="1814"/>
                    <a:pt x="50" y="1814"/>
                    <a:pt x="76" y="1814"/>
                  </a:cubicBezTo>
                  <a:lnTo>
                    <a:pt x="100" y="1814"/>
                  </a:lnTo>
                  <a:cubicBezTo>
                    <a:pt x="149" y="1814"/>
                    <a:pt x="225" y="1814"/>
                    <a:pt x="275" y="1789"/>
                  </a:cubicBezTo>
                  <a:cubicBezTo>
                    <a:pt x="348" y="1765"/>
                    <a:pt x="398" y="1715"/>
                    <a:pt x="473" y="1665"/>
                  </a:cubicBezTo>
                  <a:cubicBezTo>
                    <a:pt x="646" y="1566"/>
                    <a:pt x="845" y="1417"/>
                    <a:pt x="1020" y="1268"/>
                  </a:cubicBezTo>
                  <a:cubicBezTo>
                    <a:pt x="1044" y="1242"/>
                    <a:pt x="1069" y="1242"/>
                    <a:pt x="1069" y="1218"/>
                  </a:cubicBezTo>
                  <a:cubicBezTo>
                    <a:pt x="1169" y="1143"/>
                    <a:pt x="1292" y="1043"/>
                    <a:pt x="1367" y="944"/>
                  </a:cubicBezTo>
                  <a:lnTo>
                    <a:pt x="1441" y="871"/>
                  </a:lnTo>
                  <a:cubicBezTo>
                    <a:pt x="1566" y="722"/>
                    <a:pt x="1665" y="622"/>
                    <a:pt x="1715" y="523"/>
                  </a:cubicBezTo>
                  <a:cubicBezTo>
                    <a:pt x="1765" y="424"/>
                    <a:pt x="1789" y="348"/>
                    <a:pt x="1789" y="275"/>
                  </a:cubicBezTo>
                  <a:cubicBezTo>
                    <a:pt x="1789" y="199"/>
                    <a:pt x="1765" y="126"/>
                    <a:pt x="1715" y="100"/>
                  </a:cubicBezTo>
                  <a:cubicBezTo>
                    <a:pt x="1665" y="50"/>
                    <a:pt x="1616" y="0"/>
                    <a:pt x="1540" y="0"/>
                  </a:cubicBezTo>
                  <a:close/>
                </a:path>
              </a:pathLst>
            </a:custGeom>
            <a:solidFill>
              <a:srgbClr val="A0CA68"/>
            </a:solidFill>
            <a:ln w="9525" cap="flat" cmpd="sng">
              <a:solidFill>
                <a:srgbClr val="4454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96;p16">
              <a:extLst>
                <a:ext uri="{FF2B5EF4-FFF2-40B4-BE49-F238E27FC236}">
                  <a16:creationId xmlns:a16="http://schemas.microsoft.com/office/drawing/2014/main" id="{0F9625D4-3AC9-FAD9-5DE3-BE3A6599B7F7}"/>
                </a:ext>
              </a:extLst>
            </p:cNvPr>
            <p:cNvSpPr/>
            <p:nvPr/>
          </p:nvSpPr>
          <p:spPr>
            <a:xfrm>
              <a:off x="-819565" y="2942322"/>
              <a:ext cx="146917" cy="188994"/>
            </a:xfrm>
            <a:custGeom>
              <a:avLst/>
              <a:gdLst/>
              <a:ahLst/>
              <a:cxnLst/>
              <a:rect l="l" t="t" r="r" b="b"/>
              <a:pathLst>
                <a:path w="1044" h="1343" extrusionOk="0">
                  <a:moveTo>
                    <a:pt x="487" y="85"/>
                  </a:moveTo>
                  <a:lnTo>
                    <a:pt x="968" y="1143"/>
                  </a:lnTo>
                  <a:lnTo>
                    <a:pt x="968" y="1143"/>
                  </a:lnTo>
                  <a:lnTo>
                    <a:pt x="869" y="1243"/>
                  </a:lnTo>
                  <a:lnTo>
                    <a:pt x="92" y="466"/>
                  </a:lnTo>
                  <a:lnTo>
                    <a:pt x="92" y="466"/>
                  </a:lnTo>
                  <a:cubicBezTo>
                    <a:pt x="96" y="462"/>
                    <a:pt x="100" y="456"/>
                    <a:pt x="100" y="448"/>
                  </a:cubicBezTo>
                  <a:cubicBezTo>
                    <a:pt x="124" y="422"/>
                    <a:pt x="149" y="422"/>
                    <a:pt x="149" y="398"/>
                  </a:cubicBezTo>
                  <a:cubicBezTo>
                    <a:pt x="249" y="323"/>
                    <a:pt x="372" y="223"/>
                    <a:pt x="447" y="124"/>
                  </a:cubicBezTo>
                  <a:lnTo>
                    <a:pt x="487" y="85"/>
                  </a:lnTo>
                  <a:close/>
                  <a:moveTo>
                    <a:pt x="471" y="1"/>
                  </a:moveTo>
                  <a:lnTo>
                    <a:pt x="398" y="74"/>
                  </a:lnTo>
                  <a:cubicBezTo>
                    <a:pt x="322" y="174"/>
                    <a:pt x="223" y="273"/>
                    <a:pt x="124" y="349"/>
                  </a:cubicBezTo>
                  <a:cubicBezTo>
                    <a:pt x="100" y="373"/>
                    <a:pt x="74" y="373"/>
                    <a:pt x="50" y="398"/>
                  </a:cubicBezTo>
                  <a:cubicBezTo>
                    <a:pt x="50" y="422"/>
                    <a:pt x="24" y="448"/>
                    <a:pt x="24" y="448"/>
                  </a:cubicBezTo>
                  <a:lnTo>
                    <a:pt x="0" y="472"/>
                  </a:lnTo>
                  <a:lnTo>
                    <a:pt x="869" y="1342"/>
                  </a:lnTo>
                  <a:lnTo>
                    <a:pt x="1043" y="1143"/>
                  </a:lnTo>
                  <a:lnTo>
                    <a:pt x="1043" y="1118"/>
                  </a:lnTo>
                  <a:lnTo>
                    <a:pt x="521" y="1"/>
                  </a:lnTo>
                  <a:close/>
                </a:path>
              </a:pathLst>
            </a:custGeom>
            <a:solidFill>
              <a:srgbClr val="A0CA68"/>
            </a:solidFill>
            <a:ln w="9525" cap="flat" cmpd="sng">
              <a:solidFill>
                <a:srgbClr val="4454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97;p16">
              <a:extLst>
                <a:ext uri="{FF2B5EF4-FFF2-40B4-BE49-F238E27FC236}">
                  <a16:creationId xmlns:a16="http://schemas.microsoft.com/office/drawing/2014/main" id="{82193B51-04CA-91EE-CF77-9C74DA06A53C}"/>
                </a:ext>
              </a:extLst>
            </p:cNvPr>
            <p:cNvSpPr/>
            <p:nvPr/>
          </p:nvSpPr>
          <p:spPr>
            <a:xfrm>
              <a:off x="-921028" y="3050539"/>
              <a:ext cx="48972" cy="59808"/>
            </a:xfrm>
            <a:custGeom>
              <a:avLst/>
              <a:gdLst/>
              <a:ahLst/>
              <a:cxnLst/>
              <a:rect l="l" t="t" r="r" b="b"/>
              <a:pathLst>
                <a:path w="348" h="425" extrusionOk="0">
                  <a:moveTo>
                    <a:pt x="235" y="103"/>
                  </a:moveTo>
                  <a:lnTo>
                    <a:pt x="271" y="282"/>
                  </a:lnTo>
                  <a:lnTo>
                    <a:pt x="271" y="282"/>
                  </a:lnTo>
                  <a:lnTo>
                    <a:pt x="248" y="325"/>
                  </a:lnTo>
                  <a:lnTo>
                    <a:pt x="111" y="186"/>
                  </a:lnTo>
                  <a:lnTo>
                    <a:pt x="111" y="186"/>
                  </a:lnTo>
                  <a:cubicBezTo>
                    <a:pt x="154" y="165"/>
                    <a:pt x="191" y="135"/>
                    <a:pt x="235" y="103"/>
                  </a:cubicBezTo>
                  <a:close/>
                  <a:moveTo>
                    <a:pt x="298" y="1"/>
                  </a:moveTo>
                  <a:lnTo>
                    <a:pt x="248" y="27"/>
                  </a:lnTo>
                  <a:cubicBezTo>
                    <a:pt x="175" y="76"/>
                    <a:pt x="99" y="100"/>
                    <a:pt x="50" y="126"/>
                  </a:cubicBezTo>
                  <a:lnTo>
                    <a:pt x="26" y="150"/>
                  </a:lnTo>
                  <a:lnTo>
                    <a:pt x="0" y="176"/>
                  </a:lnTo>
                  <a:lnTo>
                    <a:pt x="248" y="424"/>
                  </a:lnTo>
                  <a:lnTo>
                    <a:pt x="348" y="325"/>
                  </a:lnTo>
                  <a:lnTo>
                    <a:pt x="348" y="299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A0CA68"/>
            </a:solidFill>
            <a:ln w="9525" cap="flat" cmpd="sng">
              <a:solidFill>
                <a:srgbClr val="4454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98;p16">
              <a:extLst>
                <a:ext uri="{FF2B5EF4-FFF2-40B4-BE49-F238E27FC236}">
                  <a16:creationId xmlns:a16="http://schemas.microsoft.com/office/drawing/2014/main" id="{EDEC2CA5-6CAA-0CFA-6819-DD1AB394B4D0}"/>
                </a:ext>
              </a:extLst>
            </p:cNvPr>
            <p:cNvSpPr/>
            <p:nvPr/>
          </p:nvSpPr>
          <p:spPr>
            <a:xfrm>
              <a:off x="-994346" y="2802582"/>
              <a:ext cx="185194" cy="150294"/>
            </a:xfrm>
            <a:custGeom>
              <a:avLst/>
              <a:gdLst/>
              <a:ahLst/>
              <a:cxnLst/>
              <a:rect l="l" t="t" r="r" b="b"/>
              <a:pathLst>
                <a:path w="1316" h="1068" extrusionOk="0">
                  <a:moveTo>
                    <a:pt x="199" y="100"/>
                  </a:moveTo>
                  <a:lnTo>
                    <a:pt x="1232" y="581"/>
                  </a:lnTo>
                  <a:lnTo>
                    <a:pt x="1232" y="581"/>
                  </a:lnTo>
                  <a:lnTo>
                    <a:pt x="1193" y="620"/>
                  </a:lnTo>
                  <a:cubicBezTo>
                    <a:pt x="1093" y="720"/>
                    <a:pt x="968" y="845"/>
                    <a:pt x="869" y="968"/>
                  </a:cubicBezTo>
                  <a:cubicBezTo>
                    <a:pt x="869" y="968"/>
                    <a:pt x="863" y="974"/>
                    <a:pt x="855" y="980"/>
                  </a:cubicBezTo>
                  <a:lnTo>
                    <a:pt x="855" y="980"/>
                  </a:lnTo>
                  <a:lnTo>
                    <a:pt x="74" y="199"/>
                  </a:lnTo>
                  <a:lnTo>
                    <a:pt x="199" y="100"/>
                  </a:lnTo>
                  <a:close/>
                  <a:moveTo>
                    <a:pt x="173" y="0"/>
                  </a:moveTo>
                  <a:lnTo>
                    <a:pt x="1" y="199"/>
                  </a:lnTo>
                  <a:lnTo>
                    <a:pt x="845" y="1067"/>
                  </a:lnTo>
                  <a:lnTo>
                    <a:pt x="869" y="1044"/>
                  </a:lnTo>
                  <a:cubicBezTo>
                    <a:pt x="895" y="1044"/>
                    <a:pt x="895" y="1018"/>
                    <a:pt x="918" y="1018"/>
                  </a:cubicBezTo>
                  <a:cubicBezTo>
                    <a:pt x="1018" y="895"/>
                    <a:pt x="1143" y="769"/>
                    <a:pt x="1242" y="670"/>
                  </a:cubicBezTo>
                  <a:lnTo>
                    <a:pt x="1316" y="597"/>
                  </a:lnTo>
                  <a:lnTo>
                    <a:pt x="1316" y="571"/>
                  </a:lnTo>
                  <a:lnTo>
                    <a:pt x="1316" y="54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A0CA68"/>
            </a:solidFill>
            <a:ln w="9525" cap="flat" cmpd="sng">
              <a:solidFill>
                <a:srgbClr val="4454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99;p16">
              <a:extLst>
                <a:ext uri="{FF2B5EF4-FFF2-40B4-BE49-F238E27FC236}">
                  <a16:creationId xmlns:a16="http://schemas.microsoft.com/office/drawing/2014/main" id="{3E9A922D-40E7-135F-83EC-6C904A362946}"/>
                </a:ext>
              </a:extLst>
            </p:cNvPr>
            <p:cNvSpPr/>
            <p:nvPr/>
          </p:nvSpPr>
          <p:spPr>
            <a:xfrm>
              <a:off x="-973378" y="3005366"/>
              <a:ext cx="56009" cy="48972"/>
            </a:xfrm>
            <a:custGeom>
              <a:avLst/>
              <a:gdLst/>
              <a:ahLst/>
              <a:cxnLst/>
              <a:rect l="l" t="t" r="r" b="b"/>
              <a:pathLst>
                <a:path w="398" h="348" extrusionOk="0">
                  <a:moveTo>
                    <a:pt x="120" y="77"/>
                  </a:moveTo>
                  <a:lnTo>
                    <a:pt x="298" y="113"/>
                  </a:lnTo>
                  <a:lnTo>
                    <a:pt x="298" y="113"/>
                  </a:lnTo>
                  <a:cubicBezTo>
                    <a:pt x="268" y="167"/>
                    <a:pt x="249" y="217"/>
                    <a:pt x="231" y="257"/>
                  </a:cubicBezTo>
                  <a:lnTo>
                    <a:pt x="231" y="257"/>
                  </a:lnTo>
                  <a:lnTo>
                    <a:pt x="74" y="123"/>
                  </a:lnTo>
                  <a:lnTo>
                    <a:pt x="120" y="77"/>
                  </a:lnTo>
                  <a:close/>
                  <a:moveTo>
                    <a:pt x="100" y="0"/>
                  </a:moveTo>
                  <a:lnTo>
                    <a:pt x="74" y="24"/>
                  </a:lnTo>
                  <a:lnTo>
                    <a:pt x="1" y="123"/>
                  </a:lnTo>
                  <a:lnTo>
                    <a:pt x="223" y="348"/>
                  </a:lnTo>
                  <a:lnTo>
                    <a:pt x="249" y="322"/>
                  </a:lnTo>
                  <a:lnTo>
                    <a:pt x="273" y="322"/>
                  </a:lnTo>
                  <a:lnTo>
                    <a:pt x="273" y="298"/>
                  </a:lnTo>
                  <a:cubicBezTo>
                    <a:pt x="299" y="248"/>
                    <a:pt x="348" y="173"/>
                    <a:pt x="372" y="99"/>
                  </a:cubicBezTo>
                  <a:lnTo>
                    <a:pt x="398" y="74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A0CA68"/>
            </a:solidFill>
            <a:ln w="9525" cap="flat" cmpd="sng">
              <a:solidFill>
                <a:srgbClr val="4454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72;p16">
            <a:extLst>
              <a:ext uri="{FF2B5EF4-FFF2-40B4-BE49-F238E27FC236}">
                <a16:creationId xmlns:a16="http://schemas.microsoft.com/office/drawing/2014/main" id="{35491D81-82E2-8B38-4BDD-F1B15905E793}"/>
              </a:ext>
            </a:extLst>
          </p:cNvPr>
          <p:cNvSpPr/>
          <p:nvPr/>
        </p:nvSpPr>
        <p:spPr>
          <a:xfrm>
            <a:off x="7413704" y="4501821"/>
            <a:ext cx="2399217" cy="2038990"/>
          </a:xfrm>
          <a:custGeom>
            <a:avLst/>
            <a:gdLst/>
            <a:ahLst/>
            <a:cxnLst/>
            <a:rect l="l" t="t" r="r" b="b"/>
            <a:pathLst>
              <a:path w="63101" h="79280" extrusionOk="0">
                <a:moveTo>
                  <a:pt x="4819" y="0"/>
                </a:moveTo>
                <a:cubicBezTo>
                  <a:pt x="2185" y="0"/>
                  <a:pt x="1" y="2184"/>
                  <a:pt x="1" y="4938"/>
                </a:cubicBezTo>
                <a:lnTo>
                  <a:pt x="1" y="74342"/>
                </a:lnTo>
                <a:cubicBezTo>
                  <a:pt x="1" y="77095"/>
                  <a:pt x="2185" y="79280"/>
                  <a:pt x="4819" y="79280"/>
                </a:cubicBezTo>
                <a:lnTo>
                  <a:pt x="58282" y="79280"/>
                </a:lnTo>
                <a:cubicBezTo>
                  <a:pt x="60925" y="79280"/>
                  <a:pt x="63100" y="77095"/>
                  <a:pt x="63100" y="74342"/>
                </a:cubicBezTo>
                <a:lnTo>
                  <a:pt x="63100" y="4938"/>
                </a:lnTo>
                <a:cubicBezTo>
                  <a:pt x="63100" y="2184"/>
                  <a:pt x="60925" y="0"/>
                  <a:pt x="58282" y="0"/>
                </a:cubicBezTo>
                <a:close/>
              </a:path>
            </a:pathLst>
          </a:custGeom>
          <a:solidFill>
            <a:srgbClr val="006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73;p16">
            <a:extLst>
              <a:ext uri="{FF2B5EF4-FFF2-40B4-BE49-F238E27FC236}">
                <a16:creationId xmlns:a16="http://schemas.microsoft.com/office/drawing/2014/main" id="{0690C140-C0BE-ECA8-4504-D6BBC20849A0}"/>
              </a:ext>
            </a:extLst>
          </p:cNvPr>
          <p:cNvSpPr/>
          <p:nvPr/>
        </p:nvSpPr>
        <p:spPr>
          <a:xfrm>
            <a:off x="7427104" y="4663137"/>
            <a:ext cx="2358719" cy="1727702"/>
          </a:xfrm>
          <a:custGeom>
            <a:avLst/>
            <a:gdLst/>
            <a:ahLst/>
            <a:cxnLst/>
            <a:rect l="l" t="t" r="r" b="b"/>
            <a:pathLst>
              <a:path w="55988" h="57134" extrusionOk="0">
                <a:moveTo>
                  <a:pt x="2415" y="0"/>
                </a:moveTo>
                <a:cubicBezTo>
                  <a:pt x="1726" y="0"/>
                  <a:pt x="1148" y="349"/>
                  <a:pt x="689" y="689"/>
                </a:cubicBezTo>
                <a:cubicBezTo>
                  <a:pt x="230" y="1148"/>
                  <a:pt x="1" y="1836"/>
                  <a:pt x="1" y="2524"/>
                </a:cubicBezTo>
                <a:lnTo>
                  <a:pt x="1" y="57134"/>
                </a:lnTo>
                <a:cubicBezTo>
                  <a:pt x="1" y="56445"/>
                  <a:pt x="230" y="55876"/>
                  <a:pt x="689" y="55417"/>
                </a:cubicBezTo>
                <a:cubicBezTo>
                  <a:pt x="1148" y="54958"/>
                  <a:pt x="1726" y="54610"/>
                  <a:pt x="2415" y="54610"/>
                </a:cubicBezTo>
                <a:lnTo>
                  <a:pt x="50251" y="54610"/>
                </a:lnTo>
                <a:cubicBezTo>
                  <a:pt x="53463" y="54610"/>
                  <a:pt x="55987" y="52086"/>
                  <a:pt x="55987" y="48873"/>
                </a:cubicBezTo>
                <a:lnTo>
                  <a:pt x="55987" y="5737"/>
                </a:lnTo>
                <a:cubicBezTo>
                  <a:pt x="55987" y="2644"/>
                  <a:pt x="53463" y="0"/>
                  <a:pt x="502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" name="Google Shape;81;p16">
            <a:extLst>
              <a:ext uri="{FF2B5EF4-FFF2-40B4-BE49-F238E27FC236}">
                <a16:creationId xmlns:a16="http://schemas.microsoft.com/office/drawing/2014/main" id="{BC42F980-B3FB-FDA9-C9C3-E93B668A12FF}"/>
              </a:ext>
            </a:extLst>
          </p:cNvPr>
          <p:cNvSpPr txBox="1"/>
          <p:nvPr/>
        </p:nvSpPr>
        <p:spPr>
          <a:xfrm>
            <a:off x="7427104" y="4973415"/>
            <a:ext cx="2385817" cy="1254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skills, Gameplay</a:t>
            </a:r>
            <a:endParaRPr sz="16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" name="Google Shape;89;p16">
            <a:extLst>
              <a:ext uri="{FF2B5EF4-FFF2-40B4-BE49-F238E27FC236}">
                <a16:creationId xmlns:a16="http://schemas.microsoft.com/office/drawing/2014/main" id="{071B2C13-28CF-9054-CA04-B120C747BD21}"/>
              </a:ext>
            </a:extLst>
          </p:cNvPr>
          <p:cNvGrpSpPr/>
          <p:nvPr/>
        </p:nvGrpSpPr>
        <p:grpSpPr>
          <a:xfrm>
            <a:off x="8370908" y="4823443"/>
            <a:ext cx="498208" cy="365509"/>
            <a:chOff x="-970000" y="2204783"/>
            <a:chExt cx="318320" cy="325356"/>
          </a:xfrm>
        </p:grpSpPr>
        <p:sp>
          <p:nvSpPr>
            <p:cNvPr id="28" name="Google Shape;90;p16">
              <a:extLst>
                <a:ext uri="{FF2B5EF4-FFF2-40B4-BE49-F238E27FC236}">
                  <a16:creationId xmlns:a16="http://schemas.microsoft.com/office/drawing/2014/main" id="{778E1827-7647-9B3D-6EC8-F33CCAF87485}"/>
                </a:ext>
              </a:extLst>
            </p:cNvPr>
            <p:cNvSpPr/>
            <p:nvPr/>
          </p:nvSpPr>
          <p:spPr>
            <a:xfrm>
              <a:off x="-970000" y="2204783"/>
              <a:ext cx="139881" cy="304388"/>
            </a:xfrm>
            <a:custGeom>
              <a:avLst/>
              <a:gdLst/>
              <a:ahLst/>
              <a:cxnLst/>
              <a:rect l="l" t="t" r="r" b="b"/>
              <a:pathLst>
                <a:path w="994" h="2163" extrusionOk="0">
                  <a:moveTo>
                    <a:pt x="920" y="84"/>
                  </a:moveTo>
                  <a:lnTo>
                    <a:pt x="920" y="1119"/>
                  </a:lnTo>
                  <a:lnTo>
                    <a:pt x="563" y="2068"/>
                  </a:lnTo>
                  <a:lnTo>
                    <a:pt x="563" y="2068"/>
                  </a:lnTo>
                  <a:cubicBezTo>
                    <a:pt x="259" y="1888"/>
                    <a:pt x="50" y="1527"/>
                    <a:pt x="50" y="1143"/>
                  </a:cubicBezTo>
                  <a:cubicBezTo>
                    <a:pt x="50" y="614"/>
                    <a:pt x="422" y="178"/>
                    <a:pt x="920" y="84"/>
                  </a:cubicBezTo>
                  <a:close/>
                  <a:moveTo>
                    <a:pt x="970" y="0"/>
                  </a:moveTo>
                  <a:cubicBezTo>
                    <a:pt x="398" y="100"/>
                    <a:pt x="0" y="573"/>
                    <a:pt x="0" y="1143"/>
                  </a:cubicBezTo>
                  <a:cubicBezTo>
                    <a:pt x="0" y="1566"/>
                    <a:pt x="199" y="1938"/>
                    <a:pt x="573" y="2162"/>
                  </a:cubicBezTo>
                  <a:lnTo>
                    <a:pt x="596" y="2162"/>
                  </a:lnTo>
                  <a:lnTo>
                    <a:pt x="596" y="2136"/>
                  </a:lnTo>
                  <a:lnTo>
                    <a:pt x="994" y="1119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93D2BA"/>
            </a:solidFill>
            <a:ln w="9525" cap="flat" cmpd="sng">
              <a:solidFill>
                <a:srgbClr val="0068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91;p16">
              <a:extLst>
                <a:ext uri="{FF2B5EF4-FFF2-40B4-BE49-F238E27FC236}">
                  <a16:creationId xmlns:a16="http://schemas.microsoft.com/office/drawing/2014/main" id="{186CBFCC-E26C-62C5-97BD-2DC6EF754B4E}"/>
                </a:ext>
              </a:extLst>
            </p:cNvPr>
            <p:cNvSpPr/>
            <p:nvPr/>
          </p:nvSpPr>
          <p:spPr>
            <a:xfrm>
              <a:off x="-791561" y="2204783"/>
              <a:ext cx="118913" cy="132985"/>
            </a:xfrm>
            <a:custGeom>
              <a:avLst/>
              <a:gdLst/>
              <a:ahLst/>
              <a:cxnLst/>
              <a:rect l="l" t="t" r="r" b="b"/>
              <a:pathLst>
                <a:path w="845" h="945" extrusionOk="0">
                  <a:moveTo>
                    <a:pt x="50" y="81"/>
                  </a:moveTo>
                  <a:cubicBezTo>
                    <a:pt x="327" y="134"/>
                    <a:pt x="581" y="294"/>
                    <a:pt x="749" y="543"/>
                  </a:cubicBezTo>
                  <a:lnTo>
                    <a:pt x="749" y="543"/>
                  </a:lnTo>
                  <a:lnTo>
                    <a:pt x="50" y="845"/>
                  </a:lnTo>
                  <a:lnTo>
                    <a:pt x="50" y="81"/>
                  </a:lnTo>
                  <a:close/>
                  <a:moveTo>
                    <a:pt x="0" y="0"/>
                  </a:moveTo>
                  <a:lnTo>
                    <a:pt x="0" y="26"/>
                  </a:lnTo>
                  <a:lnTo>
                    <a:pt x="0" y="944"/>
                  </a:lnTo>
                  <a:lnTo>
                    <a:pt x="844" y="573"/>
                  </a:lnTo>
                  <a:lnTo>
                    <a:pt x="819" y="547"/>
                  </a:lnTo>
                  <a:cubicBezTo>
                    <a:pt x="646" y="249"/>
                    <a:pt x="372" y="50"/>
                    <a:pt x="24" y="0"/>
                  </a:cubicBezTo>
                  <a:close/>
                </a:path>
              </a:pathLst>
            </a:custGeom>
            <a:solidFill>
              <a:srgbClr val="93D2BA"/>
            </a:solidFill>
            <a:ln w="9525" cap="flat" cmpd="sng">
              <a:solidFill>
                <a:srgbClr val="0068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92;p16">
              <a:extLst>
                <a:ext uri="{FF2B5EF4-FFF2-40B4-BE49-F238E27FC236}">
                  <a16:creationId xmlns:a16="http://schemas.microsoft.com/office/drawing/2014/main" id="{A1A208FD-34FA-3CEA-5EF9-89257CDEC430}"/>
                </a:ext>
              </a:extLst>
            </p:cNvPr>
            <p:cNvSpPr/>
            <p:nvPr/>
          </p:nvSpPr>
          <p:spPr>
            <a:xfrm>
              <a:off x="-851229" y="2411086"/>
              <a:ext cx="101744" cy="119053"/>
            </a:xfrm>
            <a:custGeom>
              <a:avLst/>
              <a:gdLst/>
              <a:ahLst/>
              <a:cxnLst/>
              <a:rect l="l" t="t" r="r" b="b"/>
              <a:pathLst>
                <a:path w="723" h="846" extrusionOk="0">
                  <a:moveTo>
                    <a:pt x="325" y="150"/>
                  </a:moveTo>
                  <a:lnTo>
                    <a:pt x="625" y="706"/>
                  </a:lnTo>
                  <a:lnTo>
                    <a:pt x="625" y="706"/>
                  </a:lnTo>
                  <a:cubicBezTo>
                    <a:pt x="527" y="749"/>
                    <a:pt x="390" y="770"/>
                    <a:pt x="275" y="770"/>
                  </a:cubicBezTo>
                  <a:cubicBezTo>
                    <a:pt x="213" y="770"/>
                    <a:pt x="153" y="770"/>
                    <a:pt x="91" y="757"/>
                  </a:cubicBezTo>
                  <a:lnTo>
                    <a:pt x="91" y="757"/>
                  </a:lnTo>
                  <a:lnTo>
                    <a:pt x="325" y="150"/>
                  </a:lnTo>
                  <a:close/>
                  <a:moveTo>
                    <a:pt x="299" y="1"/>
                  </a:moveTo>
                  <a:lnTo>
                    <a:pt x="1" y="796"/>
                  </a:lnTo>
                  <a:lnTo>
                    <a:pt x="27" y="819"/>
                  </a:lnTo>
                  <a:cubicBezTo>
                    <a:pt x="126" y="819"/>
                    <a:pt x="200" y="845"/>
                    <a:pt x="275" y="845"/>
                  </a:cubicBezTo>
                  <a:cubicBezTo>
                    <a:pt x="424" y="845"/>
                    <a:pt x="547" y="819"/>
                    <a:pt x="672" y="770"/>
                  </a:cubicBezTo>
                  <a:lnTo>
                    <a:pt x="722" y="746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93D2BA"/>
            </a:solidFill>
            <a:ln w="9525" cap="flat" cmpd="sng">
              <a:solidFill>
                <a:srgbClr val="0068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93;p16">
              <a:extLst>
                <a:ext uri="{FF2B5EF4-FFF2-40B4-BE49-F238E27FC236}">
                  <a16:creationId xmlns:a16="http://schemas.microsoft.com/office/drawing/2014/main" id="{D6037962-BE39-07E7-47BB-7FE00C1C00DC}"/>
                </a:ext>
              </a:extLst>
            </p:cNvPr>
            <p:cNvSpPr/>
            <p:nvPr/>
          </p:nvSpPr>
          <p:spPr>
            <a:xfrm>
              <a:off x="-784666" y="2320318"/>
              <a:ext cx="132985" cy="178158"/>
            </a:xfrm>
            <a:custGeom>
              <a:avLst/>
              <a:gdLst/>
              <a:ahLst/>
              <a:cxnLst/>
              <a:rect l="l" t="t" r="r" b="b"/>
              <a:pathLst>
                <a:path w="945" h="1266" extrusionOk="0">
                  <a:moveTo>
                    <a:pt x="855" y="91"/>
                  </a:moveTo>
                  <a:lnTo>
                    <a:pt x="855" y="91"/>
                  </a:lnTo>
                  <a:cubicBezTo>
                    <a:pt x="876" y="171"/>
                    <a:pt x="895" y="237"/>
                    <a:pt x="895" y="322"/>
                  </a:cubicBezTo>
                  <a:cubicBezTo>
                    <a:pt x="895" y="658"/>
                    <a:pt x="732" y="971"/>
                    <a:pt x="497" y="1171"/>
                  </a:cubicBezTo>
                  <a:lnTo>
                    <a:pt x="497" y="1171"/>
                  </a:lnTo>
                  <a:lnTo>
                    <a:pt x="91" y="429"/>
                  </a:lnTo>
                  <a:lnTo>
                    <a:pt x="91" y="429"/>
                  </a:lnTo>
                  <a:lnTo>
                    <a:pt x="855" y="91"/>
                  </a:lnTo>
                  <a:close/>
                  <a:moveTo>
                    <a:pt x="895" y="0"/>
                  </a:moveTo>
                  <a:lnTo>
                    <a:pt x="1" y="397"/>
                  </a:lnTo>
                  <a:lnTo>
                    <a:pt x="25" y="421"/>
                  </a:lnTo>
                  <a:lnTo>
                    <a:pt x="472" y="1266"/>
                  </a:lnTo>
                  <a:lnTo>
                    <a:pt x="497" y="1242"/>
                  </a:lnTo>
                  <a:cubicBezTo>
                    <a:pt x="770" y="1043"/>
                    <a:pt x="945" y="695"/>
                    <a:pt x="945" y="322"/>
                  </a:cubicBezTo>
                  <a:cubicBezTo>
                    <a:pt x="945" y="223"/>
                    <a:pt x="945" y="123"/>
                    <a:pt x="919" y="24"/>
                  </a:cubicBezTo>
                  <a:lnTo>
                    <a:pt x="895" y="0"/>
                  </a:lnTo>
                  <a:close/>
                </a:path>
              </a:pathLst>
            </a:custGeom>
            <a:solidFill>
              <a:srgbClr val="93D2BA"/>
            </a:solidFill>
            <a:ln w="9525" cap="flat" cmpd="sng">
              <a:solidFill>
                <a:srgbClr val="0068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ACF8E7-7E3E-B69A-CA44-A1B56A220958}"/>
              </a:ext>
            </a:extLst>
          </p:cNvPr>
          <p:cNvGrpSpPr/>
          <p:nvPr/>
        </p:nvGrpSpPr>
        <p:grpSpPr>
          <a:xfrm>
            <a:off x="69757" y="4340505"/>
            <a:ext cx="3073321" cy="2038990"/>
            <a:chOff x="99525" y="1357246"/>
            <a:chExt cx="3073321" cy="2038990"/>
          </a:xfrm>
        </p:grpSpPr>
        <p:sp>
          <p:nvSpPr>
            <p:cNvPr id="34" name="Google Shape;72;p16">
              <a:extLst>
                <a:ext uri="{FF2B5EF4-FFF2-40B4-BE49-F238E27FC236}">
                  <a16:creationId xmlns:a16="http://schemas.microsoft.com/office/drawing/2014/main" id="{49977141-AAFD-0A2A-2D3F-47332F655A95}"/>
                </a:ext>
              </a:extLst>
            </p:cNvPr>
            <p:cNvSpPr/>
            <p:nvPr/>
          </p:nvSpPr>
          <p:spPr>
            <a:xfrm>
              <a:off x="773629" y="1357246"/>
              <a:ext cx="2399217" cy="2038990"/>
            </a:xfrm>
            <a:custGeom>
              <a:avLst/>
              <a:gdLst/>
              <a:ahLst/>
              <a:cxnLst/>
              <a:rect l="l" t="t" r="r" b="b"/>
              <a:pathLst>
                <a:path w="63101" h="79280" extrusionOk="0">
                  <a:moveTo>
                    <a:pt x="4819" y="0"/>
                  </a:moveTo>
                  <a:cubicBezTo>
                    <a:pt x="2185" y="0"/>
                    <a:pt x="1" y="2184"/>
                    <a:pt x="1" y="4938"/>
                  </a:cubicBezTo>
                  <a:lnTo>
                    <a:pt x="1" y="74342"/>
                  </a:lnTo>
                  <a:cubicBezTo>
                    <a:pt x="1" y="77095"/>
                    <a:pt x="2185" y="79280"/>
                    <a:pt x="4819" y="79280"/>
                  </a:cubicBezTo>
                  <a:lnTo>
                    <a:pt x="58282" y="79280"/>
                  </a:lnTo>
                  <a:cubicBezTo>
                    <a:pt x="60925" y="79280"/>
                    <a:pt x="63100" y="77095"/>
                    <a:pt x="63100" y="74342"/>
                  </a:cubicBezTo>
                  <a:lnTo>
                    <a:pt x="63100" y="4938"/>
                  </a:lnTo>
                  <a:cubicBezTo>
                    <a:pt x="63100" y="2184"/>
                    <a:pt x="60925" y="0"/>
                    <a:pt x="58282" y="0"/>
                  </a:cubicBezTo>
                  <a:close/>
                </a:path>
              </a:pathLst>
            </a:custGeom>
            <a:solidFill>
              <a:srgbClr val="0068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73;p16">
              <a:extLst>
                <a:ext uri="{FF2B5EF4-FFF2-40B4-BE49-F238E27FC236}">
                  <a16:creationId xmlns:a16="http://schemas.microsoft.com/office/drawing/2014/main" id="{765226DA-3381-ED34-58B1-3C0D52A3C209}"/>
                </a:ext>
              </a:extLst>
            </p:cNvPr>
            <p:cNvSpPr/>
            <p:nvPr/>
          </p:nvSpPr>
          <p:spPr>
            <a:xfrm>
              <a:off x="787029" y="1518562"/>
              <a:ext cx="2358719" cy="1727702"/>
            </a:xfrm>
            <a:custGeom>
              <a:avLst/>
              <a:gdLst/>
              <a:ahLst/>
              <a:cxnLst/>
              <a:rect l="l" t="t" r="r" b="b"/>
              <a:pathLst>
                <a:path w="55988" h="57134" extrusionOk="0">
                  <a:moveTo>
                    <a:pt x="2415" y="0"/>
                  </a:moveTo>
                  <a:cubicBezTo>
                    <a:pt x="1726" y="0"/>
                    <a:pt x="1148" y="349"/>
                    <a:pt x="689" y="689"/>
                  </a:cubicBezTo>
                  <a:cubicBezTo>
                    <a:pt x="230" y="1148"/>
                    <a:pt x="1" y="1836"/>
                    <a:pt x="1" y="2524"/>
                  </a:cubicBezTo>
                  <a:lnTo>
                    <a:pt x="1" y="57134"/>
                  </a:lnTo>
                  <a:cubicBezTo>
                    <a:pt x="1" y="56445"/>
                    <a:pt x="230" y="55876"/>
                    <a:pt x="689" y="55417"/>
                  </a:cubicBezTo>
                  <a:cubicBezTo>
                    <a:pt x="1148" y="54958"/>
                    <a:pt x="1726" y="54610"/>
                    <a:pt x="2415" y="54610"/>
                  </a:cubicBezTo>
                  <a:lnTo>
                    <a:pt x="50251" y="54610"/>
                  </a:lnTo>
                  <a:cubicBezTo>
                    <a:pt x="53463" y="54610"/>
                    <a:pt x="55987" y="52086"/>
                    <a:pt x="55987" y="48873"/>
                  </a:cubicBezTo>
                  <a:lnTo>
                    <a:pt x="55987" y="5737"/>
                  </a:lnTo>
                  <a:cubicBezTo>
                    <a:pt x="55987" y="2644"/>
                    <a:pt x="53463" y="0"/>
                    <a:pt x="50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476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81;p16">
              <a:extLst>
                <a:ext uri="{FF2B5EF4-FFF2-40B4-BE49-F238E27FC236}">
                  <a16:creationId xmlns:a16="http://schemas.microsoft.com/office/drawing/2014/main" id="{18CA02D1-D6F0-1315-A578-B4608461E5D8}"/>
                </a:ext>
              </a:extLst>
            </p:cNvPr>
            <p:cNvSpPr txBox="1"/>
            <p:nvPr/>
          </p:nvSpPr>
          <p:spPr>
            <a:xfrm>
              <a:off x="787029" y="1828840"/>
              <a:ext cx="2385817" cy="12548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Warm up, Short serve, Long serve, Consistency, Accuracy</a:t>
              </a:r>
              <a:endParaRPr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" name="Google Shape;89;p16">
              <a:extLst>
                <a:ext uri="{FF2B5EF4-FFF2-40B4-BE49-F238E27FC236}">
                  <a16:creationId xmlns:a16="http://schemas.microsoft.com/office/drawing/2014/main" id="{18987AFA-BD66-CFB7-9A0D-149FEB0F1EE6}"/>
                </a:ext>
              </a:extLst>
            </p:cNvPr>
            <p:cNvGrpSpPr/>
            <p:nvPr/>
          </p:nvGrpSpPr>
          <p:grpSpPr>
            <a:xfrm>
              <a:off x="1661931" y="1611170"/>
              <a:ext cx="498208" cy="365509"/>
              <a:chOff x="-970000" y="2204783"/>
              <a:chExt cx="318320" cy="325356"/>
            </a:xfrm>
          </p:grpSpPr>
          <p:sp>
            <p:nvSpPr>
              <p:cNvPr id="42" name="Google Shape;90;p16">
                <a:extLst>
                  <a:ext uri="{FF2B5EF4-FFF2-40B4-BE49-F238E27FC236}">
                    <a16:creationId xmlns:a16="http://schemas.microsoft.com/office/drawing/2014/main" id="{48763439-0C90-F75E-66B6-EFB10BF680D8}"/>
                  </a:ext>
                </a:extLst>
              </p:cNvPr>
              <p:cNvSpPr/>
              <p:nvPr/>
            </p:nvSpPr>
            <p:spPr>
              <a:xfrm>
                <a:off x="-970000" y="2204783"/>
                <a:ext cx="139881" cy="304388"/>
              </a:xfrm>
              <a:custGeom>
                <a:avLst/>
                <a:gdLst/>
                <a:ahLst/>
                <a:cxnLst/>
                <a:rect l="l" t="t" r="r" b="b"/>
                <a:pathLst>
                  <a:path w="994" h="2163" extrusionOk="0">
                    <a:moveTo>
                      <a:pt x="920" y="84"/>
                    </a:moveTo>
                    <a:lnTo>
                      <a:pt x="920" y="1119"/>
                    </a:lnTo>
                    <a:lnTo>
                      <a:pt x="563" y="2068"/>
                    </a:lnTo>
                    <a:lnTo>
                      <a:pt x="563" y="2068"/>
                    </a:lnTo>
                    <a:cubicBezTo>
                      <a:pt x="259" y="1888"/>
                      <a:pt x="50" y="1527"/>
                      <a:pt x="50" y="1143"/>
                    </a:cubicBezTo>
                    <a:cubicBezTo>
                      <a:pt x="50" y="614"/>
                      <a:pt x="422" y="178"/>
                      <a:pt x="920" y="84"/>
                    </a:cubicBezTo>
                    <a:close/>
                    <a:moveTo>
                      <a:pt x="970" y="0"/>
                    </a:moveTo>
                    <a:cubicBezTo>
                      <a:pt x="398" y="100"/>
                      <a:pt x="0" y="573"/>
                      <a:pt x="0" y="1143"/>
                    </a:cubicBezTo>
                    <a:cubicBezTo>
                      <a:pt x="0" y="1566"/>
                      <a:pt x="199" y="1938"/>
                      <a:pt x="573" y="2162"/>
                    </a:cubicBezTo>
                    <a:lnTo>
                      <a:pt x="596" y="2162"/>
                    </a:lnTo>
                    <a:lnTo>
                      <a:pt x="596" y="2136"/>
                    </a:lnTo>
                    <a:lnTo>
                      <a:pt x="994" y="1119"/>
                    </a:lnTo>
                    <a:lnTo>
                      <a:pt x="994" y="0"/>
                    </a:lnTo>
                    <a:close/>
                  </a:path>
                </a:pathLst>
              </a:custGeom>
              <a:solidFill>
                <a:srgbClr val="93D2BA"/>
              </a:solidFill>
              <a:ln w="9525" cap="flat" cmpd="sng">
                <a:solidFill>
                  <a:srgbClr val="0068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91;p16">
                <a:extLst>
                  <a:ext uri="{FF2B5EF4-FFF2-40B4-BE49-F238E27FC236}">
                    <a16:creationId xmlns:a16="http://schemas.microsoft.com/office/drawing/2014/main" id="{7219616D-210A-3A07-B261-BE3B07C4BECF}"/>
                  </a:ext>
                </a:extLst>
              </p:cNvPr>
              <p:cNvSpPr/>
              <p:nvPr/>
            </p:nvSpPr>
            <p:spPr>
              <a:xfrm>
                <a:off x="-791561" y="2204783"/>
                <a:ext cx="118913" cy="13298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945" extrusionOk="0">
                    <a:moveTo>
                      <a:pt x="50" y="81"/>
                    </a:moveTo>
                    <a:cubicBezTo>
                      <a:pt x="327" y="134"/>
                      <a:pt x="581" y="294"/>
                      <a:pt x="749" y="543"/>
                    </a:cubicBezTo>
                    <a:lnTo>
                      <a:pt x="749" y="543"/>
                    </a:lnTo>
                    <a:lnTo>
                      <a:pt x="50" y="845"/>
                    </a:lnTo>
                    <a:lnTo>
                      <a:pt x="50" y="81"/>
                    </a:lnTo>
                    <a:close/>
                    <a:moveTo>
                      <a:pt x="0" y="0"/>
                    </a:moveTo>
                    <a:lnTo>
                      <a:pt x="0" y="26"/>
                    </a:lnTo>
                    <a:lnTo>
                      <a:pt x="0" y="944"/>
                    </a:lnTo>
                    <a:lnTo>
                      <a:pt x="844" y="573"/>
                    </a:lnTo>
                    <a:lnTo>
                      <a:pt x="819" y="547"/>
                    </a:lnTo>
                    <a:cubicBezTo>
                      <a:pt x="646" y="249"/>
                      <a:pt x="372" y="50"/>
                      <a:pt x="24" y="0"/>
                    </a:cubicBezTo>
                    <a:close/>
                  </a:path>
                </a:pathLst>
              </a:custGeom>
              <a:solidFill>
                <a:srgbClr val="93D2BA"/>
              </a:solidFill>
              <a:ln w="9525" cap="flat" cmpd="sng">
                <a:solidFill>
                  <a:srgbClr val="0068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92;p16">
                <a:extLst>
                  <a:ext uri="{FF2B5EF4-FFF2-40B4-BE49-F238E27FC236}">
                    <a16:creationId xmlns:a16="http://schemas.microsoft.com/office/drawing/2014/main" id="{2CBF85A6-16CB-23B9-3541-E2DCBC8D19A2}"/>
                  </a:ext>
                </a:extLst>
              </p:cNvPr>
              <p:cNvSpPr/>
              <p:nvPr/>
            </p:nvSpPr>
            <p:spPr>
              <a:xfrm>
                <a:off x="-851229" y="2411086"/>
                <a:ext cx="101744" cy="119053"/>
              </a:xfrm>
              <a:custGeom>
                <a:avLst/>
                <a:gdLst/>
                <a:ahLst/>
                <a:cxnLst/>
                <a:rect l="l" t="t" r="r" b="b"/>
                <a:pathLst>
                  <a:path w="723" h="846" extrusionOk="0">
                    <a:moveTo>
                      <a:pt x="325" y="150"/>
                    </a:moveTo>
                    <a:lnTo>
                      <a:pt x="625" y="706"/>
                    </a:lnTo>
                    <a:lnTo>
                      <a:pt x="625" y="706"/>
                    </a:lnTo>
                    <a:cubicBezTo>
                      <a:pt x="527" y="749"/>
                      <a:pt x="390" y="770"/>
                      <a:pt x="275" y="770"/>
                    </a:cubicBezTo>
                    <a:cubicBezTo>
                      <a:pt x="213" y="770"/>
                      <a:pt x="153" y="770"/>
                      <a:pt x="91" y="757"/>
                    </a:cubicBezTo>
                    <a:lnTo>
                      <a:pt x="91" y="757"/>
                    </a:lnTo>
                    <a:lnTo>
                      <a:pt x="325" y="150"/>
                    </a:lnTo>
                    <a:close/>
                    <a:moveTo>
                      <a:pt x="299" y="1"/>
                    </a:moveTo>
                    <a:lnTo>
                      <a:pt x="1" y="796"/>
                    </a:lnTo>
                    <a:lnTo>
                      <a:pt x="27" y="819"/>
                    </a:lnTo>
                    <a:cubicBezTo>
                      <a:pt x="126" y="819"/>
                      <a:pt x="200" y="845"/>
                      <a:pt x="275" y="845"/>
                    </a:cubicBezTo>
                    <a:cubicBezTo>
                      <a:pt x="424" y="845"/>
                      <a:pt x="547" y="819"/>
                      <a:pt x="672" y="770"/>
                    </a:cubicBezTo>
                    <a:lnTo>
                      <a:pt x="722" y="746"/>
                    </a:lnTo>
                    <a:lnTo>
                      <a:pt x="299" y="1"/>
                    </a:lnTo>
                    <a:close/>
                  </a:path>
                </a:pathLst>
              </a:custGeom>
              <a:solidFill>
                <a:srgbClr val="93D2BA"/>
              </a:solidFill>
              <a:ln w="9525" cap="flat" cmpd="sng">
                <a:solidFill>
                  <a:srgbClr val="0068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93;p16">
                <a:extLst>
                  <a:ext uri="{FF2B5EF4-FFF2-40B4-BE49-F238E27FC236}">
                    <a16:creationId xmlns:a16="http://schemas.microsoft.com/office/drawing/2014/main" id="{5E83F11F-C589-6353-14B8-AF80AFB4B021}"/>
                  </a:ext>
                </a:extLst>
              </p:cNvPr>
              <p:cNvSpPr/>
              <p:nvPr/>
            </p:nvSpPr>
            <p:spPr>
              <a:xfrm>
                <a:off x="-784666" y="2320318"/>
                <a:ext cx="132985" cy="178158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266" extrusionOk="0">
                    <a:moveTo>
                      <a:pt x="855" y="91"/>
                    </a:moveTo>
                    <a:lnTo>
                      <a:pt x="855" y="91"/>
                    </a:lnTo>
                    <a:cubicBezTo>
                      <a:pt x="876" y="171"/>
                      <a:pt x="895" y="237"/>
                      <a:pt x="895" y="322"/>
                    </a:cubicBezTo>
                    <a:cubicBezTo>
                      <a:pt x="895" y="658"/>
                      <a:pt x="732" y="971"/>
                      <a:pt x="497" y="1171"/>
                    </a:cubicBezTo>
                    <a:lnTo>
                      <a:pt x="497" y="1171"/>
                    </a:lnTo>
                    <a:lnTo>
                      <a:pt x="91" y="429"/>
                    </a:lnTo>
                    <a:lnTo>
                      <a:pt x="91" y="429"/>
                    </a:lnTo>
                    <a:lnTo>
                      <a:pt x="855" y="91"/>
                    </a:lnTo>
                    <a:close/>
                    <a:moveTo>
                      <a:pt x="895" y="0"/>
                    </a:moveTo>
                    <a:lnTo>
                      <a:pt x="1" y="397"/>
                    </a:lnTo>
                    <a:lnTo>
                      <a:pt x="25" y="421"/>
                    </a:lnTo>
                    <a:lnTo>
                      <a:pt x="472" y="1266"/>
                    </a:lnTo>
                    <a:lnTo>
                      <a:pt x="497" y="1242"/>
                    </a:lnTo>
                    <a:cubicBezTo>
                      <a:pt x="770" y="1043"/>
                      <a:pt x="945" y="695"/>
                      <a:pt x="945" y="322"/>
                    </a:cubicBezTo>
                    <a:cubicBezTo>
                      <a:pt x="945" y="223"/>
                      <a:pt x="945" y="123"/>
                      <a:pt x="919" y="24"/>
                    </a:cubicBezTo>
                    <a:lnTo>
                      <a:pt x="895" y="0"/>
                    </a:lnTo>
                    <a:close/>
                  </a:path>
                </a:pathLst>
              </a:custGeom>
              <a:solidFill>
                <a:srgbClr val="93D2BA"/>
              </a:solidFill>
              <a:ln w="9525" cap="flat" cmpd="sng">
                <a:solidFill>
                  <a:srgbClr val="0068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" name="Google Shape;425;p37">
              <a:extLst>
                <a:ext uri="{FF2B5EF4-FFF2-40B4-BE49-F238E27FC236}">
                  <a16:creationId xmlns:a16="http://schemas.microsoft.com/office/drawing/2014/main" id="{C32D5ABE-1941-AD77-1C11-9C66567C2C22}"/>
                </a:ext>
              </a:extLst>
            </p:cNvPr>
            <p:cNvSpPr txBox="1">
              <a:spLocks/>
            </p:cNvSpPr>
            <p:nvPr/>
          </p:nvSpPr>
          <p:spPr>
            <a:xfrm>
              <a:off x="99525" y="2154554"/>
              <a:ext cx="674104" cy="676692"/>
            </a:xfrm>
            <a:prstGeom prst="rect">
              <a:avLst/>
            </a:prstGeom>
            <a:solidFill>
              <a:srgbClr val="6280FF"/>
            </a:solidFill>
            <a:ln w="19050" cap="flat" cmpd="sng">
              <a:solidFill>
                <a:srgbClr val="000E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Domine"/>
                <a:buNone/>
                <a:defRPr sz="5067" b="0" i="0" u="none" strike="noStrike" cap="none">
                  <a:solidFill>
                    <a:schemeClr val="lt1"/>
                  </a:solidFill>
                  <a:latin typeface="Domine"/>
                  <a:ea typeface="Domine"/>
                  <a:cs typeface="Domine"/>
                  <a:sym typeface="Domine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Domine"/>
                <a:buNone/>
                <a:defRPr sz="8000" b="0" i="0" u="none" strike="noStrike" cap="none">
                  <a:solidFill>
                    <a:schemeClr val="dk1"/>
                  </a:solidFill>
                  <a:latin typeface="Domine"/>
                  <a:ea typeface="Domine"/>
                  <a:cs typeface="Domine"/>
                  <a:sym typeface="Domin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Domine"/>
                <a:buNone/>
                <a:defRPr sz="8000" b="0" i="0" u="none" strike="noStrike" cap="none">
                  <a:solidFill>
                    <a:schemeClr val="dk1"/>
                  </a:solidFill>
                  <a:latin typeface="Domine"/>
                  <a:ea typeface="Domine"/>
                  <a:cs typeface="Domine"/>
                  <a:sym typeface="Domin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Domine"/>
                <a:buNone/>
                <a:defRPr sz="8000" b="0" i="0" u="none" strike="noStrike" cap="none">
                  <a:solidFill>
                    <a:schemeClr val="dk1"/>
                  </a:solidFill>
                  <a:latin typeface="Domine"/>
                  <a:ea typeface="Domine"/>
                  <a:cs typeface="Domine"/>
                  <a:sym typeface="Domin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Domine"/>
                <a:buNone/>
                <a:defRPr sz="8000" b="0" i="0" u="none" strike="noStrike" cap="none">
                  <a:solidFill>
                    <a:schemeClr val="dk1"/>
                  </a:solidFill>
                  <a:latin typeface="Domine"/>
                  <a:ea typeface="Domine"/>
                  <a:cs typeface="Domine"/>
                  <a:sym typeface="Domin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Domine"/>
                <a:buNone/>
                <a:defRPr sz="8000" b="0" i="0" u="none" strike="noStrike" cap="none">
                  <a:solidFill>
                    <a:schemeClr val="dk1"/>
                  </a:solidFill>
                  <a:latin typeface="Domine"/>
                  <a:ea typeface="Domine"/>
                  <a:cs typeface="Domine"/>
                  <a:sym typeface="Domin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Domine"/>
                <a:buNone/>
                <a:defRPr sz="8000" b="0" i="0" u="none" strike="noStrike" cap="none">
                  <a:solidFill>
                    <a:schemeClr val="dk1"/>
                  </a:solidFill>
                  <a:latin typeface="Domine"/>
                  <a:ea typeface="Domine"/>
                  <a:cs typeface="Domine"/>
                  <a:sym typeface="Domin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Domine"/>
                <a:buNone/>
                <a:defRPr sz="8000" b="0" i="0" u="none" strike="noStrike" cap="none">
                  <a:solidFill>
                    <a:schemeClr val="dk1"/>
                  </a:solidFill>
                  <a:latin typeface="Domine"/>
                  <a:ea typeface="Domine"/>
                  <a:cs typeface="Domine"/>
                  <a:sym typeface="Domin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Domine"/>
                <a:buNone/>
                <a:defRPr sz="8000" b="0" i="0" u="none" strike="noStrike" cap="none">
                  <a:solidFill>
                    <a:schemeClr val="dk1"/>
                  </a:solidFill>
                  <a:latin typeface="Domine"/>
                  <a:ea typeface="Domine"/>
                  <a:cs typeface="Domine"/>
                  <a:sym typeface="Domine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E3F"/>
                </a:buClr>
                <a:buSzPts val="6000"/>
                <a:buFont typeface="Domine"/>
                <a:buNone/>
                <a:tabLst/>
                <a:defRPr/>
              </a:pPr>
              <a:r>
                <a:rPr kumimoji="0" lang="e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FBF4EF"/>
                  </a:solidFill>
                  <a:effectLst/>
                  <a:uLnTx/>
                  <a:uFillTx/>
                  <a:latin typeface="Domine"/>
                  <a:sym typeface="Domine"/>
                </a:rPr>
                <a:t>1</a:t>
              </a:r>
              <a:endParaRPr kumimoji="0" lang="en" sz="5067" b="0" i="0" u="none" strike="noStrike" kern="0" cap="none" spc="0" normalizeH="0" baseline="0" noProof="0" dirty="0">
                <a:ln>
                  <a:noFill/>
                </a:ln>
                <a:solidFill>
                  <a:srgbClr val="FBF4EF"/>
                </a:solidFill>
                <a:effectLst/>
                <a:uLnTx/>
                <a:uFillTx/>
                <a:latin typeface="Domine"/>
                <a:sym typeface="Domine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288E136-998D-6579-49E2-1414E927F18F}"/>
              </a:ext>
            </a:extLst>
          </p:cNvPr>
          <p:cNvGrpSpPr/>
          <p:nvPr/>
        </p:nvGrpSpPr>
        <p:grpSpPr>
          <a:xfrm>
            <a:off x="722623" y="1190677"/>
            <a:ext cx="2399217" cy="2504213"/>
            <a:chOff x="4551200" y="871105"/>
            <a:chExt cx="2399217" cy="2504213"/>
          </a:xfrm>
        </p:grpSpPr>
        <p:sp>
          <p:nvSpPr>
            <p:cNvPr id="37" name="Google Shape;75;p16">
              <a:extLst>
                <a:ext uri="{FF2B5EF4-FFF2-40B4-BE49-F238E27FC236}">
                  <a16:creationId xmlns:a16="http://schemas.microsoft.com/office/drawing/2014/main" id="{FA951513-88AB-BFA9-75D8-644A90F4409C}"/>
                </a:ext>
              </a:extLst>
            </p:cNvPr>
            <p:cNvSpPr/>
            <p:nvPr/>
          </p:nvSpPr>
          <p:spPr>
            <a:xfrm>
              <a:off x="4551200" y="1357246"/>
              <a:ext cx="2399217" cy="2018072"/>
            </a:xfrm>
            <a:custGeom>
              <a:avLst/>
              <a:gdLst/>
              <a:ahLst/>
              <a:cxnLst/>
              <a:rect l="l" t="t" r="r" b="b"/>
              <a:pathLst>
                <a:path w="63101" h="79280" extrusionOk="0">
                  <a:moveTo>
                    <a:pt x="4819" y="0"/>
                  </a:moveTo>
                  <a:cubicBezTo>
                    <a:pt x="2185" y="0"/>
                    <a:pt x="1" y="2184"/>
                    <a:pt x="1" y="4938"/>
                  </a:cubicBezTo>
                  <a:lnTo>
                    <a:pt x="1" y="74342"/>
                  </a:lnTo>
                  <a:cubicBezTo>
                    <a:pt x="1" y="77095"/>
                    <a:pt x="2185" y="79280"/>
                    <a:pt x="4819" y="79280"/>
                  </a:cubicBezTo>
                  <a:lnTo>
                    <a:pt x="58282" y="79280"/>
                  </a:lnTo>
                  <a:cubicBezTo>
                    <a:pt x="60925" y="79280"/>
                    <a:pt x="63100" y="77095"/>
                    <a:pt x="63100" y="74342"/>
                  </a:cubicBezTo>
                  <a:lnTo>
                    <a:pt x="63100" y="4938"/>
                  </a:lnTo>
                  <a:cubicBezTo>
                    <a:pt x="63100" y="2184"/>
                    <a:pt x="60925" y="0"/>
                    <a:pt x="58282" y="0"/>
                  </a:cubicBez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76;p16">
              <a:extLst>
                <a:ext uri="{FF2B5EF4-FFF2-40B4-BE49-F238E27FC236}">
                  <a16:creationId xmlns:a16="http://schemas.microsoft.com/office/drawing/2014/main" id="{834753C1-AC03-FE2D-C9CD-C923AD83516B}"/>
                </a:ext>
              </a:extLst>
            </p:cNvPr>
            <p:cNvSpPr/>
            <p:nvPr/>
          </p:nvSpPr>
          <p:spPr>
            <a:xfrm>
              <a:off x="4564685" y="1550608"/>
              <a:ext cx="2358719" cy="1631348"/>
            </a:xfrm>
            <a:custGeom>
              <a:avLst/>
              <a:gdLst/>
              <a:ahLst/>
              <a:cxnLst/>
              <a:rect l="l" t="t" r="r" b="b"/>
              <a:pathLst>
                <a:path w="55988" h="57134" extrusionOk="0">
                  <a:moveTo>
                    <a:pt x="2415" y="0"/>
                  </a:moveTo>
                  <a:cubicBezTo>
                    <a:pt x="1726" y="0"/>
                    <a:pt x="1148" y="349"/>
                    <a:pt x="689" y="689"/>
                  </a:cubicBezTo>
                  <a:cubicBezTo>
                    <a:pt x="230" y="1148"/>
                    <a:pt x="1" y="1836"/>
                    <a:pt x="1" y="2524"/>
                  </a:cubicBezTo>
                  <a:lnTo>
                    <a:pt x="1" y="57134"/>
                  </a:lnTo>
                  <a:cubicBezTo>
                    <a:pt x="1" y="56445"/>
                    <a:pt x="230" y="55876"/>
                    <a:pt x="689" y="55417"/>
                  </a:cubicBezTo>
                  <a:cubicBezTo>
                    <a:pt x="1148" y="54958"/>
                    <a:pt x="1726" y="54610"/>
                    <a:pt x="2415" y="54610"/>
                  </a:cubicBezTo>
                  <a:lnTo>
                    <a:pt x="50251" y="54610"/>
                  </a:lnTo>
                  <a:cubicBezTo>
                    <a:pt x="53463" y="54610"/>
                    <a:pt x="55987" y="52086"/>
                    <a:pt x="55987" y="48873"/>
                  </a:cubicBezTo>
                  <a:lnTo>
                    <a:pt x="55987" y="5737"/>
                  </a:lnTo>
                  <a:cubicBezTo>
                    <a:pt x="55987" y="2644"/>
                    <a:pt x="53463" y="0"/>
                    <a:pt x="50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476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82;p16">
              <a:extLst>
                <a:ext uri="{FF2B5EF4-FFF2-40B4-BE49-F238E27FC236}">
                  <a16:creationId xmlns:a16="http://schemas.microsoft.com/office/drawing/2014/main" id="{653BD423-18E1-3637-D1EC-30EFE451A563}"/>
                </a:ext>
              </a:extLst>
            </p:cNvPr>
            <p:cNvSpPr txBox="1"/>
            <p:nvPr/>
          </p:nvSpPr>
          <p:spPr>
            <a:xfrm>
              <a:off x="4589433" y="2201202"/>
              <a:ext cx="2166402" cy="74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Warm up, , Forehand, Backhand, Consistency, Accuracy</a:t>
              </a:r>
              <a:endParaRPr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6" name="Google Shape;94;p16">
              <a:extLst>
                <a:ext uri="{FF2B5EF4-FFF2-40B4-BE49-F238E27FC236}">
                  <a16:creationId xmlns:a16="http://schemas.microsoft.com/office/drawing/2014/main" id="{71C3CF19-3F58-E7E4-4062-8C84D05C6322}"/>
                </a:ext>
              </a:extLst>
            </p:cNvPr>
            <p:cNvGrpSpPr/>
            <p:nvPr/>
          </p:nvGrpSpPr>
          <p:grpSpPr>
            <a:xfrm>
              <a:off x="5427791" y="1686773"/>
              <a:ext cx="503493" cy="348707"/>
              <a:chOff x="-994346" y="2802582"/>
              <a:chExt cx="321697" cy="328733"/>
            </a:xfrm>
          </p:grpSpPr>
          <p:sp>
            <p:nvSpPr>
              <p:cNvPr id="47" name="Google Shape;95;p16">
                <a:extLst>
                  <a:ext uri="{FF2B5EF4-FFF2-40B4-BE49-F238E27FC236}">
                    <a16:creationId xmlns:a16="http://schemas.microsoft.com/office/drawing/2014/main" id="{569031B0-FD2B-D09D-2E4F-EBFC1DB45A9B}"/>
                  </a:ext>
                </a:extLst>
              </p:cNvPr>
              <p:cNvSpPr/>
              <p:nvPr/>
            </p:nvSpPr>
            <p:spPr>
              <a:xfrm>
                <a:off x="-949032" y="2826927"/>
                <a:ext cx="251757" cy="255416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1815" extrusionOk="0">
                    <a:moveTo>
                      <a:pt x="1540" y="76"/>
                    </a:moveTo>
                    <a:cubicBezTo>
                      <a:pt x="1590" y="76"/>
                      <a:pt x="1640" y="100"/>
                      <a:pt x="1665" y="126"/>
                    </a:cubicBezTo>
                    <a:cubicBezTo>
                      <a:pt x="1715" y="175"/>
                      <a:pt x="1739" y="225"/>
                      <a:pt x="1739" y="275"/>
                    </a:cubicBezTo>
                    <a:cubicBezTo>
                      <a:pt x="1739" y="324"/>
                      <a:pt x="1715" y="398"/>
                      <a:pt x="1665" y="497"/>
                    </a:cubicBezTo>
                    <a:cubicBezTo>
                      <a:pt x="1616" y="573"/>
                      <a:pt x="1516" y="696"/>
                      <a:pt x="1391" y="821"/>
                    </a:cubicBezTo>
                    <a:lnTo>
                      <a:pt x="1318" y="894"/>
                    </a:lnTo>
                    <a:cubicBezTo>
                      <a:pt x="1242" y="994"/>
                      <a:pt x="1143" y="1093"/>
                      <a:pt x="1044" y="1169"/>
                    </a:cubicBezTo>
                    <a:cubicBezTo>
                      <a:pt x="1020" y="1193"/>
                      <a:pt x="994" y="1193"/>
                      <a:pt x="970" y="1218"/>
                    </a:cubicBezTo>
                    <a:cubicBezTo>
                      <a:pt x="795" y="1367"/>
                      <a:pt x="596" y="1516"/>
                      <a:pt x="447" y="1616"/>
                    </a:cubicBezTo>
                    <a:cubicBezTo>
                      <a:pt x="374" y="1665"/>
                      <a:pt x="298" y="1689"/>
                      <a:pt x="249" y="1715"/>
                    </a:cubicBezTo>
                    <a:cubicBezTo>
                      <a:pt x="199" y="1739"/>
                      <a:pt x="149" y="1765"/>
                      <a:pt x="100" y="1765"/>
                    </a:cubicBezTo>
                    <a:lnTo>
                      <a:pt x="76" y="1765"/>
                    </a:lnTo>
                    <a:lnTo>
                      <a:pt x="76" y="1739"/>
                    </a:lnTo>
                    <a:lnTo>
                      <a:pt x="76" y="1715"/>
                    </a:lnTo>
                    <a:cubicBezTo>
                      <a:pt x="76" y="1689"/>
                      <a:pt x="76" y="1640"/>
                      <a:pt x="100" y="1566"/>
                    </a:cubicBezTo>
                    <a:cubicBezTo>
                      <a:pt x="199" y="1391"/>
                      <a:pt x="374" y="1093"/>
                      <a:pt x="596" y="845"/>
                    </a:cubicBezTo>
                    <a:cubicBezTo>
                      <a:pt x="696" y="722"/>
                      <a:pt x="821" y="596"/>
                      <a:pt x="920" y="497"/>
                    </a:cubicBezTo>
                    <a:lnTo>
                      <a:pt x="994" y="424"/>
                    </a:lnTo>
                    <a:cubicBezTo>
                      <a:pt x="1119" y="298"/>
                      <a:pt x="1242" y="199"/>
                      <a:pt x="1318" y="149"/>
                    </a:cubicBezTo>
                    <a:cubicBezTo>
                      <a:pt x="1417" y="100"/>
                      <a:pt x="1491" y="76"/>
                      <a:pt x="1540" y="76"/>
                    </a:cubicBezTo>
                    <a:close/>
                    <a:moveTo>
                      <a:pt x="1540" y="0"/>
                    </a:moveTo>
                    <a:cubicBezTo>
                      <a:pt x="1467" y="0"/>
                      <a:pt x="1391" y="50"/>
                      <a:pt x="1292" y="100"/>
                    </a:cubicBezTo>
                    <a:cubicBezTo>
                      <a:pt x="1193" y="149"/>
                      <a:pt x="1069" y="249"/>
                      <a:pt x="944" y="374"/>
                    </a:cubicBezTo>
                    <a:lnTo>
                      <a:pt x="871" y="447"/>
                    </a:lnTo>
                    <a:cubicBezTo>
                      <a:pt x="771" y="547"/>
                      <a:pt x="646" y="672"/>
                      <a:pt x="547" y="795"/>
                    </a:cubicBezTo>
                    <a:cubicBezTo>
                      <a:pt x="398" y="970"/>
                      <a:pt x="275" y="1169"/>
                      <a:pt x="175" y="1318"/>
                    </a:cubicBezTo>
                    <a:cubicBezTo>
                      <a:pt x="126" y="1391"/>
                      <a:pt x="76" y="1467"/>
                      <a:pt x="50" y="1540"/>
                    </a:cubicBezTo>
                    <a:cubicBezTo>
                      <a:pt x="26" y="1616"/>
                      <a:pt x="0" y="1665"/>
                      <a:pt x="0" y="1715"/>
                    </a:cubicBezTo>
                    <a:lnTo>
                      <a:pt x="0" y="1765"/>
                    </a:lnTo>
                    <a:lnTo>
                      <a:pt x="26" y="1789"/>
                    </a:lnTo>
                    <a:cubicBezTo>
                      <a:pt x="50" y="1814"/>
                      <a:pt x="50" y="1814"/>
                      <a:pt x="76" y="1814"/>
                    </a:cubicBezTo>
                    <a:lnTo>
                      <a:pt x="100" y="1814"/>
                    </a:lnTo>
                    <a:cubicBezTo>
                      <a:pt x="149" y="1814"/>
                      <a:pt x="225" y="1814"/>
                      <a:pt x="275" y="1789"/>
                    </a:cubicBezTo>
                    <a:cubicBezTo>
                      <a:pt x="348" y="1765"/>
                      <a:pt x="398" y="1715"/>
                      <a:pt x="473" y="1665"/>
                    </a:cubicBezTo>
                    <a:cubicBezTo>
                      <a:pt x="646" y="1566"/>
                      <a:pt x="845" y="1417"/>
                      <a:pt x="1020" y="1268"/>
                    </a:cubicBezTo>
                    <a:cubicBezTo>
                      <a:pt x="1044" y="1242"/>
                      <a:pt x="1069" y="1242"/>
                      <a:pt x="1069" y="1218"/>
                    </a:cubicBezTo>
                    <a:cubicBezTo>
                      <a:pt x="1169" y="1143"/>
                      <a:pt x="1292" y="1043"/>
                      <a:pt x="1367" y="944"/>
                    </a:cubicBezTo>
                    <a:lnTo>
                      <a:pt x="1441" y="871"/>
                    </a:lnTo>
                    <a:cubicBezTo>
                      <a:pt x="1566" y="722"/>
                      <a:pt x="1665" y="622"/>
                      <a:pt x="1715" y="523"/>
                    </a:cubicBezTo>
                    <a:cubicBezTo>
                      <a:pt x="1765" y="424"/>
                      <a:pt x="1789" y="348"/>
                      <a:pt x="1789" y="275"/>
                    </a:cubicBezTo>
                    <a:cubicBezTo>
                      <a:pt x="1789" y="199"/>
                      <a:pt x="1765" y="126"/>
                      <a:pt x="1715" y="100"/>
                    </a:cubicBezTo>
                    <a:cubicBezTo>
                      <a:pt x="1665" y="50"/>
                      <a:pt x="1616" y="0"/>
                      <a:pt x="1540" y="0"/>
                    </a:cubicBezTo>
                    <a:close/>
                  </a:path>
                </a:pathLst>
              </a:custGeom>
              <a:solidFill>
                <a:srgbClr val="A0CA68"/>
              </a:solidFill>
              <a:ln w="9525" cap="flat" cmpd="sng">
                <a:solidFill>
                  <a:srgbClr val="44546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96;p16">
                <a:extLst>
                  <a:ext uri="{FF2B5EF4-FFF2-40B4-BE49-F238E27FC236}">
                    <a16:creationId xmlns:a16="http://schemas.microsoft.com/office/drawing/2014/main" id="{FB0723BE-0B44-F020-F953-8351AD0746F8}"/>
                  </a:ext>
                </a:extLst>
              </p:cNvPr>
              <p:cNvSpPr/>
              <p:nvPr/>
            </p:nvSpPr>
            <p:spPr>
              <a:xfrm>
                <a:off x="-819565" y="2942322"/>
                <a:ext cx="146917" cy="188994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343" extrusionOk="0">
                    <a:moveTo>
                      <a:pt x="487" y="85"/>
                    </a:moveTo>
                    <a:lnTo>
                      <a:pt x="968" y="1143"/>
                    </a:lnTo>
                    <a:lnTo>
                      <a:pt x="968" y="1143"/>
                    </a:lnTo>
                    <a:lnTo>
                      <a:pt x="869" y="1243"/>
                    </a:lnTo>
                    <a:lnTo>
                      <a:pt x="92" y="466"/>
                    </a:lnTo>
                    <a:lnTo>
                      <a:pt x="92" y="466"/>
                    </a:lnTo>
                    <a:cubicBezTo>
                      <a:pt x="96" y="462"/>
                      <a:pt x="100" y="456"/>
                      <a:pt x="100" y="448"/>
                    </a:cubicBezTo>
                    <a:cubicBezTo>
                      <a:pt x="124" y="422"/>
                      <a:pt x="149" y="422"/>
                      <a:pt x="149" y="398"/>
                    </a:cubicBezTo>
                    <a:cubicBezTo>
                      <a:pt x="249" y="323"/>
                      <a:pt x="372" y="223"/>
                      <a:pt x="447" y="124"/>
                    </a:cubicBezTo>
                    <a:lnTo>
                      <a:pt x="487" y="85"/>
                    </a:lnTo>
                    <a:close/>
                    <a:moveTo>
                      <a:pt x="471" y="1"/>
                    </a:moveTo>
                    <a:lnTo>
                      <a:pt x="398" y="74"/>
                    </a:lnTo>
                    <a:cubicBezTo>
                      <a:pt x="322" y="174"/>
                      <a:pt x="223" y="273"/>
                      <a:pt x="124" y="349"/>
                    </a:cubicBezTo>
                    <a:cubicBezTo>
                      <a:pt x="100" y="373"/>
                      <a:pt x="74" y="373"/>
                      <a:pt x="50" y="398"/>
                    </a:cubicBezTo>
                    <a:cubicBezTo>
                      <a:pt x="50" y="422"/>
                      <a:pt x="24" y="448"/>
                      <a:pt x="24" y="448"/>
                    </a:cubicBezTo>
                    <a:lnTo>
                      <a:pt x="0" y="472"/>
                    </a:lnTo>
                    <a:lnTo>
                      <a:pt x="869" y="1342"/>
                    </a:lnTo>
                    <a:lnTo>
                      <a:pt x="1043" y="1143"/>
                    </a:lnTo>
                    <a:lnTo>
                      <a:pt x="1043" y="1118"/>
                    </a:lnTo>
                    <a:lnTo>
                      <a:pt x="521" y="1"/>
                    </a:lnTo>
                    <a:close/>
                  </a:path>
                </a:pathLst>
              </a:custGeom>
              <a:solidFill>
                <a:srgbClr val="A0CA68"/>
              </a:solidFill>
              <a:ln w="9525" cap="flat" cmpd="sng">
                <a:solidFill>
                  <a:srgbClr val="44546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97;p16">
                <a:extLst>
                  <a:ext uri="{FF2B5EF4-FFF2-40B4-BE49-F238E27FC236}">
                    <a16:creationId xmlns:a16="http://schemas.microsoft.com/office/drawing/2014/main" id="{5E6362CD-079F-0364-F36B-C1C3E74CE92E}"/>
                  </a:ext>
                </a:extLst>
              </p:cNvPr>
              <p:cNvSpPr/>
              <p:nvPr/>
            </p:nvSpPr>
            <p:spPr>
              <a:xfrm>
                <a:off x="-921028" y="3050539"/>
                <a:ext cx="48972" cy="59808"/>
              </a:xfrm>
              <a:custGeom>
                <a:avLst/>
                <a:gdLst/>
                <a:ahLst/>
                <a:cxnLst/>
                <a:rect l="l" t="t" r="r" b="b"/>
                <a:pathLst>
                  <a:path w="348" h="425" extrusionOk="0">
                    <a:moveTo>
                      <a:pt x="235" y="103"/>
                    </a:moveTo>
                    <a:lnTo>
                      <a:pt x="271" y="282"/>
                    </a:lnTo>
                    <a:lnTo>
                      <a:pt x="271" y="282"/>
                    </a:lnTo>
                    <a:lnTo>
                      <a:pt x="248" y="325"/>
                    </a:lnTo>
                    <a:lnTo>
                      <a:pt x="111" y="186"/>
                    </a:lnTo>
                    <a:lnTo>
                      <a:pt x="111" y="186"/>
                    </a:lnTo>
                    <a:cubicBezTo>
                      <a:pt x="154" y="165"/>
                      <a:pt x="191" y="135"/>
                      <a:pt x="235" y="103"/>
                    </a:cubicBezTo>
                    <a:close/>
                    <a:moveTo>
                      <a:pt x="298" y="1"/>
                    </a:moveTo>
                    <a:lnTo>
                      <a:pt x="248" y="27"/>
                    </a:lnTo>
                    <a:cubicBezTo>
                      <a:pt x="175" y="76"/>
                      <a:pt x="99" y="100"/>
                      <a:pt x="50" y="126"/>
                    </a:cubicBezTo>
                    <a:lnTo>
                      <a:pt x="26" y="150"/>
                    </a:lnTo>
                    <a:lnTo>
                      <a:pt x="0" y="176"/>
                    </a:lnTo>
                    <a:lnTo>
                      <a:pt x="248" y="424"/>
                    </a:lnTo>
                    <a:lnTo>
                      <a:pt x="348" y="325"/>
                    </a:lnTo>
                    <a:lnTo>
                      <a:pt x="348" y="29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A0CA68"/>
              </a:solidFill>
              <a:ln w="9525" cap="flat" cmpd="sng">
                <a:solidFill>
                  <a:srgbClr val="44546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98;p16">
                <a:extLst>
                  <a:ext uri="{FF2B5EF4-FFF2-40B4-BE49-F238E27FC236}">
                    <a16:creationId xmlns:a16="http://schemas.microsoft.com/office/drawing/2014/main" id="{0FD819E4-E1F8-F98D-2067-223F48DFF7D9}"/>
                  </a:ext>
                </a:extLst>
              </p:cNvPr>
              <p:cNvSpPr/>
              <p:nvPr/>
            </p:nvSpPr>
            <p:spPr>
              <a:xfrm>
                <a:off x="-994346" y="2802582"/>
                <a:ext cx="185194" cy="150294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1068" extrusionOk="0">
                    <a:moveTo>
                      <a:pt x="199" y="100"/>
                    </a:moveTo>
                    <a:lnTo>
                      <a:pt x="1232" y="581"/>
                    </a:lnTo>
                    <a:lnTo>
                      <a:pt x="1232" y="581"/>
                    </a:lnTo>
                    <a:lnTo>
                      <a:pt x="1193" y="620"/>
                    </a:lnTo>
                    <a:cubicBezTo>
                      <a:pt x="1093" y="720"/>
                      <a:pt x="968" y="845"/>
                      <a:pt x="869" y="968"/>
                    </a:cubicBezTo>
                    <a:cubicBezTo>
                      <a:pt x="869" y="968"/>
                      <a:pt x="863" y="974"/>
                      <a:pt x="855" y="980"/>
                    </a:cubicBezTo>
                    <a:lnTo>
                      <a:pt x="855" y="980"/>
                    </a:lnTo>
                    <a:lnTo>
                      <a:pt x="74" y="199"/>
                    </a:lnTo>
                    <a:lnTo>
                      <a:pt x="199" y="100"/>
                    </a:lnTo>
                    <a:close/>
                    <a:moveTo>
                      <a:pt x="173" y="0"/>
                    </a:moveTo>
                    <a:lnTo>
                      <a:pt x="1" y="199"/>
                    </a:lnTo>
                    <a:lnTo>
                      <a:pt x="845" y="1067"/>
                    </a:lnTo>
                    <a:lnTo>
                      <a:pt x="869" y="1044"/>
                    </a:lnTo>
                    <a:cubicBezTo>
                      <a:pt x="895" y="1044"/>
                      <a:pt x="895" y="1018"/>
                      <a:pt x="918" y="1018"/>
                    </a:cubicBezTo>
                    <a:cubicBezTo>
                      <a:pt x="1018" y="895"/>
                      <a:pt x="1143" y="769"/>
                      <a:pt x="1242" y="670"/>
                    </a:cubicBezTo>
                    <a:lnTo>
                      <a:pt x="1316" y="597"/>
                    </a:lnTo>
                    <a:lnTo>
                      <a:pt x="1316" y="571"/>
                    </a:lnTo>
                    <a:lnTo>
                      <a:pt x="1316" y="54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A0CA68"/>
              </a:solidFill>
              <a:ln w="9525" cap="flat" cmpd="sng">
                <a:solidFill>
                  <a:srgbClr val="44546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99;p16">
                <a:extLst>
                  <a:ext uri="{FF2B5EF4-FFF2-40B4-BE49-F238E27FC236}">
                    <a16:creationId xmlns:a16="http://schemas.microsoft.com/office/drawing/2014/main" id="{1459D5A6-928C-92A0-CB00-C9CC3630F528}"/>
                  </a:ext>
                </a:extLst>
              </p:cNvPr>
              <p:cNvSpPr/>
              <p:nvPr/>
            </p:nvSpPr>
            <p:spPr>
              <a:xfrm>
                <a:off x="-973378" y="3005366"/>
                <a:ext cx="56009" cy="48972"/>
              </a:xfrm>
              <a:custGeom>
                <a:avLst/>
                <a:gdLst/>
                <a:ahLst/>
                <a:cxnLst/>
                <a:rect l="l" t="t" r="r" b="b"/>
                <a:pathLst>
                  <a:path w="398" h="348" extrusionOk="0">
                    <a:moveTo>
                      <a:pt x="120" y="77"/>
                    </a:moveTo>
                    <a:lnTo>
                      <a:pt x="298" y="113"/>
                    </a:lnTo>
                    <a:lnTo>
                      <a:pt x="298" y="113"/>
                    </a:lnTo>
                    <a:cubicBezTo>
                      <a:pt x="268" y="167"/>
                      <a:pt x="249" y="217"/>
                      <a:pt x="231" y="257"/>
                    </a:cubicBezTo>
                    <a:lnTo>
                      <a:pt x="231" y="257"/>
                    </a:lnTo>
                    <a:lnTo>
                      <a:pt x="74" y="123"/>
                    </a:lnTo>
                    <a:lnTo>
                      <a:pt x="120" y="77"/>
                    </a:lnTo>
                    <a:close/>
                    <a:moveTo>
                      <a:pt x="100" y="0"/>
                    </a:moveTo>
                    <a:lnTo>
                      <a:pt x="74" y="24"/>
                    </a:lnTo>
                    <a:lnTo>
                      <a:pt x="1" y="123"/>
                    </a:lnTo>
                    <a:lnTo>
                      <a:pt x="223" y="348"/>
                    </a:lnTo>
                    <a:lnTo>
                      <a:pt x="249" y="322"/>
                    </a:lnTo>
                    <a:lnTo>
                      <a:pt x="273" y="322"/>
                    </a:lnTo>
                    <a:lnTo>
                      <a:pt x="273" y="298"/>
                    </a:lnTo>
                    <a:cubicBezTo>
                      <a:pt x="299" y="248"/>
                      <a:pt x="348" y="173"/>
                      <a:pt x="372" y="99"/>
                    </a:cubicBezTo>
                    <a:lnTo>
                      <a:pt x="398" y="7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A0CA68"/>
              </a:solidFill>
              <a:ln w="9525" cap="flat" cmpd="sng">
                <a:solidFill>
                  <a:srgbClr val="44546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" name="Google Shape;425;p37">
              <a:extLst>
                <a:ext uri="{FF2B5EF4-FFF2-40B4-BE49-F238E27FC236}">
                  <a16:creationId xmlns:a16="http://schemas.microsoft.com/office/drawing/2014/main" id="{3F198183-B205-D83C-C5B1-ED451A17873E}"/>
                </a:ext>
              </a:extLst>
            </p:cNvPr>
            <p:cNvSpPr txBox="1">
              <a:spLocks/>
            </p:cNvSpPr>
            <p:nvPr/>
          </p:nvSpPr>
          <p:spPr>
            <a:xfrm>
              <a:off x="5441694" y="871105"/>
              <a:ext cx="674104" cy="676692"/>
            </a:xfrm>
            <a:prstGeom prst="rect">
              <a:avLst/>
            </a:prstGeom>
            <a:solidFill>
              <a:srgbClr val="6280FF"/>
            </a:solidFill>
            <a:ln w="19050" cap="flat" cmpd="sng">
              <a:solidFill>
                <a:srgbClr val="000E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Domine"/>
                <a:buNone/>
                <a:defRPr sz="5067" b="0" i="0" u="none" strike="noStrike" cap="none">
                  <a:solidFill>
                    <a:schemeClr val="lt1"/>
                  </a:solidFill>
                  <a:latin typeface="Domine"/>
                  <a:ea typeface="Domine"/>
                  <a:cs typeface="Domine"/>
                  <a:sym typeface="Domine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Domine"/>
                <a:buNone/>
                <a:defRPr sz="8000" b="0" i="0" u="none" strike="noStrike" cap="none">
                  <a:solidFill>
                    <a:schemeClr val="dk1"/>
                  </a:solidFill>
                  <a:latin typeface="Domine"/>
                  <a:ea typeface="Domine"/>
                  <a:cs typeface="Domine"/>
                  <a:sym typeface="Domin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Domine"/>
                <a:buNone/>
                <a:defRPr sz="8000" b="0" i="0" u="none" strike="noStrike" cap="none">
                  <a:solidFill>
                    <a:schemeClr val="dk1"/>
                  </a:solidFill>
                  <a:latin typeface="Domine"/>
                  <a:ea typeface="Domine"/>
                  <a:cs typeface="Domine"/>
                  <a:sym typeface="Domin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Domine"/>
                <a:buNone/>
                <a:defRPr sz="8000" b="0" i="0" u="none" strike="noStrike" cap="none">
                  <a:solidFill>
                    <a:schemeClr val="dk1"/>
                  </a:solidFill>
                  <a:latin typeface="Domine"/>
                  <a:ea typeface="Domine"/>
                  <a:cs typeface="Domine"/>
                  <a:sym typeface="Domin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Domine"/>
                <a:buNone/>
                <a:defRPr sz="8000" b="0" i="0" u="none" strike="noStrike" cap="none">
                  <a:solidFill>
                    <a:schemeClr val="dk1"/>
                  </a:solidFill>
                  <a:latin typeface="Domine"/>
                  <a:ea typeface="Domine"/>
                  <a:cs typeface="Domine"/>
                  <a:sym typeface="Domin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Domine"/>
                <a:buNone/>
                <a:defRPr sz="8000" b="0" i="0" u="none" strike="noStrike" cap="none">
                  <a:solidFill>
                    <a:schemeClr val="dk1"/>
                  </a:solidFill>
                  <a:latin typeface="Domine"/>
                  <a:ea typeface="Domine"/>
                  <a:cs typeface="Domine"/>
                  <a:sym typeface="Domin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Domine"/>
                <a:buNone/>
                <a:defRPr sz="8000" b="0" i="0" u="none" strike="noStrike" cap="none">
                  <a:solidFill>
                    <a:schemeClr val="dk1"/>
                  </a:solidFill>
                  <a:latin typeface="Domine"/>
                  <a:ea typeface="Domine"/>
                  <a:cs typeface="Domine"/>
                  <a:sym typeface="Domin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Domine"/>
                <a:buNone/>
                <a:defRPr sz="8000" b="0" i="0" u="none" strike="noStrike" cap="none">
                  <a:solidFill>
                    <a:schemeClr val="dk1"/>
                  </a:solidFill>
                  <a:latin typeface="Domine"/>
                  <a:ea typeface="Domine"/>
                  <a:cs typeface="Domine"/>
                  <a:sym typeface="Domin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Domine"/>
                <a:buNone/>
                <a:defRPr sz="8000" b="0" i="0" u="none" strike="noStrike" cap="none">
                  <a:solidFill>
                    <a:schemeClr val="dk1"/>
                  </a:solidFill>
                  <a:latin typeface="Domine"/>
                  <a:ea typeface="Domine"/>
                  <a:cs typeface="Domine"/>
                  <a:sym typeface="Domine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E3F"/>
                </a:buClr>
                <a:buSzPts val="6000"/>
                <a:buFont typeface="Domine"/>
                <a:buNone/>
                <a:tabLst/>
                <a:defRPr/>
              </a:pPr>
              <a:r>
                <a:rPr lang="en" sz="3600" kern="0" dirty="0">
                  <a:solidFill>
                    <a:srgbClr val="FBF4EF"/>
                  </a:solidFill>
                </a:rPr>
                <a:t>2</a:t>
              </a:r>
              <a:endParaRPr kumimoji="0" lang="en" sz="5067" b="0" i="0" u="none" strike="noStrike" kern="0" cap="none" spc="0" normalizeH="0" baseline="0" noProof="0" dirty="0">
                <a:ln>
                  <a:noFill/>
                </a:ln>
                <a:solidFill>
                  <a:srgbClr val="FBF4EF"/>
                </a:solidFill>
                <a:effectLst/>
                <a:uLnTx/>
                <a:uFillTx/>
                <a:latin typeface="Domine"/>
                <a:sym typeface="Domine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47B3743-6936-CC1C-C733-AD8E09BB6960}"/>
              </a:ext>
            </a:extLst>
          </p:cNvPr>
          <p:cNvGrpSpPr/>
          <p:nvPr/>
        </p:nvGrpSpPr>
        <p:grpSpPr>
          <a:xfrm>
            <a:off x="4039001" y="1138233"/>
            <a:ext cx="2399217" cy="2556657"/>
            <a:chOff x="8225013" y="839579"/>
            <a:chExt cx="2399217" cy="2556657"/>
          </a:xfrm>
        </p:grpSpPr>
        <p:sp>
          <p:nvSpPr>
            <p:cNvPr id="3" name="Google Shape;72;p16">
              <a:extLst>
                <a:ext uri="{FF2B5EF4-FFF2-40B4-BE49-F238E27FC236}">
                  <a16:creationId xmlns:a16="http://schemas.microsoft.com/office/drawing/2014/main" id="{63B15AC8-29B6-21A3-C373-EA77603C07F9}"/>
                </a:ext>
              </a:extLst>
            </p:cNvPr>
            <p:cNvSpPr/>
            <p:nvPr/>
          </p:nvSpPr>
          <p:spPr>
            <a:xfrm>
              <a:off x="8225013" y="1357246"/>
              <a:ext cx="2399217" cy="2038990"/>
            </a:xfrm>
            <a:custGeom>
              <a:avLst/>
              <a:gdLst/>
              <a:ahLst/>
              <a:cxnLst/>
              <a:rect l="l" t="t" r="r" b="b"/>
              <a:pathLst>
                <a:path w="63101" h="79280" extrusionOk="0">
                  <a:moveTo>
                    <a:pt x="4819" y="0"/>
                  </a:moveTo>
                  <a:cubicBezTo>
                    <a:pt x="2185" y="0"/>
                    <a:pt x="1" y="2184"/>
                    <a:pt x="1" y="4938"/>
                  </a:cubicBezTo>
                  <a:lnTo>
                    <a:pt x="1" y="74342"/>
                  </a:lnTo>
                  <a:cubicBezTo>
                    <a:pt x="1" y="77095"/>
                    <a:pt x="2185" y="79280"/>
                    <a:pt x="4819" y="79280"/>
                  </a:cubicBezTo>
                  <a:lnTo>
                    <a:pt x="58282" y="79280"/>
                  </a:lnTo>
                  <a:cubicBezTo>
                    <a:pt x="60925" y="79280"/>
                    <a:pt x="63100" y="77095"/>
                    <a:pt x="63100" y="74342"/>
                  </a:cubicBezTo>
                  <a:lnTo>
                    <a:pt x="63100" y="4938"/>
                  </a:lnTo>
                  <a:cubicBezTo>
                    <a:pt x="63100" y="2184"/>
                    <a:pt x="60925" y="0"/>
                    <a:pt x="58282" y="0"/>
                  </a:cubicBezTo>
                  <a:close/>
                </a:path>
              </a:pathLst>
            </a:custGeom>
            <a:solidFill>
              <a:srgbClr val="0068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73;p16">
              <a:extLst>
                <a:ext uri="{FF2B5EF4-FFF2-40B4-BE49-F238E27FC236}">
                  <a16:creationId xmlns:a16="http://schemas.microsoft.com/office/drawing/2014/main" id="{303B1AF2-BFAF-F60D-504F-7A1C95C2630B}"/>
                </a:ext>
              </a:extLst>
            </p:cNvPr>
            <p:cNvSpPr/>
            <p:nvPr/>
          </p:nvSpPr>
          <p:spPr>
            <a:xfrm>
              <a:off x="8238413" y="1518562"/>
              <a:ext cx="2358719" cy="1727702"/>
            </a:xfrm>
            <a:custGeom>
              <a:avLst/>
              <a:gdLst/>
              <a:ahLst/>
              <a:cxnLst/>
              <a:rect l="l" t="t" r="r" b="b"/>
              <a:pathLst>
                <a:path w="55988" h="57134" extrusionOk="0">
                  <a:moveTo>
                    <a:pt x="2415" y="0"/>
                  </a:moveTo>
                  <a:cubicBezTo>
                    <a:pt x="1726" y="0"/>
                    <a:pt x="1148" y="349"/>
                    <a:pt x="689" y="689"/>
                  </a:cubicBezTo>
                  <a:cubicBezTo>
                    <a:pt x="230" y="1148"/>
                    <a:pt x="1" y="1836"/>
                    <a:pt x="1" y="2524"/>
                  </a:cubicBezTo>
                  <a:lnTo>
                    <a:pt x="1" y="57134"/>
                  </a:lnTo>
                  <a:cubicBezTo>
                    <a:pt x="1" y="56445"/>
                    <a:pt x="230" y="55876"/>
                    <a:pt x="689" y="55417"/>
                  </a:cubicBezTo>
                  <a:cubicBezTo>
                    <a:pt x="1148" y="54958"/>
                    <a:pt x="1726" y="54610"/>
                    <a:pt x="2415" y="54610"/>
                  </a:cubicBezTo>
                  <a:lnTo>
                    <a:pt x="50251" y="54610"/>
                  </a:lnTo>
                  <a:cubicBezTo>
                    <a:pt x="53463" y="54610"/>
                    <a:pt x="55987" y="52086"/>
                    <a:pt x="55987" y="48873"/>
                  </a:cubicBezTo>
                  <a:lnTo>
                    <a:pt x="55987" y="5737"/>
                  </a:lnTo>
                  <a:cubicBezTo>
                    <a:pt x="55987" y="2644"/>
                    <a:pt x="53463" y="0"/>
                    <a:pt x="50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476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81;p16">
              <a:extLst>
                <a:ext uri="{FF2B5EF4-FFF2-40B4-BE49-F238E27FC236}">
                  <a16:creationId xmlns:a16="http://schemas.microsoft.com/office/drawing/2014/main" id="{5BC6D8E7-997A-24C5-913D-A5A9840A9092}"/>
                </a:ext>
              </a:extLst>
            </p:cNvPr>
            <p:cNvSpPr txBox="1"/>
            <p:nvPr/>
          </p:nvSpPr>
          <p:spPr>
            <a:xfrm>
              <a:off x="8238413" y="1828840"/>
              <a:ext cx="2385817" cy="12548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Warm up, Spinning, Consistency, Accuracy</a:t>
              </a:r>
              <a:endParaRPr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" name="Google Shape;89;p16">
              <a:extLst>
                <a:ext uri="{FF2B5EF4-FFF2-40B4-BE49-F238E27FC236}">
                  <a16:creationId xmlns:a16="http://schemas.microsoft.com/office/drawing/2014/main" id="{DE6968F3-1E30-FB42-6E2B-3E0125D2C972}"/>
                </a:ext>
              </a:extLst>
            </p:cNvPr>
            <p:cNvGrpSpPr/>
            <p:nvPr/>
          </p:nvGrpSpPr>
          <p:grpSpPr>
            <a:xfrm>
              <a:off x="9168668" y="1664746"/>
              <a:ext cx="498208" cy="365509"/>
              <a:chOff x="-970000" y="2204783"/>
              <a:chExt cx="318320" cy="325356"/>
            </a:xfrm>
          </p:grpSpPr>
          <p:sp>
            <p:nvSpPr>
              <p:cNvPr id="14" name="Google Shape;90;p16">
                <a:extLst>
                  <a:ext uri="{FF2B5EF4-FFF2-40B4-BE49-F238E27FC236}">
                    <a16:creationId xmlns:a16="http://schemas.microsoft.com/office/drawing/2014/main" id="{B20AF75A-6DB3-4363-38BB-3E57E8FE5A78}"/>
                  </a:ext>
                </a:extLst>
              </p:cNvPr>
              <p:cNvSpPr/>
              <p:nvPr/>
            </p:nvSpPr>
            <p:spPr>
              <a:xfrm>
                <a:off x="-970000" y="2204783"/>
                <a:ext cx="139881" cy="304388"/>
              </a:xfrm>
              <a:custGeom>
                <a:avLst/>
                <a:gdLst/>
                <a:ahLst/>
                <a:cxnLst/>
                <a:rect l="l" t="t" r="r" b="b"/>
                <a:pathLst>
                  <a:path w="994" h="2163" extrusionOk="0">
                    <a:moveTo>
                      <a:pt x="920" y="84"/>
                    </a:moveTo>
                    <a:lnTo>
                      <a:pt x="920" y="1119"/>
                    </a:lnTo>
                    <a:lnTo>
                      <a:pt x="563" y="2068"/>
                    </a:lnTo>
                    <a:lnTo>
                      <a:pt x="563" y="2068"/>
                    </a:lnTo>
                    <a:cubicBezTo>
                      <a:pt x="259" y="1888"/>
                      <a:pt x="50" y="1527"/>
                      <a:pt x="50" y="1143"/>
                    </a:cubicBezTo>
                    <a:cubicBezTo>
                      <a:pt x="50" y="614"/>
                      <a:pt x="422" y="178"/>
                      <a:pt x="920" y="84"/>
                    </a:cubicBezTo>
                    <a:close/>
                    <a:moveTo>
                      <a:pt x="970" y="0"/>
                    </a:moveTo>
                    <a:cubicBezTo>
                      <a:pt x="398" y="100"/>
                      <a:pt x="0" y="573"/>
                      <a:pt x="0" y="1143"/>
                    </a:cubicBezTo>
                    <a:cubicBezTo>
                      <a:pt x="0" y="1566"/>
                      <a:pt x="199" y="1938"/>
                      <a:pt x="573" y="2162"/>
                    </a:cubicBezTo>
                    <a:lnTo>
                      <a:pt x="596" y="2162"/>
                    </a:lnTo>
                    <a:lnTo>
                      <a:pt x="596" y="2136"/>
                    </a:lnTo>
                    <a:lnTo>
                      <a:pt x="994" y="1119"/>
                    </a:lnTo>
                    <a:lnTo>
                      <a:pt x="994" y="0"/>
                    </a:lnTo>
                    <a:close/>
                  </a:path>
                </a:pathLst>
              </a:custGeom>
              <a:solidFill>
                <a:srgbClr val="93D2BA"/>
              </a:solidFill>
              <a:ln w="9525" cap="flat" cmpd="sng">
                <a:solidFill>
                  <a:srgbClr val="0068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91;p16">
                <a:extLst>
                  <a:ext uri="{FF2B5EF4-FFF2-40B4-BE49-F238E27FC236}">
                    <a16:creationId xmlns:a16="http://schemas.microsoft.com/office/drawing/2014/main" id="{123CF646-285F-3090-2787-72769806C9E5}"/>
                  </a:ext>
                </a:extLst>
              </p:cNvPr>
              <p:cNvSpPr/>
              <p:nvPr/>
            </p:nvSpPr>
            <p:spPr>
              <a:xfrm>
                <a:off x="-791561" y="2204783"/>
                <a:ext cx="118913" cy="13298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945" extrusionOk="0">
                    <a:moveTo>
                      <a:pt x="50" y="81"/>
                    </a:moveTo>
                    <a:cubicBezTo>
                      <a:pt x="327" y="134"/>
                      <a:pt x="581" y="294"/>
                      <a:pt x="749" y="543"/>
                    </a:cubicBezTo>
                    <a:lnTo>
                      <a:pt x="749" y="543"/>
                    </a:lnTo>
                    <a:lnTo>
                      <a:pt x="50" y="845"/>
                    </a:lnTo>
                    <a:lnTo>
                      <a:pt x="50" y="81"/>
                    </a:lnTo>
                    <a:close/>
                    <a:moveTo>
                      <a:pt x="0" y="0"/>
                    </a:moveTo>
                    <a:lnTo>
                      <a:pt x="0" y="26"/>
                    </a:lnTo>
                    <a:lnTo>
                      <a:pt x="0" y="944"/>
                    </a:lnTo>
                    <a:lnTo>
                      <a:pt x="844" y="573"/>
                    </a:lnTo>
                    <a:lnTo>
                      <a:pt x="819" y="547"/>
                    </a:lnTo>
                    <a:cubicBezTo>
                      <a:pt x="646" y="249"/>
                      <a:pt x="372" y="50"/>
                      <a:pt x="24" y="0"/>
                    </a:cubicBezTo>
                    <a:close/>
                  </a:path>
                </a:pathLst>
              </a:custGeom>
              <a:solidFill>
                <a:srgbClr val="93D2BA"/>
              </a:solidFill>
              <a:ln w="9525" cap="flat" cmpd="sng">
                <a:solidFill>
                  <a:srgbClr val="0068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92;p16">
                <a:extLst>
                  <a:ext uri="{FF2B5EF4-FFF2-40B4-BE49-F238E27FC236}">
                    <a16:creationId xmlns:a16="http://schemas.microsoft.com/office/drawing/2014/main" id="{31C9385E-E6EF-C1DF-0D5E-A83B5B543CBF}"/>
                  </a:ext>
                </a:extLst>
              </p:cNvPr>
              <p:cNvSpPr/>
              <p:nvPr/>
            </p:nvSpPr>
            <p:spPr>
              <a:xfrm>
                <a:off x="-851229" y="2411086"/>
                <a:ext cx="101744" cy="119053"/>
              </a:xfrm>
              <a:custGeom>
                <a:avLst/>
                <a:gdLst/>
                <a:ahLst/>
                <a:cxnLst/>
                <a:rect l="l" t="t" r="r" b="b"/>
                <a:pathLst>
                  <a:path w="723" h="846" extrusionOk="0">
                    <a:moveTo>
                      <a:pt x="325" y="150"/>
                    </a:moveTo>
                    <a:lnTo>
                      <a:pt x="625" y="706"/>
                    </a:lnTo>
                    <a:lnTo>
                      <a:pt x="625" y="706"/>
                    </a:lnTo>
                    <a:cubicBezTo>
                      <a:pt x="527" y="749"/>
                      <a:pt x="390" y="770"/>
                      <a:pt x="275" y="770"/>
                    </a:cubicBezTo>
                    <a:cubicBezTo>
                      <a:pt x="213" y="770"/>
                      <a:pt x="153" y="770"/>
                      <a:pt x="91" y="757"/>
                    </a:cubicBezTo>
                    <a:lnTo>
                      <a:pt x="91" y="757"/>
                    </a:lnTo>
                    <a:lnTo>
                      <a:pt x="325" y="150"/>
                    </a:lnTo>
                    <a:close/>
                    <a:moveTo>
                      <a:pt x="299" y="1"/>
                    </a:moveTo>
                    <a:lnTo>
                      <a:pt x="1" y="796"/>
                    </a:lnTo>
                    <a:lnTo>
                      <a:pt x="27" y="819"/>
                    </a:lnTo>
                    <a:cubicBezTo>
                      <a:pt x="126" y="819"/>
                      <a:pt x="200" y="845"/>
                      <a:pt x="275" y="845"/>
                    </a:cubicBezTo>
                    <a:cubicBezTo>
                      <a:pt x="424" y="845"/>
                      <a:pt x="547" y="819"/>
                      <a:pt x="672" y="770"/>
                    </a:cubicBezTo>
                    <a:lnTo>
                      <a:pt x="722" y="746"/>
                    </a:lnTo>
                    <a:lnTo>
                      <a:pt x="299" y="1"/>
                    </a:lnTo>
                    <a:close/>
                  </a:path>
                </a:pathLst>
              </a:custGeom>
              <a:solidFill>
                <a:srgbClr val="93D2BA"/>
              </a:solidFill>
              <a:ln w="9525" cap="flat" cmpd="sng">
                <a:solidFill>
                  <a:srgbClr val="0068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93;p16">
                <a:extLst>
                  <a:ext uri="{FF2B5EF4-FFF2-40B4-BE49-F238E27FC236}">
                    <a16:creationId xmlns:a16="http://schemas.microsoft.com/office/drawing/2014/main" id="{25D61C7B-59AD-15A9-4456-22ECE785D8A6}"/>
                  </a:ext>
                </a:extLst>
              </p:cNvPr>
              <p:cNvSpPr/>
              <p:nvPr/>
            </p:nvSpPr>
            <p:spPr>
              <a:xfrm>
                <a:off x="-784666" y="2320318"/>
                <a:ext cx="132985" cy="178158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266" extrusionOk="0">
                    <a:moveTo>
                      <a:pt x="855" y="91"/>
                    </a:moveTo>
                    <a:lnTo>
                      <a:pt x="855" y="91"/>
                    </a:lnTo>
                    <a:cubicBezTo>
                      <a:pt x="876" y="171"/>
                      <a:pt x="895" y="237"/>
                      <a:pt x="895" y="322"/>
                    </a:cubicBezTo>
                    <a:cubicBezTo>
                      <a:pt x="895" y="658"/>
                      <a:pt x="732" y="971"/>
                      <a:pt x="497" y="1171"/>
                    </a:cubicBezTo>
                    <a:lnTo>
                      <a:pt x="497" y="1171"/>
                    </a:lnTo>
                    <a:lnTo>
                      <a:pt x="91" y="429"/>
                    </a:lnTo>
                    <a:lnTo>
                      <a:pt x="91" y="429"/>
                    </a:lnTo>
                    <a:lnTo>
                      <a:pt x="855" y="91"/>
                    </a:lnTo>
                    <a:close/>
                    <a:moveTo>
                      <a:pt x="895" y="0"/>
                    </a:moveTo>
                    <a:lnTo>
                      <a:pt x="1" y="397"/>
                    </a:lnTo>
                    <a:lnTo>
                      <a:pt x="25" y="421"/>
                    </a:lnTo>
                    <a:lnTo>
                      <a:pt x="472" y="1266"/>
                    </a:lnTo>
                    <a:lnTo>
                      <a:pt x="497" y="1242"/>
                    </a:lnTo>
                    <a:cubicBezTo>
                      <a:pt x="770" y="1043"/>
                      <a:pt x="945" y="695"/>
                      <a:pt x="945" y="322"/>
                    </a:cubicBezTo>
                    <a:cubicBezTo>
                      <a:pt x="945" y="223"/>
                      <a:pt x="945" y="123"/>
                      <a:pt x="919" y="24"/>
                    </a:cubicBezTo>
                    <a:lnTo>
                      <a:pt x="895" y="0"/>
                    </a:lnTo>
                    <a:close/>
                  </a:path>
                </a:pathLst>
              </a:custGeom>
              <a:solidFill>
                <a:srgbClr val="93D2BA"/>
              </a:solidFill>
              <a:ln w="9525" cap="flat" cmpd="sng">
                <a:solidFill>
                  <a:srgbClr val="0068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425;p37">
              <a:extLst>
                <a:ext uri="{FF2B5EF4-FFF2-40B4-BE49-F238E27FC236}">
                  <a16:creationId xmlns:a16="http://schemas.microsoft.com/office/drawing/2014/main" id="{04AA75C2-35D2-FE4B-8548-5D0474CE3811}"/>
                </a:ext>
              </a:extLst>
            </p:cNvPr>
            <p:cNvSpPr txBox="1">
              <a:spLocks/>
            </p:cNvSpPr>
            <p:nvPr/>
          </p:nvSpPr>
          <p:spPr>
            <a:xfrm>
              <a:off x="9087569" y="839579"/>
              <a:ext cx="674104" cy="676692"/>
            </a:xfrm>
            <a:prstGeom prst="rect">
              <a:avLst/>
            </a:prstGeom>
            <a:solidFill>
              <a:srgbClr val="6280FF"/>
            </a:solidFill>
            <a:ln w="19050" cap="flat" cmpd="sng">
              <a:solidFill>
                <a:srgbClr val="000E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Domine"/>
                <a:buNone/>
                <a:defRPr sz="5067" b="0" i="0" u="none" strike="noStrike" cap="none">
                  <a:solidFill>
                    <a:schemeClr val="lt1"/>
                  </a:solidFill>
                  <a:latin typeface="Domine"/>
                  <a:ea typeface="Domine"/>
                  <a:cs typeface="Domine"/>
                  <a:sym typeface="Domine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Domine"/>
                <a:buNone/>
                <a:defRPr sz="8000" b="0" i="0" u="none" strike="noStrike" cap="none">
                  <a:solidFill>
                    <a:schemeClr val="dk1"/>
                  </a:solidFill>
                  <a:latin typeface="Domine"/>
                  <a:ea typeface="Domine"/>
                  <a:cs typeface="Domine"/>
                  <a:sym typeface="Domin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Domine"/>
                <a:buNone/>
                <a:defRPr sz="8000" b="0" i="0" u="none" strike="noStrike" cap="none">
                  <a:solidFill>
                    <a:schemeClr val="dk1"/>
                  </a:solidFill>
                  <a:latin typeface="Domine"/>
                  <a:ea typeface="Domine"/>
                  <a:cs typeface="Domine"/>
                  <a:sym typeface="Domin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Domine"/>
                <a:buNone/>
                <a:defRPr sz="8000" b="0" i="0" u="none" strike="noStrike" cap="none">
                  <a:solidFill>
                    <a:schemeClr val="dk1"/>
                  </a:solidFill>
                  <a:latin typeface="Domine"/>
                  <a:ea typeface="Domine"/>
                  <a:cs typeface="Domine"/>
                  <a:sym typeface="Domin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Domine"/>
                <a:buNone/>
                <a:defRPr sz="8000" b="0" i="0" u="none" strike="noStrike" cap="none">
                  <a:solidFill>
                    <a:schemeClr val="dk1"/>
                  </a:solidFill>
                  <a:latin typeface="Domine"/>
                  <a:ea typeface="Domine"/>
                  <a:cs typeface="Domine"/>
                  <a:sym typeface="Domin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Domine"/>
                <a:buNone/>
                <a:defRPr sz="8000" b="0" i="0" u="none" strike="noStrike" cap="none">
                  <a:solidFill>
                    <a:schemeClr val="dk1"/>
                  </a:solidFill>
                  <a:latin typeface="Domine"/>
                  <a:ea typeface="Domine"/>
                  <a:cs typeface="Domine"/>
                  <a:sym typeface="Domin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Domine"/>
                <a:buNone/>
                <a:defRPr sz="8000" b="0" i="0" u="none" strike="noStrike" cap="none">
                  <a:solidFill>
                    <a:schemeClr val="dk1"/>
                  </a:solidFill>
                  <a:latin typeface="Domine"/>
                  <a:ea typeface="Domine"/>
                  <a:cs typeface="Domine"/>
                  <a:sym typeface="Domin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Domine"/>
                <a:buNone/>
                <a:defRPr sz="8000" b="0" i="0" u="none" strike="noStrike" cap="none">
                  <a:solidFill>
                    <a:schemeClr val="dk1"/>
                  </a:solidFill>
                  <a:latin typeface="Domine"/>
                  <a:ea typeface="Domine"/>
                  <a:cs typeface="Domine"/>
                  <a:sym typeface="Domin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Domine"/>
                <a:buNone/>
                <a:defRPr sz="8000" b="0" i="0" u="none" strike="noStrike" cap="none">
                  <a:solidFill>
                    <a:schemeClr val="dk1"/>
                  </a:solidFill>
                  <a:latin typeface="Domine"/>
                  <a:ea typeface="Domine"/>
                  <a:cs typeface="Domine"/>
                  <a:sym typeface="Domine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E3F"/>
                </a:buClr>
                <a:buSzPts val="6000"/>
                <a:buFont typeface="Domine"/>
                <a:buNone/>
                <a:tabLst/>
                <a:defRPr/>
              </a:pPr>
              <a:r>
                <a:rPr lang="en" sz="3600" kern="0" dirty="0">
                  <a:solidFill>
                    <a:srgbClr val="FBF4EF"/>
                  </a:solidFill>
                </a:rPr>
                <a:t>3</a:t>
              </a:r>
              <a:endParaRPr kumimoji="0" lang="en" sz="5067" b="0" i="0" u="none" strike="noStrike" kern="0" cap="none" spc="0" normalizeH="0" baseline="0" noProof="0" dirty="0">
                <a:ln>
                  <a:noFill/>
                </a:ln>
                <a:solidFill>
                  <a:srgbClr val="FBF4EF"/>
                </a:solidFill>
                <a:effectLst/>
                <a:uLnTx/>
                <a:uFillTx/>
                <a:latin typeface="Domine"/>
                <a:sym typeface="Domine"/>
              </a:endParaRPr>
            </a:p>
          </p:txBody>
        </p:sp>
      </p:grpSp>
      <p:sp>
        <p:nvSpPr>
          <p:cNvPr id="52" name="Google Shape;425;p37">
            <a:extLst>
              <a:ext uri="{FF2B5EF4-FFF2-40B4-BE49-F238E27FC236}">
                <a16:creationId xmlns:a16="http://schemas.microsoft.com/office/drawing/2014/main" id="{4DFAAA26-CD3E-6C83-7B7B-FFA6357FD6AE}"/>
              </a:ext>
            </a:extLst>
          </p:cNvPr>
          <p:cNvSpPr txBox="1">
            <a:spLocks/>
          </p:cNvSpPr>
          <p:nvPr/>
        </p:nvSpPr>
        <p:spPr>
          <a:xfrm>
            <a:off x="8163330" y="1172548"/>
            <a:ext cx="674104" cy="676692"/>
          </a:xfrm>
          <a:prstGeom prst="rect">
            <a:avLst/>
          </a:prstGeom>
          <a:solidFill>
            <a:srgbClr val="6280FF"/>
          </a:solidFill>
          <a:ln w="19050" cap="flat" cmpd="sng">
            <a:solidFill>
              <a:srgbClr val="000E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omine"/>
              <a:buNone/>
              <a:defRPr sz="5067" b="0" i="0" u="none" strike="noStrike" cap="none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omine"/>
              <a:buNone/>
              <a:defRPr sz="80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omine"/>
              <a:buNone/>
              <a:defRPr sz="80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omine"/>
              <a:buNone/>
              <a:defRPr sz="80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omine"/>
              <a:buNone/>
              <a:defRPr sz="80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omine"/>
              <a:buNone/>
              <a:defRPr sz="80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omine"/>
              <a:buNone/>
              <a:defRPr sz="80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omine"/>
              <a:buNone/>
              <a:defRPr sz="80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omine"/>
              <a:buNone/>
              <a:defRPr sz="80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E3F"/>
              </a:buClr>
              <a:buSzPts val="6000"/>
              <a:buFont typeface="Domine"/>
              <a:buNone/>
              <a:tabLst/>
              <a:defRPr/>
            </a:pPr>
            <a:r>
              <a:rPr lang="en" sz="3600" kern="0" dirty="0">
                <a:solidFill>
                  <a:srgbClr val="FBF4EF"/>
                </a:solidFill>
              </a:rPr>
              <a:t>4</a:t>
            </a:r>
            <a:endParaRPr kumimoji="0" lang="en" sz="5067" b="0" i="0" u="none" strike="noStrike" kern="0" cap="none" spc="0" normalizeH="0" baseline="0" noProof="0" dirty="0">
              <a:ln>
                <a:noFill/>
              </a:ln>
              <a:solidFill>
                <a:srgbClr val="FBF4EF"/>
              </a:solidFill>
              <a:effectLst/>
              <a:uLnTx/>
              <a:uFillTx/>
              <a:latin typeface="Domine"/>
              <a:sym typeface="Domine"/>
            </a:endParaRPr>
          </a:p>
        </p:txBody>
      </p:sp>
      <p:sp>
        <p:nvSpPr>
          <p:cNvPr id="53" name="Google Shape;425;p37">
            <a:extLst>
              <a:ext uri="{FF2B5EF4-FFF2-40B4-BE49-F238E27FC236}">
                <a16:creationId xmlns:a16="http://schemas.microsoft.com/office/drawing/2014/main" id="{A08DA281-A47A-A728-3693-90F4F40C7877}"/>
              </a:ext>
            </a:extLst>
          </p:cNvPr>
          <p:cNvSpPr txBox="1">
            <a:spLocks/>
          </p:cNvSpPr>
          <p:nvPr/>
        </p:nvSpPr>
        <p:spPr>
          <a:xfrm>
            <a:off x="6747604" y="5173560"/>
            <a:ext cx="674104" cy="676692"/>
          </a:xfrm>
          <a:prstGeom prst="rect">
            <a:avLst/>
          </a:prstGeom>
          <a:solidFill>
            <a:srgbClr val="6280FF"/>
          </a:solidFill>
          <a:ln w="19050" cap="flat" cmpd="sng">
            <a:solidFill>
              <a:srgbClr val="000E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omine"/>
              <a:buNone/>
              <a:defRPr sz="5067" b="0" i="0" u="none" strike="noStrike" cap="none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omine"/>
              <a:buNone/>
              <a:defRPr sz="80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omine"/>
              <a:buNone/>
              <a:defRPr sz="80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omine"/>
              <a:buNone/>
              <a:defRPr sz="80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omine"/>
              <a:buNone/>
              <a:defRPr sz="80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omine"/>
              <a:buNone/>
              <a:defRPr sz="80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omine"/>
              <a:buNone/>
              <a:defRPr sz="80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omine"/>
              <a:buNone/>
              <a:defRPr sz="80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omine"/>
              <a:buNone/>
              <a:defRPr sz="80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E3F"/>
              </a:buClr>
              <a:buSzPts val="6000"/>
              <a:buFont typeface="Domine"/>
              <a:buNone/>
              <a:tabLst/>
              <a:defRPr/>
            </a:pPr>
            <a:r>
              <a:rPr lang="en" sz="3600" kern="0" dirty="0">
                <a:solidFill>
                  <a:srgbClr val="FBF4EF"/>
                </a:solidFill>
              </a:rPr>
              <a:t>5</a:t>
            </a:r>
            <a:endParaRPr kumimoji="0" lang="en" sz="5067" b="0" i="0" u="none" strike="noStrike" kern="0" cap="none" spc="0" normalizeH="0" baseline="0" noProof="0" dirty="0">
              <a:ln>
                <a:noFill/>
              </a:ln>
              <a:solidFill>
                <a:srgbClr val="FBF4EF"/>
              </a:solidFill>
              <a:effectLst/>
              <a:uLnTx/>
              <a:uFillTx/>
              <a:latin typeface="Domine"/>
              <a:sym typeface="Domine"/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FDCF1285-A7F6-5CC5-D859-E3CCC24FDE21}"/>
              </a:ext>
            </a:extLst>
          </p:cNvPr>
          <p:cNvSpPr/>
          <p:nvPr/>
        </p:nvSpPr>
        <p:spPr>
          <a:xfrm>
            <a:off x="3143078" y="2058854"/>
            <a:ext cx="874685" cy="7724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9956E041-8C3F-9240-1F58-9DF9EF94F584}"/>
              </a:ext>
            </a:extLst>
          </p:cNvPr>
          <p:cNvSpPr/>
          <p:nvPr/>
        </p:nvSpPr>
        <p:spPr>
          <a:xfrm rot="16200000">
            <a:off x="1438281" y="3684184"/>
            <a:ext cx="825625" cy="7724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93823560-26F9-AD11-B7FE-FD77531BE52F}"/>
              </a:ext>
            </a:extLst>
          </p:cNvPr>
          <p:cNvSpPr/>
          <p:nvPr/>
        </p:nvSpPr>
        <p:spPr>
          <a:xfrm>
            <a:off x="6411120" y="2112797"/>
            <a:ext cx="874685" cy="7724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90A82408-2EB6-C1B1-2BD9-A8695F429193}"/>
              </a:ext>
            </a:extLst>
          </p:cNvPr>
          <p:cNvSpPr/>
          <p:nvPr/>
        </p:nvSpPr>
        <p:spPr>
          <a:xfrm rot="5400000">
            <a:off x="8129629" y="3700066"/>
            <a:ext cx="874685" cy="7724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573572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_Win32_SL_V8" id="{A3E13624-78E0-499D-9103-8D9BBECE4DE3}" vid="{72FBCE07-C2C1-4F6F-AD2F-A2064AA649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D8BD1E-1C31-46C6-A542-34F65A9C56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FDF83D-5548-4EDC-A110-9A8571CB54C7}">
  <ds:schemaRefs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16c05727-aa75-4e4a-9b5f-8a80a1165891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230e9df3-be65-4c73-a93b-d1236ebd677e"/>
    <ds:schemaRef ds:uri="71af3243-3dd4-4a8d-8c0d-dd76da1f02a5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2BEA3911-96E9-4BAE-9A97-4E6F6EFBD2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50417</TotalTime>
  <Words>1359</Words>
  <Application>Microsoft Office PowerPoint</Application>
  <PresentationFormat>Widescreen</PresentationFormat>
  <Paragraphs>267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DM Sans</vt:lpstr>
      <vt:lpstr>Domine</vt:lpstr>
      <vt:lpstr>Quattrocento</vt:lpstr>
      <vt:lpstr>Roboto</vt:lpstr>
      <vt:lpstr>Tenorite</vt:lpstr>
      <vt:lpstr>Times New Roman</vt:lpstr>
      <vt:lpstr>Wingdings</vt:lpstr>
      <vt:lpstr>Custom</vt:lpstr>
      <vt:lpstr>Pinging Between Worlds: Training Table Tennis Novice Players in Real Environment for Virtual Reality Competitions.</vt:lpstr>
      <vt:lpstr>Outline</vt:lpstr>
      <vt:lpstr>Introduction</vt:lpstr>
      <vt:lpstr>VR Table Tennis</vt:lpstr>
      <vt:lpstr>Motivation</vt:lpstr>
      <vt:lpstr>Research Questions</vt:lpstr>
      <vt:lpstr>Study Design</vt:lpstr>
      <vt:lpstr>Training Sessions</vt:lpstr>
      <vt:lpstr>TRAINING PROTOCOL FOR NOVICE PLAYERS</vt:lpstr>
      <vt:lpstr>EVALUATION METRICS</vt:lpstr>
      <vt:lpstr>Results</vt:lpstr>
      <vt:lpstr>Results</vt:lpstr>
      <vt:lpstr>Qualitative Results</vt:lpstr>
      <vt:lpstr>Qualitative Results</vt:lpstr>
      <vt:lpstr>Qualitative Results</vt:lpstr>
      <vt:lpstr>PowerPoint Presentation</vt:lpstr>
      <vt:lpstr>DISCUSSION</vt:lpstr>
      <vt:lpstr>RECOMMENDATION</vt:lpstr>
      <vt:lpstr>LIMITATIONS</vt:lpstr>
      <vt:lpstr>Conclusion</vt:lpstr>
      <vt:lpstr>Related Publications</vt:lpstr>
      <vt:lpstr>Other Publications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 Training and Transfer Between Virtual Environment and Real World</dc:title>
  <dc:creator>Kissinger Sunday</dc:creator>
  <cp:lastModifiedBy>Kissinger Sunday</cp:lastModifiedBy>
  <cp:revision>68</cp:revision>
  <dcterms:created xsi:type="dcterms:W3CDTF">2023-11-01T02:55:47Z</dcterms:created>
  <dcterms:modified xsi:type="dcterms:W3CDTF">2024-10-05T23:17:02Z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