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5/14/2024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5/14/2024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ADE51-2F78-8B35-5305-B49FB2977202}"/>
              </a:ext>
            </a:extLst>
          </p:cNvPr>
          <p:cNvSpPr>
            <a:spLocks noGrp="1"/>
          </p:cNvSpPr>
          <p:nvPr>
            <p:ph type="ctrTitle"/>
          </p:nvPr>
        </p:nvSpPr>
        <p:spPr/>
        <p:txBody>
          <a:bodyPr/>
          <a:lstStyle/>
          <a:p>
            <a:r>
              <a:rPr lang="en-US" dirty="0"/>
              <a:t>Java full stack Training </a:t>
            </a:r>
            <a:endParaRPr lang="en-IN" dirty="0"/>
          </a:p>
        </p:txBody>
      </p:sp>
      <p:sp>
        <p:nvSpPr>
          <p:cNvPr id="3" name="Subtitle 2">
            <a:extLst>
              <a:ext uri="{FF2B5EF4-FFF2-40B4-BE49-F238E27FC236}">
                <a16:creationId xmlns:a16="http://schemas.microsoft.com/office/drawing/2014/main" id="{4E485907-93B6-4635-A13A-6A5A199DF11F}"/>
              </a:ext>
            </a:extLst>
          </p:cNvPr>
          <p:cNvSpPr>
            <a:spLocks noGrp="1"/>
          </p:cNvSpPr>
          <p:nvPr>
            <p:ph type="subTitle" idx="1"/>
          </p:nvPr>
        </p:nvSpPr>
        <p:spPr/>
        <p:txBody>
          <a:bodyPr>
            <a:normAutofit/>
          </a:bodyPr>
          <a:lstStyle/>
          <a:p>
            <a:r>
              <a:rPr lang="en-US" sz="3200" dirty="0">
                <a:latin typeface="Dubai Medium" panose="020B0603030403030204" pitchFamily="34" charset="-78"/>
                <a:cs typeface="Dubai Medium" panose="020B0603030403030204" pitchFamily="34" charset="-78"/>
              </a:rPr>
              <a:t>ACCELERATE  YOUR DEVELOPMENT SKILLS</a:t>
            </a:r>
            <a:endParaRPr lang="en-IN" sz="3200"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2592767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D7EC2CD-74B8-EFAC-74EC-6322944E833E}"/>
              </a:ext>
            </a:extLst>
          </p:cNvPr>
          <p:cNvPicPr>
            <a:picLocks noChangeAspect="1"/>
          </p:cNvPicPr>
          <p:nvPr/>
        </p:nvPicPr>
        <p:blipFill>
          <a:blip r:embed="rId2"/>
          <a:stretch>
            <a:fillRect/>
          </a:stretch>
        </p:blipFill>
        <p:spPr>
          <a:xfrm>
            <a:off x="9907014" y="430967"/>
            <a:ext cx="1357782" cy="1277912"/>
          </a:xfrm>
          <a:prstGeom prst="rect">
            <a:avLst/>
          </a:prstGeom>
        </p:spPr>
      </p:pic>
      <p:sp>
        <p:nvSpPr>
          <p:cNvPr id="11" name="Title 10">
            <a:extLst>
              <a:ext uri="{FF2B5EF4-FFF2-40B4-BE49-F238E27FC236}">
                <a16:creationId xmlns:a16="http://schemas.microsoft.com/office/drawing/2014/main" id="{2E834131-4196-CE42-6A3B-D9E81B4CD3DF}"/>
              </a:ext>
            </a:extLst>
          </p:cNvPr>
          <p:cNvSpPr>
            <a:spLocks noGrp="1"/>
          </p:cNvSpPr>
          <p:nvPr>
            <p:ph type="title"/>
          </p:nvPr>
        </p:nvSpPr>
        <p:spPr/>
        <p:txBody>
          <a:bodyPr>
            <a:normAutofit fontScale="90000"/>
          </a:bodyPr>
          <a:lstStyle/>
          <a:p>
            <a:r>
              <a:rPr lang="en-US" dirty="0"/>
              <a:t>Student tribe</a:t>
            </a:r>
            <a:br>
              <a:rPr lang="en-US" dirty="0"/>
            </a:br>
            <a:br>
              <a:rPr lang="en-US" dirty="0"/>
            </a:br>
            <a:br>
              <a:rPr lang="en-US" dirty="0"/>
            </a:br>
            <a:br>
              <a:rPr lang="en-US" dirty="0"/>
            </a:br>
            <a:r>
              <a:rPr lang="en-US" sz="3600" dirty="0">
                <a:latin typeface="Arial" panose="020B0604020202020204" pitchFamily="34" charset="0"/>
                <a:cs typeface="Arial" panose="020B0604020202020204" pitchFamily="34" charset="0"/>
              </a:rPr>
              <a:t>S</a:t>
            </a:r>
            <a:r>
              <a:rPr lang="en-US" sz="3600" cap="none" dirty="0">
                <a:latin typeface="Arial" panose="020B0604020202020204" pitchFamily="34" charset="0"/>
                <a:cs typeface="Arial" panose="020B0604020202020204" pitchFamily="34" charset="0"/>
              </a:rPr>
              <a:t>tudent </a:t>
            </a:r>
            <a:r>
              <a:rPr lang="en-US" sz="3600" dirty="0">
                <a:latin typeface="Arial" panose="020B0604020202020204" pitchFamily="34" charset="0"/>
                <a:cs typeface="Arial" panose="020B0604020202020204" pitchFamily="34" charset="0"/>
              </a:rPr>
              <a:t>T</a:t>
            </a:r>
            <a:r>
              <a:rPr lang="en-US" sz="3600" cap="none" dirty="0">
                <a:latin typeface="Arial" panose="020B0604020202020204" pitchFamily="34" charset="0"/>
                <a:cs typeface="Arial" panose="020B0604020202020204" pitchFamily="34" charset="0"/>
              </a:rPr>
              <a:t>ribe</a:t>
            </a:r>
            <a:r>
              <a:rPr lang="en-US" sz="3600" dirty="0">
                <a:latin typeface="Arial" panose="020B0604020202020204" pitchFamily="34" charset="0"/>
                <a:cs typeface="Arial" panose="020B0604020202020204" pitchFamily="34" charset="0"/>
              </a:rPr>
              <a:t> </a:t>
            </a:r>
            <a:r>
              <a:rPr lang="en-US" sz="3600" cap="none" dirty="0">
                <a:latin typeface="Arial" panose="020B0604020202020204" pitchFamily="34" charset="0"/>
                <a:cs typeface="Arial" panose="020B0604020202020204" pitchFamily="34" charset="0"/>
              </a:rPr>
              <a:t>offers</a:t>
            </a:r>
            <a:r>
              <a:rPr lang="en-US" sz="3600" dirty="0">
                <a:latin typeface="Arial" panose="020B0604020202020204" pitchFamily="34" charset="0"/>
                <a:cs typeface="Arial" panose="020B0604020202020204" pitchFamily="34" charset="0"/>
              </a:rPr>
              <a:t> J</a:t>
            </a:r>
            <a:r>
              <a:rPr lang="en-US" sz="3600" cap="none" dirty="0">
                <a:latin typeface="Arial" panose="020B0604020202020204" pitchFamily="34" charset="0"/>
                <a:cs typeface="Arial" panose="020B0604020202020204" pitchFamily="34" charset="0"/>
              </a:rPr>
              <a:t>ava</a:t>
            </a:r>
            <a:r>
              <a:rPr lang="en-US" sz="3600" dirty="0">
                <a:latin typeface="Arial" panose="020B0604020202020204" pitchFamily="34" charset="0"/>
                <a:cs typeface="Arial" panose="020B0604020202020204" pitchFamily="34" charset="0"/>
              </a:rPr>
              <a:t> F</a:t>
            </a:r>
            <a:r>
              <a:rPr lang="en-US" sz="3600" cap="none" dirty="0">
                <a:latin typeface="Arial" panose="020B0604020202020204" pitchFamily="34" charset="0"/>
                <a:cs typeface="Arial" panose="020B0604020202020204" pitchFamily="34" charset="0"/>
              </a:rPr>
              <a:t>ull</a:t>
            </a:r>
            <a:r>
              <a:rPr lang="en-US" sz="3600" dirty="0">
                <a:latin typeface="Arial" panose="020B0604020202020204" pitchFamily="34" charset="0"/>
                <a:cs typeface="Arial" panose="020B0604020202020204" pitchFamily="34" charset="0"/>
              </a:rPr>
              <a:t> S</a:t>
            </a:r>
            <a:r>
              <a:rPr lang="en-US" sz="3600" cap="none" dirty="0">
                <a:latin typeface="Arial" panose="020B0604020202020204" pitchFamily="34" charset="0"/>
                <a:cs typeface="Arial" panose="020B0604020202020204" pitchFamily="34" charset="0"/>
              </a:rPr>
              <a:t>tack</a:t>
            </a:r>
            <a:r>
              <a:rPr lang="en-US" sz="3600" dirty="0">
                <a:latin typeface="Arial" panose="020B0604020202020204" pitchFamily="34" charset="0"/>
                <a:cs typeface="Arial" panose="020B0604020202020204" pitchFamily="34" charset="0"/>
              </a:rPr>
              <a:t> t</a:t>
            </a:r>
            <a:r>
              <a:rPr lang="en-US" sz="3600" cap="none" dirty="0">
                <a:latin typeface="Arial" panose="020B0604020202020204" pitchFamily="34" charset="0"/>
                <a:cs typeface="Arial" panose="020B0604020202020204" pitchFamily="34" charset="0"/>
              </a:rPr>
              <a:t>raining</a:t>
            </a:r>
            <a:r>
              <a:rPr lang="en-US" sz="3600" dirty="0">
                <a:latin typeface="Arial" panose="020B0604020202020204" pitchFamily="34" charset="0"/>
                <a:cs typeface="Arial" panose="020B0604020202020204" pitchFamily="34" charset="0"/>
              </a:rPr>
              <a:t> </a:t>
            </a:r>
            <a:r>
              <a:rPr lang="en-US" sz="3600" cap="none" dirty="0">
                <a:latin typeface="Arial" panose="020B0604020202020204" pitchFamily="34" charset="0"/>
                <a:cs typeface="Arial" panose="020B0604020202020204" pitchFamily="34" charset="0"/>
              </a:rPr>
              <a:t>to equip you for both  Front and Back-end Development. Learn -in-demand skills Java, Web Technologies and Database to build Web Applications</a:t>
            </a:r>
            <a:br>
              <a:rPr lang="en-US" sz="3600" cap="none" dirty="0">
                <a:latin typeface="Arial" panose="020B0604020202020204" pitchFamily="34" charset="0"/>
                <a:cs typeface="Arial" panose="020B0604020202020204" pitchFamily="34" charset="0"/>
              </a:rPr>
            </a:br>
            <a:r>
              <a:rPr lang="en-US" cap="none" dirty="0"/>
              <a:t> </a:t>
            </a:r>
            <a:endParaRPr lang="en-IN" dirty="0"/>
          </a:p>
        </p:txBody>
      </p:sp>
      <p:sp>
        <p:nvSpPr>
          <p:cNvPr id="14" name="TextBox 13">
            <a:extLst>
              <a:ext uri="{FF2B5EF4-FFF2-40B4-BE49-F238E27FC236}">
                <a16:creationId xmlns:a16="http://schemas.microsoft.com/office/drawing/2014/main" id="{8E9ED399-B53B-6328-FBFE-2CFBDDE8339C}"/>
              </a:ext>
            </a:extLst>
          </p:cNvPr>
          <p:cNvSpPr txBox="1"/>
          <p:nvPr/>
        </p:nvSpPr>
        <p:spPr>
          <a:xfrm>
            <a:off x="8304552" y="5004247"/>
            <a:ext cx="1368954" cy="400110"/>
          </a:xfrm>
          <a:prstGeom prst="rect">
            <a:avLst/>
          </a:prstGeom>
          <a:solidFill>
            <a:schemeClr val="accent5">
              <a:lumMod val="60000"/>
              <a:lumOff val="40000"/>
            </a:schemeClr>
          </a:solidFill>
        </p:spPr>
        <p:txBody>
          <a:bodyPr wrap="square" rtlCol="0">
            <a:spAutoFit/>
          </a:bodyPr>
          <a:lstStyle/>
          <a:p>
            <a:r>
              <a:rPr lang="en-US" sz="2000" b="1" dirty="0">
                <a:latin typeface="Arial" panose="020B0604020202020204" pitchFamily="34" charset="0"/>
                <a:cs typeface="Arial" panose="020B0604020202020204" pitchFamily="34" charset="0"/>
              </a:rPr>
              <a:t>Join us </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31763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5427C8-5002-58F2-DBD4-F56EF255604E}"/>
              </a:ext>
            </a:extLst>
          </p:cNvPr>
          <p:cNvSpPr/>
          <p:nvPr/>
        </p:nvSpPr>
        <p:spPr>
          <a:xfrm>
            <a:off x="1109272" y="719528"/>
            <a:ext cx="10058400" cy="4524315"/>
          </a:xfrm>
          <a:prstGeom prst="rect">
            <a:avLst/>
          </a:prstGeom>
          <a:noFill/>
        </p:spPr>
        <p:txBody>
          <a:bodyPr wrap="square" lIns="91440" tIns="45720" rIns="91440" bIns="45720">
            <a:spAutoFit/>
          </a:bodyPr>
          <a:lstStyle/>
          <a:p>
            <a:pPr algn="just"/>
            <a:r>
              <a:rPr lang="en-US" sz="3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 the ever-evolving world of web development, Java remains a powerhouse language. Its versatility and vast ecosystem make it a perfect choice for building robust, scalable applications. But to truly thrive in this dynamic field, mastering in both Front end and Back end Development is key. This is where Java Full Stack Training comes in  </a:t>
            </a:r>
            <a:endParaRPr lang="en-US" sz="36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4635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247DDF-8A4B-0617-4EF6-968C46B529AB}"/>
              </a:ext>
            </a:extLst>
          </p:cNvPr>
          <p:cNvSpPr/>
          <p:nvPr/>
        </p:nvSpPr>
        <p:spPr>
          <a:xfrm>
            <a:off x="239844" y="494675"/>
            <a:ext cx="11452484" cy="4401205"/>
          </a:xfrm>
          <a:prstGeom prst="rect">
            <a:avLst/>
          </a:prstGeom>
          <a:noFill/>
        </p:spPr>
        <p:txBody>
          <a:bodyPr wrap="square" lIns="91440" tIns="45720" rIns="91440" bIns="45720">
            <a:spAutoFit/>
          </a:bodyPr>
          <a:lstStyle/>
          <a:p>
            <a:pPr algn="just"/>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What is Java Full Stack Training </a:t>
            </a:r>
          </a:p>
          <a:p>
            <a:pPr algn="just"/>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It equips you with a comprehensive skillset required to design, develop and deploy full-fledged web applications. You will delve into both front-end technologies that users interact with directly and back-end technologies that power the application’s core functionality. </a:t>
            </a:r>
          </a:p>
          <a:p>
            <a:pPr algn="just"/>
            <a:endParaRPr lang="en-US" sz="28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just"/>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Front-End Development</a:t>
            </a:r>
          </a:p>
          <a:p>
            <a:pPr marL="342900" indent="-342900" algn="just">
              <a:buFont typeface="Arial" panose="020B0604020202020204" pitchFamily="34" charset="0"/>
              <a:buChar char="•"/>
            </a:pPr>
            <a:r>
              <a:rPr lang="en-US" sz="28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Html &amp; CSS: These form the foundation of web pages, defining structure and visual style. You will learn to craft user interfaces, that are not only functional but also aesthetically pleasing.</a:t>
            </a:r>
          </a:p>
        </p:txBody>
      </p:sp>
    </p:spTree>
    <p:extLst>
      <p:ext uri="{BB962C8B-B14F-4D97-AF65-F5344CB8AC3E}">
        <p14:creationId xmlns:p14="http://schemas.microsoft.com/office/powerpoint/2010/main" val="230422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8E4904-FA29-4D96-10E7-0F78800E2687}"/>
              </a:ext>
            </a:extLst>
          </p:cNvPr>
          <p:cNvSpPr/>
          <p:nvPr/>
        </p:nvSpPr>
        <p:spPr>
          <a:xfrm>
            <a:off x="319314" y="566057"/>
            <a:ext cx="11283074" cy="4708981"/>
          </a:xfrm>
          <a:prstGeom prst="rect">
            <a:avLst/>
          </a:prstGeom>
          <a:noFill/>
        </p:spPr>
        <p:txBody>
          <a:bodyPr wrap="square" lIns="91440" tIns="45720" rIns="91440" bIns="45720">
            <a:spAutoFit/>
          </a:bodyPr>
          <a:lstStyle/>
          <a:p>
            <a:pPr marL="457200" indent="-457200" algn="just">
              <a:buFont typeface="Arial" panose="020B0604020202020204" pitchFamily="34" charset="0"/>
              <a:buChar char="•"/>
            </a:pPr>
            <a:endParaRPr lang="en-US" sz="30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30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JavaScript – This dynamic language brings web pages to life. You will master essential concepts like DOM manipulation, event handling, and asynchronous programming to create interactive experiences.</a:t>
            </a:r>
          </a:p>
          <a:p>
            <a:pPr marL="457200" indent="-457200" algn="just">
              <a:buFont typeface="Arial" panose="020B0604020202020204" pitchFamily="34" charset="0"/>
              <a:buChar char="•"/>
            </a:pPr>
            <a:r>
              <a:rPr lang="en-US" sz="30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Front-End Frameworks – Popular frameworks like Angular streamline front-end development by providing pre-built components and functionalities</a:t>
            </a:r>
          </a:p>
          <a:p>
            <a:pPr marL="457200" indent="-457200" algn="just">
              <a:buFont typeface="Arial" panose="020B0604020202020204" pitchFamily="34" charset="0"/>
              <a:buChar char="•"/>
            </a:pPr>
            <a:endParaRPr lang="en-US" sz="30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just"/>
            <a:r>
              <a:rPr lang="en-US" sz="30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98582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A54211-978E-91B9-2F2C-52AD8B8E57BE}"/>
              </a:ext>
            </a:extLst>
          </p:cNvPr>
          <p:cNvSpPr/>
          <p:nvPr/>
        </p:nvSpPr>
        <p:spPr>
          <a:xfrm>
            <a:off x="783772" y="362857"/>
            <a:ext cx="10290628" cy="6124754"/>
          </a:xfrm>
          <a:prstGeom prst="rect">
            <a:avLst/>
          </a:prstGeom>
          <a:noFill/>
        </p:spPr>
        <p:txBody>
          <a:bodyPr wrap="square" lIns="91440" tIns="45720" rIns="91440" bIns="45720">
            <a:spAutoFit/>
          </a:bodyPr>
          <a:lstStyle/>
          <a:p>
            <a:r>
              <a:rPr lang="en-US" sz="28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Back-End Development</a:t>
            </a:r>
          </a:p>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Core Java – This forms the bedrock of java programming. You will gain a solid understanding of Object Oriented Programming Principles, Data Structures, Algorithms and Exception Handling.  </a:t>
            </a:r>
          </a:p>
          <a:p>
            <a:pPr marL="457200" indent="-457200">
              <a:buFont typeface="Arial" panose="020B0604020202020204" pitchFamily="34" charset="0"/>
              <a:buChar char="•"/>
            </a:pPr>
            <a:r>
              <a:rPr lang="en-US" sz="28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Java Framework</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 Spring and Spring Boot are widely used frameworks that simplify back-end development. You will learn to build APIs, handle database interactions and implement security measures.</a:t>
            </a:r>
          </a:p>
          <a:p>
            <a:pPr marL="457200" indent="-457200">
              <a:buFont typeface="Arial" panose="020B0604020202020204" pitchFamily="34" charset="0"/>
              <a:buChar char="•"/>
            </a:pPr>
            <a:r>
              <a:rPr lang="en-US" sz="28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Databases – Relational </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Databases like MySQL and manage application data. You ‘ll acquire  the skills to interact with databases efficiently using tools like JDBC.</a:t>
            </a:r>
            <a:endParaRPr lang="en-US" sz="28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en-US" sz="28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en-US" sz="28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925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CDEBEE-2B76-6099-625A-D62213C9B78F}"/>
              </a:ext>
            </a:extLst>
          </p:cNvPr>
          <p:cNvSpPr/>
          <p:nvPr/>
        </p:nvSpPr>
        <p:spPr>
          <a:xfrm>
            <a:off x="406400" y="340249"/>
            <a:ext cx="11205029" cy="5693866"/>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Benefits of Java Full Stack Training</a:t>
            </a:r>
          </a:p>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Increased Employability – Full stack developers are highly sought after in the market. You’ll significantly enhance your career prospects.</a:t>
            </a:r>
          </a:p>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Well-Rounded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SkillSet</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 You’ll gain a holistic understanding of the entire development process, enabling you to work independently or collaborate effectively in the team setting.  </a:t>
            </a:r>
          </a:p>
          <a:p>
            <a:pPr marL="457200" indent="-457200">
              <a:buFont typeface="Arial" panose="020B0604020202020204" pitchFamily="34" charset="0"/>
              <a:buChar char="•"/>
            </a:pPr>
            <a:r>
              <a:rPr lang="en-US" sz="28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Flexibility – Full Stack expertise allows </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you to work on diverse projects, from simple </a:t>
            </a:r>
            <a:r>
              <a:rPr lang="en-US" sz="28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websites to complex enterprise applications</a:t>
            </a:r>
          </a:p>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Higher Earning Potential – Full Stack Developers typically command higher salaries compared to developers with specialized skill sheets</a:t>
            </a:r>
          </a:p>
          <a:p>
            <a:endParaRPr lang="en-US" sz="28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310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061DEB-DFF7-B5FC-8ED4-B2037D251095}"/>
              </a:ext>
            </a:extLst>
          </p:cNvPr>
          <p:cNvSpPr txBox="1"/>
          <p:nvPr/>
        </p:nvSpPr>
        <p:spPr>
          <a:xfrm>
            <a:off x="610849" y="324999"/>
            <a:ext cx="10796665" cy="4832092"/>
          </a:xfrm>
          <a:prstGeom prst="rect">
            <a:avLst/>
          </a:prstGeom>
          <a:noFill/>
        </p:spPr>
        <p:txBody>
          <a:bodyPr wrap="square">
            <a:spAutoFit/>
          </a:bodyPr>
          <a:lstStyle/>
          <a:p>
            <a:r>
              <a:rPr lang="en-US" sz="28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Future-Proof Career</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 Java’s established presence and continuous evolution ensure its relevance for years to come. </a:t>
            </a:r>
          </a:p>
          <a:p>
            <a:endParaRPr lang="en-US" sz="28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Conclusion -  Java Full Stack Training empowers you to become a valuable asset in the Web development landscape. With  a comprehensive skillset and the ability to handle both front-end and back-end aspects. You will be well-equipped to build robust, user-centric applications and carve a successful career path in this dynamic field. So, if you are ready to take your development skills to the next level , consider embarking on your Java Full Stack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Traning</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Journey today.</a:t>
            </a:r>
            <a:endParaRPr lang="en-US" sz="28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50196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109</TotalTime>
  <Words>523</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Dubai Medium</vt:lpstr>
      <vt:lpstr>Gill Sans MT</vt:lpstr>
      <vt:lpstr>Gallery</vt:lpstr>
      <vt:lpstr>Java full stack Training </vt:lpstr>
      <vt:lpstr>Student tribe    Student Tribe offers Java Full Stack training to equip you for both  Front and Back-end Development. Learn -in-demand skills Java, Web Technologies and Database to build Web Applications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full stack Training </dc:title>
  <dc:creator>Sahana Polapelly</dc:creator>
  <cp:lastModifiedBy>Sahana Polapelly</cp:lastModifiedBy>
  <cp:revision>3</cp:revision>
  <dcterms:created xsi:type="dcterms:W3CDTF">2024-05-14T09:13:15Z</dcterms:created>
  <dcterms:modified xsi:type="dcterms:W3CDTF">2024-05-14T11:03:58Z</dcterms:modified>
</cp:coreProperties>
</file>