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60" r:id="rId3"/>
    <p:sldId id="261" r:id="rId4"/>
    <p:sldId id="258" r:id="rId5"/>
    <p:sldId id="259" r:id="rId6"/>
    <p:sldId id="262" r:id="rId7"/>
    <p:sldId id="264"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D2C624-D9FE-4E79-BC50-644955796601}" type="datetimeFigureOut">
              <a:rPr lang="en-IN" smtClean="0"/>
              <a:t>11-05-2024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027262-65E5-41C6-824C-9AC298E799D5}" type="slidenum">
              <a:rPr lang="en-IN" smtClean="0"/>
              <a:t>‹#›</a:t>
            </a:fld>
            <a:endParaRPr lang="en-IN"/>
          </a:p>
        </p:txBody>
      </p:sp>
    </p:spTree>
    <p:extLst>
      <p:ext uri="{BB962C8B-B14F-4D97-AF65-F5344CB8AC3E}">
        <p14:creationId xmlns:p14="http://schemas.microsoft.com/office/powerpoint/2010/main" val="4222449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C027262-65E5-41C6-824C-9AC298E799D5}" type="slidenum">
              <a:rPr lang="en-IN" smtClean="0"/>
              <a:t>21</a:t>
            </a:fld>
            <a:endParaRPr lang="en-IN"/>
          </a:p>
        </p:txBody>
      </p:sp>
    </p:spTree>
    <p:extLst>
      <p:ext uri="{BB962C8B-B14F-4D97-AF65-F5344CB8AC3E}">
        <p14:creationId xmlns:p14="http://schemas.microsoft.com/office/powerpoint/2010/main" val="3038375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46AED-B8AD-3F6B-5124-8EB773B75A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AE86269-BA4E-3167-C5C1-DA70304FBC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D36D676-FE4B-3F42-E7F1-0498E8AED777}"/>
              </a:ext>
            </a:extLst>
          </p:cNvPr>
          <p:cNvSpPr>
            <a:spLocks noGrp="1"/>
          </p:cNvSpPr>
          <p:nvPr>
            <p:ph type="dt" sz="half" idx="10"/>
          </p:nvPr>
        </p:nvSpPr>
        <p:spPr/>
        <p:txBody>
          <a:bodyPr/>
          <a:lstStyle/>
          <a:p>
            <a:fld id="{581D16DB-A9C3-4C0F-8808-05BE98E28527}" type="datetimeFigureOut">
              <a:rPr lang="en-IN" smtClean="0"/>
              <a:t>11-05-2024</a:t>
            </a:fld>
            <a:endParaRPr lang="en-IN"/>
          </a:p>
        </p:txBody>
      </p:sp>
      <p:sp>
        <p:nvSpPr>
          <p:cNvPr id="5" name="Footer Placeholder 4">
            <a:extLst>
              <a:ext uri="{FF2B5EF4-FFF2-40B4-BE49-F238E27FC236}">
                <a16:creationId xmlns:a16="http://schemas.microsoft.com/office/drawing/2014/main" id="{EEE35B1B-D2BD-1641-210F-8535A75463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F8FBD4-3DA5-A690-2F95-CA344AA20DC6}"/>
              </a:ext>
            </a:extLst>
          </p:cNvPr>
          <p:cNvSpPr>
            <a:spLocks noGrp="1"/>
          </p:cNvSpPr>
          <p:nvPr>
            <p:ph type="sldNum" sz="quarter" idx="12"/>
          </p:nvPr>
        </p:nvSpPr>
        <p:spPr/>
        <p:txBody>
          <a:bodyPr/>
          <a:lstStyle/>
          <a:p>
            <a:fld id="{9D6115DD-8B40-4598-B21E-9A52FBCAB520}" type="slidenum">
              <a:rPr lang="en-IN" smtClean="0"/>
              <a:t>‹#›</a:t>
            </a:fld>
            <a:endParaRPr lang="en-IN"/>
          </a:p>
        </p:txBody>
      </p:sp>
    </p:spTree>
    <p:extLst>
      <p:ext uri="{BB962C8B-B14F-4D97-AF65-F5344CB8AC3E}">
        <p14:creationId xmlns:p14="http://schemas.microsoft.com/office/powerpoint/2010/main" val="1227148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642F1-0142-371F-02D0-A7929CEFEC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B46A0D-5FEE-ED41-40CC-1DD70F363B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4936C7-7E06-5A16-3144-5F50F72E2505}"/>
              </a:ext>
            </a:extLst>
          </p:cNvPr>
          <p:cNvSpPr>
            <a:spLocks noGrp="1"/>
          </p:cNvSpPr>
          <p:nvPr>
            <p:ph type="dt" sz="half" idx="10"/>
          </p:nvPr>
        </p:nvSpPr>
        <p:spPr/>
        <p:txBody>
          <a:bodyPr/>
          <a:lstStyle/>
          <a:p>
            <a:fld id="{581D16DB-A9C3-4C0F-8808-05BE98E28527}" type="datetimeFigureOut">
              <a:rPr lang="en-IN" smtClean="0"/>
              <a:t>11-05-2024</a:t>
            </a:fld>
            <a:endParaRPr lang="en-IN"/>
          </a:p>
        </p:txBody>
      </p:sp>
      <p:sp>
        <p:nvSpPr>
          <p:cNvPr id="5" name="Footer Placeholder 4">
            <a:extLst>
              <a:ext uri="{FF2B5EF4-FFF2-40B4-BE49-F238E27FC236}">
                <a16:creationId xmlns:a16="http://schemas.microsoft.com/office/drawing/2014/main" id="{6D913E7D-81BC-2DF9-209D-7EE3628E44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1C857C-7977-66E3-E850-C664E2A6572C}"/>
              </a:ext>
            </a:extLst>
          </p:cNvPr>
          <p:cNvSpPr>
            <a:spLocks noGrp="1"/>
          </p:cNvSpPr>
          <p:nvPr>
            <p:ph type="sldNum" sz="quarter" idx="12"/>
          </p:nvPr>
        </p:nvSpPr>
        <p:spPr/>
        <p:txBody>
          <a:bodyPr/>
          <a:lstStyle/>
          <a:p>
            <a:fld id="{9D6115DD-8B40-4598-B21E-9A52FBCAB520}" type="slidenum">
              <a:rPr lang="en-IN" smtClean="0"/>
              <a:t>‹#›</a:t>
            </a:fld>
            <a:endParaRPr lang="en-IN"/>
          </a:p>
        </p:txBody>
      </p:sp>
    </p:spTree>
    <p:extLst>
      <p:ext uri="{BB962C8B-B14F-4D97-AF65-F5344CB8AC3E}">
        <p14:creationId xmlns:p14="http://schemas.microsoft.com/office/powerpoint/2010/main" val="213666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207B67-F212-732F-8844-CCA98D67CC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0643B3-4530-55D8-C7E8-D78690764C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F41034-19D8-0F28-87DC-50E3ECDAEB10}"/>
              </a:ext>
            </a:extLst>
          </p:cNvPr>
          <p:cNvSpPr>
            <a:spLocks noGrp="1"/>
          </p:cNvSpPr>
          <p:nvPr>
            <p:ph type="dt" sz="half" idx="10"/>
          </p:nvPr>
        </p:nvSpPr>
        <p:spPr/>
        <p:txBody>
          <a:bodyPr/>
          <a:lstStyle/>
          <a:p>
            <a:fld id="{581D16DB-A9C3-4C0F-8808-05BE98E28527}" type="datetimeFigureOut">
              <a:rPr lang="en-IN" smtClean="0"/>
              <a:t>11-05-2024</a:t>
            </a:fld>
            <a:endParaRPr lang="en-IN"/>
          </a:p>
        </p:txBody>
      </p:sp>
      <p:sp>
        <p:nvSpPr>
          <p:cNvPr id="5" name="Footer Placeholder 4">
            <a:extLst>
              <a:ext uri="{FF2B5EF4-FFF2-40B4-BE49-F238E27FC236}">
                <a16:creationId xmlns:a16="http://schemas.microsoft.com/office/drawing/2014/main" id="{131905FD-2574-A146-0F95-B9CC7E2E9F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532524-1054-6A70-9BA7-1EB3EDF3A72D}"/>
              </a:ext>
            </a:extLst>
          </p:cNvPr>
          <p:cNvSpPr>
            <a:spLocks noGrp="1"/>
          </p:cNvSpPr>
          <p:nvPr>
            <p:ph type="sldNum" sz="quarter" idx="12"/>
          </p:nvPr>
        </p:nvSpPr>
        <p:spPr/>
        <p:txBody>
          <a:bodyPr/>
          <a:lstStyle/>
          <a:p>
            <a:fld id="{9D6115DD-8B40-4598-B21E-9A52FBCAB520}" type="slidenum">
              <a:rPr lang="en-IN" smtClean="0"/>
              <a:t>‹#›</a:t>
            </a:fld>
            <a:endParaRPr lang="en-IN"/>
          </a:p>
        </p:txBody>
      </p:sp>
    </p:spTree>
    <p:extLst>
      <p:ext uri="{BB962C8B-B14F-4D97-AF65-F5344CB8AC3E}">
        <p14:creationId xmlns:p14="http://schemas.microsoft.com/office/powerpoint/2010/main" val="1596189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80A17-6710-851F-F259-1DE4EBA079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3C1B27-7E16-C68A-762F-14E419A450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97558F-D395-8041-15C6-C1B0F60FAA88}"/>
              </a:ext>
            </a:extLst>
          </p:cNvPr>
          <p:cNvSpPr>
            <a:spLocks noGrp="1"/>
          </p:cNvSpPr>
          <p:nvPr>
            <p:ph type="dt" sz="half" idx="10"/>
          </p:nvPr>
        </p:nvSpPr>
        <p:spPr/>
        <p:txBody>
          <a:bodyPr/>
          <a:lstStyle/>
          <a:p>
            <a:fld id="{581D16DB-A9C3-4C0F-8808-05BE98E28527}" type="datetimeFigureOut">
              <a:rPr lang="en-IN" smtClean="0"/>
              <a:t>11-05-2024</a:t>
            </a:fld>
            <a:endParaRPr lang="en-IN"/>
          </a:p>
        </p:txBody>
      </p:sp>
      <p:sp>
        <p:nvSpPr>
          <p:cNvPr id="5" name="Footer Placeholder 4">
            <a:extLst>
              <a:ext uri="{FF2B5EF4-FFF2-40B4-BE49-F238E27FC236}">
                <a16:creationId xmlns:a16="http://schemas.microsoft.com/office/drawing/2014/main" id="{39B34B22-CC03-F0B6-5AC1-BF7BA572BD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44512C-747C-CD99-6268-CF4A2D432FA8}"/>
              </a:ext>
            </a:extLst>
          </p:cNvPr>
          <p:cNvSpPr>
            <a:spLocks noGrp="1"/>
          </p:cNvSpPr>
          <p:nvPr>
            <p:ph type="sldNum" sz="quarter" idx="12"/>
          </p:nvPr>
        </p:nvSpPr>
        <p:spPr/>
        <p:txBody>
          <a:bodyPr/>
          <a:lstStyle/>
          <a:p>
            <a:fld id="{9D6115DD-8B40-4598-B21E-9A52FBCAB520}" type="slidenum">
              <a:rPr lang="en-IN" smtClean="0"/>
              <a:t>‹#›</a:t>
            </a:fld>
            <a:endParaRPr lang="en-IN"/>
          </a:p>
        </p:txBody>
      </p:sp>
    </p:spTree>
    <p:extLst>
      <p:ext uri="{BB962C8B-B14F-4D97-AF65-F5344CB8AC3E}">
        <p14:creationId xmlns:p14="http://schemas.microsoft.com/office/powerpoint/2010/main" val="715633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54626-3F11-10F7-95E8-2F919DB3D0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DA722BF-3393-3EB9-47A0-8BE0944948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CB3ABB-D34E-19AD-800A-66989BF9B3CF}"/>
              </a:ext>
            </a:extLst>
          </p:cNvPr>
          <p:cNvSpPr>
            <a:spLocks noGrp="1"/>
          </p:cNvSpPr>
          <p:nvPr>
            <p:ph type="dt" sz="half" idx="10"/>
          </p:nvPr>
        </p:nvSpPr>
        <p:spPr/>
        <p:txBody>
          <a:bodyPr/>
          <a:lstStyle/>
          <a:p>
            <a:fld id="{581D16DB-A9C3-4C0F-8808-05BE98E28527}" type="datetimeFigureOut">
              <a:rPr lang="en-IN" smtClean="0"/>
              <a:t>11-05-2024</a:t>
            </a:fld>
            <a:endParaRPr lang="en-IN"/>
          </a:p>
        </p:txBody>
      </p:sp>
      <p:sp>
        <p:nvSpPr>
          <p:cNvPr id="5" name="Footer Placeholder 4">
            <a:extLst>
              <a:ext uri="{FF2B5EF4-FFF2-40B4-BE49-F238E27FC236}">
                <a16:creationId xmlns:a16="http://schemas.microsoft.com/office/drawing/2014/main" id="{3E6AC1BA-F97C-0527-3CF5-6EA110A190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3DC369-C584-7B8A-35E0-21A794FA9F45}"/>
              </a:ext>
            </a:extLst>
          </p:cNvPr>
          <p:cNvSpPr>
            <a:spLocks noGrp="1"/>
          </p:cNvSpPr>
          <p:nvPr>
            <p:ph type="sldNum" sz="quarter" idx="12"/>
          </p:nvPr>
        </p:nvSpPr>
        <p:spPr/>
        <p:txBody>
          <a:bodyPr/>
          <a:lstStyle/>
          <a:p>
            <a:fld id="{9D6115DD-8B40-4598-B21E-9A52FBCAB520}" type="slidenum">
              <a:rPr lang="en-IN" smtClean="0"/>
              <a:t>‹#›</a:t>
            </a:fld>
            <a:endParaRPr lang="en-IN"/>
          </a:p>
        </p:txBody>
      </p:sp>
    </p:spTree>
    <p:extLst>
      <p:ext uri="{BB962C8B-B14F-4D97-AF65-F5344CB8AC3E}">
        <p14:creationId xmlns:p14="http://schemas.microsoft.com/office/powerpoint/2010/main" val="2013673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A857F-FEA5-367E-4369-EEEB5AA3C3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6AE6F2-757E-39CF-1AC7-7EA5E2BE25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58A351C-56B4-626F-1477-4AAAD39322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608E39-0881-916A-E87F-EE9094EDB9A8}"/>
              </a:ext>
            </a:extLst>
          </p:cNvPr>
          <p:cNvSpPr>
            <a:spLocks noGrp="1"/>
          </p:cNvSpPr>
          <p:nvPr>
            <p:ph type="dt" sz="half" idx="10"/>
          </p:nvPr>
        </p:nvSpPr>
        <p:spPr/>
        <p:txBody>
          <a:bodyPr/>
          <a:lstStyle/>
          <a:p>
            <a:fld id="{581D16DB-A9C3-4C0F-8808-05BE98E28527}" type="datetimeFigureOut">
              <a:rPr lang="en-IN" smtClean="0"/>
              <a:t>11-05-2024</a:t>
            </a:fld>
            <a:endParaRPr lang="en-IN"/>
          </a:p>
        </p:txBody>
      </p:sp>
      <p:sp>
        <p:nvSpPr>
          <p:cNvPr id="6" name="Footer Placeholder 5">
            <a:extLst>
              <a:ext uri="{FF2B5EF4-FFF2-40B4-BE49-F238E27FC236}">
                <a16:creationId xmlns:a16="http://schemas.microsoft.com/office/drawing/2014/main" id="{55FCD086-B16F-B88B-3FB3-9B324A7A6B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78B6F4-312C-D03E-F81A-B9F1CBBC9781}"/>
              </a:ext>
            </a:extLst>
          </p:cNvPr>
          <p:cNvSpPr>
            <a:spLocks noGrp="1"/>
          </p:cNvSpPr>
          <p:nvPr>
            <p:ph type="sldNum" sz="quarter" idx="12"/>
          </p:nvPr>
        </p:nvSpPr>
        <p:spPr/>
        <p:txBody>
          <a:bodyPr/>
          <a:lstStyle/>
          <a:p>
            <a:fld id="{9D6115DD-8B40-4598-B21E-9A52FBCAB520}" type="slidenum">
              <a:rPr lang="en-IN" smtClean="0"/>
              <a:t>‹#›</a:t>
            </a:fld>
            <a:endParaRPr lang="en-IN"/>
          </a:p>
        </p:txBody>
      </p:sp>
    </p:spTree>
    <p:extLst>
      <p:ext uri="{BB962C8B-B14F-4D97-AF65-F5344CB8AC3E}">
        <p14:creationId xmlns:p14="http://schemas.microsoft.com/office/powerpoint/2010/main" val="652168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A332D-4D3F-9755-3960-149FA7E59F8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4056F3-0F9D-18FD-6369-E2F738A022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E99A1F-A92F-EAD0-6BCF-420A8CF001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1F5501-EFFE-4D35-4251-B0E22D3A68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17232C-D583-4174-E9CF-3C2D95B91E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5C6D0A-18AD-3DFA-B9CF-7369745C1E0B}"/>
              </a:ext>
            </a:extLst>
          </p:cNvPr>
          <p:cNvSpPr>
            <a:spLocks noGrp="1"/>
          </p:cNvSpPr>
          <p:nvPr>
            <p:ph type="dt" sz="half" idx="10"/>
          </p:nvPr>
        </p:nvSpPr>
        <p:spPr/>
        <p:txBody>
          <a:bodyPr/>
          <a:lstStyle/>
          <a:p>
            <a:fld id="{581D16DB-A9C3-4C0F-8808-05BE98E28527}" type="datetimeFigureOut">
              <a:rPr lang="en-IN" smtClean="0"/>
              <a:t>11-05-2024</a:t>
            </a:fld>
            <a:endParaRPr lang="en-IN"/>
          </a:p>
        </p:txBody>
      </p:sp>
      <p:sp>
        <p:nvSpPr>
          <p:cNvPr id="8" name="Footer Placeholder 7">
            <a:extLst>
              <a:ext uri="{FF2B5EF4-FFF2-40B4-BE49-F238E27FC236}">
                <a16:creationId xmlns:a16="http://schemas.microsoft.com/office/drawing/2014/main" id="{88CF534C-196E-CF14-A25A-C452A6DB724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50B4F91-2AA5-91B8-E3FB-8E6A5F121016}"/>
              </a:ext>
            </a:extLst>
          </p:cNvPr>
          <p:cNvSpPr>
            <a:spLocks noGrp="1"/>
          </p:cNvSpPr>
          <p:nvPr>
            <p:ph type="sldNum" sz="quarter" idx="12"/>
          </p:nvPr>
        </p:nvSpPr>
        <p:spPr/>
        <p:txBody>
          <a:bodyPr/>
          <a:lstStyle/>
          <a:p>
            <a:fld id="{9D6115DD-8B40-4598-B21E-9A52FBCAB520}" type="slidenum">
              <a:rPr lang="en-IN" smtClean="0"/>
              <a:t>‹#›</a:t>
            </a:fld>
            <a:endParaRPr lang="en-IN"/>
          </a:p>
        </p:txBody>
      </p:sp>
    </p:spTree>
    <p:extLst>
      <p:ext uri="{BB962C8B-B14F-4D97-AF65-F5344CB8AC3E}">
        <p14:creationId xmlns:p14="http://schemas.microsoft.com/office/powerpoint/2010/main" val="3128217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9E63-7CF1-3E95-3D04-BB75177958A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668DF7-1D18-964D-6396-C4D39CB1DBC4}"/>
              </a:ext>
            </a:extLst>
          </p:cNvPr>
          <p:cNvSpPr>
            <a:spLocks noGrp="1"/>
          </p:cNvSpPr>
          <p:nvPr>
            <p:ph type="dt" sz="half" idx="10"/>
          </p:nvPr>
        </p:nvSpPr>
        <p:spPr/>
        <p:txBody>
          <a:bodyPr/>
          <a:lstStyle/>
          <a:p>
            <a:fld id="{581D16DB-A9C3-4C0F-8808-05BE98E28527}" type="datetimeFigureOut">
              <a:rPr lang="en-IN" smtClean="0"/>
              <a:t>11-05-2024</a:t>
            </a:fld>
            <a:endParaRPr lang="en-IN"/>
          </a:p>
        </p:txBody>
      </p:sp>
      <p:sp>
        <p:nvSpPr>
          <p:cNvPr id="4" name="Footer Placeholder 3">
            <a:extLst>
              <a:ext uri="{FF2B5EF4-FFF2-40B4-BE49-F238E27FC236}">
                <a16:creationId xmlns:a16="http://schemas.microsoft.com/office/drawing/2014/main" id="{34786626-7393-2AD7-9208-0FD3B0AC531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445FE1B-59BF-D42A-1314-952E67AD5C2C}"/>
              </a:ext>
            </a:extLst>
          </p:cNvPr>
          <p:cNvSpPr>
            <a:spLocks noGrp="1"/>
          </p:cNvSpPr>
          <p:nvPr>
            <p:ph type="sldNum" sz="quarter" idx="12"/>
          </p:nvPr>
        </p:nvSpPr>
        <p:spPr/>
        <p:txBody>
          <a:bodyPr/>
          <a:lstStyle/>
          <a:p>
            <a:fld id="{9D6115DD-8B40-4598-B21E-9A52FBCAB520}" type="slidenum">
              <a:rPr lang="en-IN" smtClean="0"/>
              <a:t>‹#›</a:t>
            </a:fld>
            <a:endParaRPr lang="en-IN"/>
          </a:p>
        </p:txBody>
      </p:sp>
    </p:spTree>
    <p:extLst>
      <p:ext uri="{BB962C8B-B14F-4D97-AF65-F5344CB8AC3E}">
        <p14:creationId xmlns:p14="http://schemas.microsoft.com/office/powerpoint/2010/main" val="510685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98DA2C-A033-0752-3E1F-448F569FD24D}"/>
              </a:ext>
            </a:extLst>
          </p:cNvPr>
          <p:cNvSpPr>
            <a:spLocks noGrp="1"/>
          </p:cNvSpPr>
          <p:nvPr>
            <p:ph type="dt" sz="half" idx="10"/>
          </p:nvPr>
        </p:nvSpPr>
        <p:spPr/>
        <p:txBody>
          <a:bodyPr/>
          <a:lstStyle/>
          <a:p>
            <a:fld id="{581D16DB-A9C3-4C0F-8808-05BE98E28527}" type="datetimeFigureOut">
              <a:rPr lang="en-IN" smtClean="0"/>
              <a:t>11-05-2024</a:t>
            </a:fld>
            <a:endParaRPr lang="en-IN"/>
          </a:p>
        </p:txBody>
      </p:sp>
      <p:sp>
        <p:nvSpPr>
          <p:cNvPr id="3" name="Footer Placeholder 2">
            <a:extLst>
              <a:ext uri="{FF2B5EF4-FFF2-40B4-BE49-F238E27FC236}">
                <a16:creationId xmlns:a16="http://schemas.microsoft.com/office/drawing/2014/main" id="{B6FE064B-F8D6-716F-AF72-4922B5D20EE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98653B-E878-0D03-4225-D89C2BE102F3}"/>
              </a:ext>
            </a:extLst>
          </p:cNvPr>
          <p:cNvSpPr>
            <a:spLocks noGrp="1"/>
          </p:cNvSpPr>
          <p:nvPr>
            <p:ph type="sldNum" sz="quarter" idx="12"/>
          </p:nvPr>
        </p:nvSpPr>
        <p:spPr/>
        <p:txBody>
          <a:bodyPr/>
          <a:lstStyle/>
          <a:p>
            <a:fld id="{9D6115DD-8B40-4598-B21E-9A52FBCAB520}" type="slidenum">
              <a:rPr lang="en-IN" smtClean="0"/>
              <a:t>‹#›</a:t>
            </a:fld>
            <a:endParaRPr lang="en-IN"/>
          </a:p>
        </p:txBody>
      </p:sp>
    </p:spTree>
    <p:extLst>
      <p:ext uri="{BB962C8B-B14F-4D97-AF65-F5344CB8AC3E}">
        <p14:creationId xmlns:p14="http://schemas.microsoft.com/office/powerpoint/2010/main" val="3640197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D8B2D-633F-FC06-15B7-DD9CA53B72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5F32C8-45B7-F989-8082-8EDAE7BFE1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9AF2536-BBD1-36F9-AE9D-A89C82ED86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49D13E-531C-4202-C56B-FF81114B0989}"/>
              </a:ext>
            </a:extLst>
          </p:cNvPr>
          <p:cNvSpPr>
            <a:spLocks noGrp="1"/>
          </p:cNvSpPr>
          <p:nvPr>
            <p:ph type="dt" sz="half" idx="10"/>
          </p:nvPr>
        </p:nvSpPr>
        <p:spPr/>
        <p:txBody>
          <a:bodyPr/>
          <a:lstStyle/>
          <a:p>
            <a:fld id="{581D16DB-A9C3-4C0F-8808-05BE98E28527}" type="datetimeFigureOut">
              <a:rPr lang="en-IN" smtClean="0"/>
              <a:t>11-05-2024</a:t>
            </a:fld>
            <a:endParaRPr lang="en-IN"/>
          </a:p>
        </p:txBody>
      </p:sp>
      <p:sp>
        <p:nvSpPr>
          <p:cNvPr id="6" name="Footer Placeholder 5">
            <a:extLst>
              <a:ext uri="{FF2B5EF4-FFF2-40B4-BE49-F238E27FC236}">
                <a16:creationId xmlns:a16="http://schemas.microsoft.com/office/drawing/2014/main" id="{21BB6C13-254E-9BEC-C2C8-3A7AFBF99F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A8B311-B89D-EB62-EEE8-61F15CEF1FF5}"/>
              </a:ext>
            </a:extLst>
          </p:cNvPr>
          <p:cNvSpPr>
            <a:spLocks noGrp="1"/>
          </p:cNvSpPr>
          <p:nvPr>
            <p:ph type="sldNum" sz="quarter" idx="12"/>
          </p:nvPr>
        </p:nvSpPr>
        <p:spPr/>
        <p:txBody>
          <a:bodyPr/>
          <a:lstStyle/>
          <a:p>
            <a:fld id="{9D6115DD-8B40-4598-B21E-9A52FBCAB520}" type="slidenum">
              <a:rPr lang="en-IN" smtClean="0"/>
              <a:t>‹#›</a:t>
            </a:fld>
            <a:endParaRPr lang="en-IN"/>
          </a:p>
        </p:txBody>
      </p:sp>
    </p:spTree>
    <p:extLst>
      <p:ext uri="{BB962C8B-B14F-4D97-AF65-F5344CB8AC3E}">
        <p14:creationId xmlns:p14="http://schemas.microsoft.com/office/powerpoint/2010/main" val="2303100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CDFF5-12F1-0EBC-59C6-146A799299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E75256-0B7F-7A57-DFFD-37C74066F0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1A25C87-B015-4393-22E0-9813040A9B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40D362-FC88-7CCE-6881-4616FD44D790}"/>
              </a:ext>
            </a:extLst>
          </p:cNvPr>
          <p:cNvSpPr>
            <a:spLocks noGrp="1"/>
          </p:cNvSpPr>
          <p:nvPr>
            <p:ph type="dt" sz="half" idx="10"/>
          </p:nvPr>
        </p:nvSpPr>
        <p:spPr/>
        <p:txBody>
          <a:bodyPr/>
          <a:lstStyle/>
          <a:p>
            <a:fld id="{581D16DB-A9C3-4C0F-8808-05BE98E28527}" type="datetimeFigureOut">
              <a:rPr lang="en-IN" smtClean="0"/>
              <a:t>11-05-2024</a:t>
            </a:fld>
            <a:endParaRPr lang="en-IN"/>
          </a:p>
        </p:txBody>
      </p:sp>
      <p:sp>
        <p:nvSpPr>
          <p:cNvPr id="6" name="Footer Placeholder 5">
            <a:extLst>
              <a:ext uri="{FF2B5EF4-FFF2-40B4-BE49-F238E27FC236}">
                <a16:creationId xmlns:a16="http://schemas.microsoft.com/office/drawing/2014/main" id="{72FFB1BF-693F-D3B9-28AB-13049D6FB4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7AF686-F96A-83C0-B3E8-173DB8EE7648}"/>
              </a:ext>
            </a:extLst>
          </p:cNvPr>
          <p:cNvSpPr>
            <a:spLocks noGrp="1"/>
          </p:cNvSpPr>
          <p:nvPr>
            <p:ph type="sldNum" sz="quarter" idx="12"/>
          </p:nvPr>
        </p:nvSpPr>
        <p:spPr/>
        <p:txBody>
          <a:bodyPr/>
          <a:lstStyle/>
          <a:p>
            <a:fld id="{9D6115DD-8B40-4598-B21E-9A52FBCAB520}" type="slidenum">
              <a:rPr lang="en-IN" smtClean="0"/>
              <a:t>‹#›</a:t>
            </a:fld>
            <a:endParaRPr lang="en-IN"/>
          </a:p>
        </p:txBody>
      </p:sp>
    </p:spTree>
    <p:extLst>
      <p:ext uri="{BB962C8B-B14F-4D97-AF65-F5344CB8AC3E}">
        <p14:creationId xmlns:p14="http://schemas.microsoft.com/office/powerpoint/2010/main" val="1241530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91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68E641-8C05-5C50-A1DD-8812B8C425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B384E7-FBCC-D24F-BACA-D1CC3C7A7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313659-BA13-ADDA-E27A-55D1C164BF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1D16DB-A9C3-4C0F-8808-05BE98E28527}" type="datetimeFigureOut">
              <a:rPr lang="en-IN" smtClean="0"/>
              <a:t>11-05-2024</a:t>
            </a:fld>
            <a:endParaRPr lang="en-IN"/>
          </a:p>
        </p:txBody>
      </p:sp>
      <p:sp>
        <p:nvSpPr>
          <p:cNvPr id="5" name="Footer Placeholder 4">
            <a:extLst>
              <a:ext uri="{FF2B5EF4-FFF2-40B4-BE49-F238E27FC236}">
                <a16:creationId xmlns:a16="http://schemas.microsoft.com/office/drawing/2014/main" id="{88E65E5B-3A38-535E-B5A0-8305EA828D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CFB67A3-96AC-2749-65BE-16BF3AC7F6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6115DD-8B40-4598-B21E-9A52FBCAB520}" type="slidenum">
              <a:rPr lang="en-IN" smtClean="0"/>
              <a:t>‹#›</a:t>
            </a:fld>
            <a:endParaRPr lang="en-IN"/>
          </a:p>
        </p:txBody>
      </p:sp>
    </p:spTree>
    <p:extLst>
      <p:ext uri="{BB962C8B-B14F-4D97-AF65-F5344CB8AC3E}">
        <p14:creationId xmlns:p14="http://schemas.microsoft.com/office/powerpoint/2010/main" val="3639963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www.w3schools.com/js/tryit.asp?filename=tryjs_function_bind_borrow"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71025C-C919-1716-95A4-53EE74EFB2E1}"/>
              </a:ext>
            </a:extLst>
          </p:cNvPr>
          <p:cNvSpPr txBox="1"/>
          <p:nvPr/>
        </p:nvSpPr>
        <p:spPr>
          <a:xfrm>
            <a:off x="714531" y="809470"/>
            <a:ext cx="10762938" cy="8956298"/>
          </a:xfrm>
          <a:prstGeom prst="rect">
            <a:avLst/>
          </a:prstGeom>
          <a:noFill/>
        </p:spPr>
        <p:txBody>
          <a:bodyPr wrap="square">
            <a:spAutoFit/>
          </a:bodyPr>
          <a:lstStyle/>
          <a:p>
            <a:pPr algn="just"/>
            <a:r>
              <a:rPr lang="en-US" sz="3200" b="0" i="0" dirty="0">
                <a:solidFill>
                  <a:srgbClr val="610B38"/>
                </a:solidFill>
                <a:effectLst/>
                <a:highlight>
                  <a:srgbClr val="FFFFFF"/>
                </a:highlight>
                <a:latin typeface="erdana"/>
              </a:rPr>
              <a:t>JavaScript closures</a:t>
            </a:r>
          </a:p>
          <a:p>
            <a:pPr algn="just"/>
            <a:r>
              <a:rPr lang="en-US" sz="3200" b="0" i="0" dirty="0">
                <a:solidFill>
                  <a:srgbClr val="333333"/>
                </a:solidFill>
                <a:effectLst/>
                <a:highlight>
                  <a:srgbClr val="FFFFFF"/>
                </a:highlight>
                <a:latin typeface="inter-regular"/>
              </a:rPr>
              <a:t>A closure can be defined as a JavaScript feature in which the inner function has access to the outer function variable. In ,</a:t>
            </a:r>
          </a:p>
          <a:p>
            <a:pPr algn="just"/>
            <a:r>
              <a:rPr lang="en-US" sz="3200" dirty="0">
                <a:solidFill>
                  <a:srgbClr val="333333"/>
                </a:solidFill>
                <a:highlight>
                  <a:srgbClr val="FFFFFF"/>
                </a:highlight>
                <a:latin typeface="inter-regular"/>
              </a:rPr>
              <a:t>JavaScript</a:t>
            </a:r>
            <a:r>
              <a:rPr lang="en-US" sz="3200" b="0" i="0" dirty="0">
                <a:solidFill>
                  <a:srgbClr val="333333"/>
                </a:solidFill>
                <a:effectLst/>
                <a:highlight>
                  <a:srgbClr val="FFFFFF"/>
                </a:highlight>
                <a:latin typeface="inter-regular"/>
              </a:rPr>
              <a:t> every time a closure is created with the creation of a function.</a:t>
            </a:r>
          </a:p>
          <a:p>
            <a:pPr algn="just"/>
            <a:endParaRPr lang="en-US" sz="3200" b="0" i="0" dirty="0">
              <a:solidFill>
                <a:srgbClr val="333333"/>
              </a:solidFill>
              <a:effectLst/>
              <a:highlight>
                <a:srgbClr val="FFFFFF"/>
              </a:highlight>
              <a:latin typeface="inter-regular"/>
            </a:endParaRPr>
          </a:p>
          <a:p>
            <a:pPr algn="just"/>
            <a:r>
              <a:rPr lang="en-US" sz="3200" b="0" i="0" dirty="0">
                <a:solidFill>
                  <a:srgbClr val="333333"/>
                </a:solidFill>
                <a:effectLst/>
                <a:highlight>
                  <a:srgbClr val="FFFFFF"/>
                </a:highlight>
                <a:latin typeface="inter-regular"/>
              </a:rPr>
              <a:t>The closure has three scope chains listed as follows:</a:t>
            </a:r>
          </a:p>
          <a:p>
            <a:pPr lvl="1" algn="just">
              <a:buFont typeface="Arial" panose="020B0604020202020204" pitchFamily="34" charset="0"/>
              <a:buChar char="•"/>
            </a:pPr>
            <a:r>
              <a:rPr lang="en-US" sz="3200" dirty="0">
                <a:solidFill>
                  <a:srgbClr val="333333"/>
                </a:solidFill>
                <a:highlight>
                  <a:srgbClr val="FFFFFF"/>
                </a:highlight>
                <a:latin typeface="inter-regular"/>
              </a:rPr>
              <a:t> </a:t>
            </a:r>
            <a:r>
              <a:rPr lang="en-US" sz="3200" b="0" i="0" dirty="0">
                <a:solidFill>
                  <a:srgbClr val="000000"/>
                </a:solidFill>
                <a:effectLst/>
                <a:highlight>
                  <a:srgbClr val="FFFFFF"/>
                </a:highlight>
                <a:latin typeface="inter-regular"/>
              </a:rPr>
              <a:t>Access to its own scope.</a:t>
            </a:r>
          </a:p>
          <a:p>
            <a:pPr lvl="1" algn="just">
              <a:buFont typeface="Arial" panose="020B0604020202020204" pitchFamily="34" charset="0"/>
              <a:buChar char="•"/>
            </a:pPr>
            <a:r>
              <a:rPr lang="en-US" sz="3200" b="0" i="0" dirty="0">
                <a:solidFill>
                  <a:srgbClr val="000000"/>
                </a:solidFill>
                <a:effectLst/>
                <a:highlight>
                  <a:srgbClr val="FFFFFF"/>
                </a:highlight>
                <a:latin typeface="inter-regular"/>
              </a:rPr>
              <a:t>Access to the variables of the outer function.</a:t>
            </a:r>
          </a:p>
          <a:p>
            <a:pPr lvl="1" algn="just">
              <a:buFont typeface="Arial" panose="020B0604020202020204" pitchFamily="34" charset="0"/>
              <a:buChar char="•"/>
            </a:pPr>
            <a:r>
              <a:rPr lang="en-US" sz="3200" b="0" i="0" dirty="0">
                <a:solidFill>
                  <a:srgbClr val="000000"/>
                </a:solidFill>
                <a:effectLst/>
                <a:highlight>
                  <a:srgbClr val="FFFFFF"/>
                </a:highlight>
                <a:latin typeface="inter-regular"/>
              </a:rPr>
              <a:t>Access to the global variables.</a:t>
            </a:r>
          </a:p>
          <a:p>
            <a:pPr lvl="1" algn="just">
              <a:buFont typeface="Arial" panose="020B0604020202020204" pitchFamily="34" charset="0"/>
              <a:buChar char="•"/>
            </a:pPr>
            <a:endParaRPr lang="en-US" sz="3200" dirty="0">
              <a:solidFill>
                <a:srgbClr val="333333"/>
              </a:solidFill>
              <a:highlight>
                <a:srgbClr val="FFFFFF"/>
              </a:highlight>
              <a:latin typeface="inter-regular"/>
            </a:endParaRPr>
          </a:p>
          <a:p>
            <a:br>
              <a:rPr lang="en-IN" sz="3200" dirty="0"/>
            </a:br>
            <a:endParaRPr lang="en-US" sz="3200" dirty="0">
              <a:solidFill>
                <a:srgbClr val="333333"/>
              </a:solidFill>
              <a:highlight>
                <a:srgbClr val="FFFFFF"/>
              </a:highlight>
              <a:latin typeface="inter-regular"/>
            </a:endParaRPr>
          </a:p>
          <a:p>
            <a:pPr algn="just"/>
            <a:endParaRPr lang="en-US" sz="3200" b="0" i="0" dirty="0">
              <a:solidFill>
                <a:srgbClr val="333333"/>
              </a:solidFill>
              <a:effectLst/>
              <a:highlight>
                <a:srgbClr val="FFFFFF"/>
              </a:highlight>
              <a:latin typeface="inter-regular"/>
            </a:endParaRPr>
          </a:p>
          <a:p>
            <a:pPr algn="just"/>
            <a:endParaRPr lang="en-US" sz="3200" dirty="0">
              <a:solidFill>
                <a:srgbClr val="333333"/>
              </a:solidFill>
              <a:highlight>
                <a:srgbClr val="FFFFFF"/>
              </a:highlight>
              <a:latin typeface="inter-regular"/>
            </a:endParaRPr>
          </a:p>
          <a:p>
            <a:pPr algn="just"/>
            <a:endParaRPr lang="en-US" sz="3200" b="0" i="0" dirty="0">
              <a:solidFill>
                <a:srgbClr val="333333"/>
              </a:solidFill>
              <a:effectLst/>
              <a:highlight>
                <a:srgbClr val="FFFFFF"/>
              </a:highlight>
              <a:latin typeface="inter-regular"/>
            </a:endParaRPr>
          </a:p>
          <a:p>
            <a:pPr algn="just"/>
            <a:endParaRPr lang="en-US" sz="3200" dirty="0">
              <a:solidFill>
                <a:srgbClr val="333333"/>
              </a:solidFill>
              <a:highlight>
                <a:srgbClr val="FFFFFF"/>
              </a:highlight>
              <a:latin typeface="inter-regular"/>
            </a:endParaRPr>
          </a:p>
          <a:p>
            <a:pPr algn="just"/>
            <a:endParaRPr lang="en-US" sz="3200" b="0" i="0" dirty="0">
              <a:solidFill>
                <a:srgbClr val="333333"/>
              </a:solidFill>
              <a:effectLst/>
              <a:highlight>
                <a:srgbClr val="FFFFFF"/>
              </a:highlight>
              <a:latin typeface="inter-regular"/>
            </a:endParaRPr>
          </a:p>
        </p:txBody>
      </p:sp>
    </p:spTree>
    <p:extLst>
      <p:ext uri="{BB962C8B-B14F-4D97-AF65-F5344CB8AC3E}">
        <p14:creationId xmlns:p14="http://schemas.microsoft.com/office/powerpoint/2010/main" val="1658050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08F0C7-91C8-DAF5-C871-3A0C1D73D2B6}"/>
              </a:ext>
            </a:extLst>
          </p:cNvPr>
          <p:cNvSpPr txBox="1"/>
          <p:nvPr/>
        </p:nvSpPr>
        <p:spPr>
          <a:xfrm>
            <a:off x="734518" y="869430"/>
            <a:ext cx="8405733" cy="3816429"/>
          </a:xfrm>
          <a:prstGeom prst="rect">
            <a:avLst/>
          </a:prstGeom>
          <a:noFill/>
        </p:spPr>
        <p:txBody>
          <a:bodyPr wrap="square">
            <a:spAutoFit/>
          </a:bodyPr>
          <a:lstStyle/>
          <a:p>
            <a:pPr algn="just"/>
            <a:r>
              <a:rPr lang="en-IN" sz="2200" b="0" i="0" dirty="0">
                <a:solidFill>
                  <a:srgbClr val="610B4B"/>
                </a:solidFill>
                <a:effectLst/>
                <a:highlight>
                  <a:srgbClr val="FFFFFF"/>
                </a:highlight>
                <a:latin typeface="erdana"/>
              </a:rPr>
              <a:t>Global Context</a:t>
            </a:r>
          </a:p>
          <a:p>
            <a:pPr algn="just"/>
            <a:r>
              <a:rPr lang="en-IN" sz="2200" b="0" i="0" dirty="0">
                <a:solidFill>
                  <a:srgbClr val="333333"/>
                </a:solidFill>
                <a:effectLst/>
                <a:highlight>
                  <a:srgbClr val="FFFFFF"/>
                </a:highlight>
                <a:latin typeface="inter-regular"/>
              </a:rPr>
              <a:t>In the global context, variables are declared outside the function. Here, this keyword refers to the window object.</a:t>
            </a:r>
          </a:p>
          <a:p>
            <a:pPr algn="just"/>
            <a:r>
              <a:rPr lang="en-IN" sz="2200" dirty="0">
                <a:solidFill>
                  <a:srgbClr val="000000"/>
                </a:solidFill>
                <a:latin typeface="inter-regular"/>
              </a:rPr>
              <a:t>&lt;script&gt;  </a:t>
            </a:r>
          </a:p>
          <a:p>
            <a:pPr algn="just"/>
            <a:r>
              <a:rPr lang="en-IN" sz="2200" b="0" i="0" dirty="0">
                <a:solidFill>
                  <a:srgbClr val="000000"/>
                </a:solidFill>
                <a:effectLst/>
                <a:latin typeface="inter-regular"/>
              </a:rPr>
              <a:t>var website=</a:t>
            </a:r>
            <a:r>
              <a:rPr lang="en-IN" sz="2200" b="0" i="0" dirty="0">
                <a:solidFill>
                  <a:srgbClr val="0000FF"/>
                </a:solidFill>
                <a:effectLst/>
                <a:latin typeface="inter-regular"/>
              </a:rPr>
              <a:t>“</a:t>
            </a:r>
            <a:r>
              <a:rPr lang="en-IN" sz="2200" dirty="0" err="1">
                <a:solidFill>
                  <a:srgbClr val="0000FF"/>
                </a:solidFill>
                <a:latin typeface="inter-regular"/>
              </a:rPr>
              <a:t>StudentTribe</a:t>
            </a:r>
            <a:r>
              <a:rPr lang="en-IN" sz="2200" b="0" i="0" dirty="0">
                <a:solidFill>
                  <a:srgbClr val="0000FF"/>
                </a:solidFill>
                <a:effectLst/>
                <a:latin typeface="inter-regular"/>
              </a:rPr>
              <a:t>"</a:t>
            </a:r>
            <a:r>
              <a:rPr lang="en-IN" sz="2200" b="0" i="0" dirty="0">
                <a:solidFill>
                  <a:srgbClr val="000000"/>
                </a:solidFill>
                <a:effectLst/>
                <a:latin typeface="inter-regular"/>
              </a:rPr>
              <a:t>;  </a:t>
            </a:r>
          </a:p>
          <a:p>
            <a:pPr algn="just"/>
            <a:r>
              <a:rPr lang="en-IN" sz="2200" b="0" i="0" dirty="0">
                <a:solidFill>
                  <a:srgbClr val="000000"/>
                </a:solidFill>
                <a:effectLst/>
                <a:latin typeface="inter-regular"/>
              </a:rPr>
              <a:t>function web()  </a:t>
            </a:r>
          </a:p>
          <a:p>
            <a:pPr algn="just"/>
            <a:r>
              <a:rPr lang="en-IN" sz="2200" b="0" i="0" dirty="0">
                <a:solidFill>
                  <a:srgbClr val="000000"/>
                </a:solidFill>
                <a:effectLst/>
                <a:latin typeface="inter-regular"/>
              </a:rPr>
              <a:t>{  </a:t>
            </a:r>
          </a:p>
          <a:p>
            <a:pPr algn="just"/>
            <a:r>
              <a:rPr lang="en-IN" sz="2200" b="0" i="0" dirty="0" err="1">
                <a:solidFill>
                  <a:srgbClr val="000000"/>
                </a:solidFill>
                <a:effectLst/>
                <a:latin typeface="inter-regular"/>
              </a:rPr>
              <a:t>document.write</a:t>
            </a:r>
            <a:r>
              <a:rPr lang="en-IN" sz="2200" b="0" i="0" dirty="0">
                <a:solidFill>
                  <a:srgbClr val="000000"/>
                </a:solidFill>
                <a:effectLst/>
                <a:latin typeface="inter-regular"/>
              </a:rPr>
              <a:t>(</a:t>
            </a:r>
            <a:r>
              <a:rPr lang="en-IN" sz="2200" b="1" i="0" dirty="0" err="1">
                <a:solidFill>
                  <a:srgbClr val="006699"/>
                </a:solidFill>
                <a:effectLst/>
                <a:latin typeface="inter-regular"/>
              </a:rPr>
              <a:t>this</a:t>
            </a:r>
            <a:r>
              <a:rPr lang="en-IN" sz="2200" b="0" i="0" dirty="0" err="1">
                <a:solidFill>
                  <a:srgbClr val="000000"/>
                </a:solidFill>
                <a:effectLst/>
                <a:latin typeface="inter-regular"/>
              </a:rPr>
              <a:t>.website</a:t>
            </a:r>
            <a:r>
              <a:rPr lang="en-IN" sz="2200" b="0" i="0" dirty="0">
                <a:solidFill>
                  <a:srgbClr val="000000"/>
                </a:solidFill>
                <a:effectLst/>
                <a:latin typeface="inter-regular"/>
              </a:rPr>
              <a:t>);  </a:t>
            </a:r>
          </a:p>
          <a:p>
            <a:pPr algn="just"/>
            <a:r>
              <a:rPr lang="en-IN" sz="2200" b="0" i="0" dirty="0">
                <a:solidFill>
                  <a:srgbClr val="000000"/>
                </a:solidFill>
                <a:effectLst/>
                <a:latin typeface="inter-regular"/>
              </a:rPr>
              <a:t>}  </a:t>
            </a:r>
          </a:p>
          <a:p>
            <a:pPr algn="just"/>
            <a:r>
              <a:rPr lang="en-IN" sz="2200" b="0" i="0" dirty="0">
                <a:solidFill>
                  <a:srgbClr val="000000"/>
                </a:solidFill>
                <a:effectLst/>
                <a:latin typeface="inter-regular"/>
              </a:rPr>
              <a:t>web();  </a:t>
            </a:r>
          </a:p>
          <a:p>
            <a:pPr algn="just"/>
            <a:r>
              <a:rPr lang="en-IN" sz="2200" b="0" i="0" dirty="0">
                <a:solidFill>
                  <a:srgbClr val="000000"/>
                </a:solidFill>
                <a:effectLst/>
                <a:latin typeface="inter-regular"/>
              </a:rPr>
              <a:t>&lt;/script&gt;</a:t>
            </a:r>
          </a:p>
        </p:txBody>
      </p:sp>
    </p:spTree>
    <p:extLst>
      <p:ext uri="{BB962C8B-B14F-4D97-AF65-F5344CB8AC3E}">
        <p14:creationId xmlns:p14="http://schemas.microsoft.com/office/powerpoint/2010/main" val="2712083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E8014B-F902-C303-4CB1-83961C3AB6F2}"/>
              </a:ext>
            </a:extLst>
          </p:cNvPr>
          <p:cNvSpPr txBox="1"/>
          <p:nvPr/>
        </p:nvSpPr>
        <p:spPr>
          <a:xfrm>
            <a:off x="1094282" y="794479"/>
            <a:ext cx="9054059" cy="4524315"/>
          </a:xfrm>
          <a:prstGeom prst="rect">
            <a:avLst/>
          </a:prstGeom>
          <a:noFill/>
        </p:spPr>
        <p:txBody>
          <a:bodyPr wrap="square">
            <a:spAutoFit/>
          </a:bodyPr>
          <a:lstStyle/>
          <a:p>
            <a:pPr algn="just"/>
            <a:r>
              <a:rPr lang="en-US" sz="3200" b="0" i="0" dirty="0">
                <a:solidFill>
                  <a:srgbClr val="610B38"/>
                </a:solidFill>
                <a:effectLst/>
                <a:highlight>
                  <a:srgbClr val="FFFFFF"/>
                </a:highlight>
                <a:latin typeface="erdana"/>
              </a:rPr>
              <a:t>JavaScript Function call() method</a:t>
            </a:r>
          </a:p>
          <a:p>
            <a:pPr algn="just"/>
            <a:r>
              <a:rPr lang="en-US" sz="3200" b="0" i="0" dirty="0">
                <a:solidFill>
                  <a:srgbClr val="333333"/>
                </a:solidFill>
                <a:effectLst/>
                <a:highlight>
                  <a:srgbClr val="FFFFFF"/>
                </a:highlight>
                <a:latin typeface="inter-regular"/>
              </a:rPr>
              <a:t>The JavaScript Function </a:t>
            </a:r>
            <a:r>
              <a:rPr lang="en-US" sz="3200" b="1" i="0" dirty="0">
                <a:solidFill>
                  <a:srgbClr val="333333"/>
                </a:solidFill>
                <a:effectLst/>
                <a:highlight>
                  <a:srgbClr val="FFFFFF"/>
                </a:highlight>
                <a:latin typeface="inter-bold"/>
              </a:rPr>
              <a:t>call()</a:t>
            </a:r>
            <a:r>
              <a:rPr lang="en-US" sz="3200" b="0" i="0" dirty="0">
                <a:solidFill>
                  <a:srgbClr val="333333"/>
                </a:solidFill>
                <a:effectLst/>
                <a:highlight>
                  <a:srgbClr val="FFFFFF"/>
                </a:highlight>
                <a:latin typeface="inter-regular"/>
              </a:rPr>
              <a:t> method is used to call a function contains this value and an argument provided individually. Unlike apply() method, it accepts the argument list.</a:t>
            </a:r>
          </a:p>
          <a:p>
            <a:pPr algn="just"/>
            <a:r>
              <a:rPr lang="en-US" sz="3200" b="0" i="0" dirty="0">
                <a:solidFill>
                  <a:srgbClr val="610B38"/>
                </a:solidFill>
                <a:effectLst/>
                <a:highlight>
                  <a:srgbClr val="FFFFFF"/>
                </a:highlight>
                <a:latin typeface="erdana"/>
              </a:rPr>
              <a:t>Syntax</a:t>
            </a:r>
          </a:p>
          <a:p>
            <a:pPr algn="just">
              <a:buFont typeface="+mj-lt"/>
              <a:buAutoNum type="arabicPeriod"/>
            </a:pPr>
            <a:r>
              <a:rPr lang="en-US" sz="3200" b="0" i="0" dirty="0" err="1">
                <a:solidFill>
                  <a:srgbClr val="000000"/>
                </a:solidFill>
                <a:effectLst/>
                <a:latin typeface="inter-regular"/>
              </a:rPr>
              <a:t>function.call</a:t>
            </a:r>
            <a:r>
              <a:rPr lang="en-US" sz="3200" b="0" i="0" dirty="0">
                <a:solidFill>
                  <a:srgbClr val="000000"/>
                </a:solidFill>
                <a:effectLst/>
                <a:latin typeface="inter-regular"/>
              </a:rPr>
              <a:t>(</a:t>
            </a:r>
            <a:r>
              <a:rPr lang="en-US" sz="3200" b="0" i="0" dirty="0" err="1">
                <a:solidFill>
                  <a:srgbClr val="000000"/>
                </a:solidFill>
                <a:effectLst/>
                <a:latin typeface="inter-regular"/>
              </a:rPr>
              <a:t>thisArg</a:t>
            </a:r>
            <a:r>
              <a:rPr lang="en-US" sz="3200" b="0" i="0" dirty="0">
                <a:solidFill>
                  <a:srgbClr val="000000"/>
                </a:solidFill>
                <a:effectLst/>
                <a:latin typeface="inter-regular"/>
              </a:rPr>
              <a:t>, arg1,arg2,....,</a:t>
            </a:r>
            <a:r>
              <a:rPr lang="en-US" sz="3200" b="0" i="0" dirty="0" err="1">
                <a:solidFill>
                  <a:srgbClr val="000000"/>
                </a:solidFill>
                <a:effectLst/>
                <a:latin typeface="inter-regular"/>
              </a:rPr>
              <a:t>argn</a:t>
            </a:r>
            <a:r>
              <a:rPr lang="en-US" sz="3200" b="0" i="0" dirty="0">
                <a:solidFill>
                  <a:srgbClr val="000000"/>
                </a:solidFill>
                <a:effectLst/>
                <a:latin typeface="inter-regular"/>
              </a:rPr>
              <a:t>)  </a:t>
            </a:r>
          </a:p>
          <a:p>
            <a:br>
              <a:rPr lang="en-US" sz="3200" dirty="0"/>
            </a:br>
            <a:endParaRPr lang="en-IN" sz="3200" dirty="0"/>
          </a:p>
        </p:txBody>
      </p:sp>
    </p:spTree>
    <p:extLst>
      <p:ext uri="{BB962C8B-B14F-4D97-AF65-F5344CB8AC3E}">
        <p14:creationId xmlns:p14="http://schemas.microsoft.com/office/powerpoint/2010/main" val="3552570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AA0758-582F-B951-1B54-AEA8CEE13E89}"/>
              </a:ext>
            </a:extLst>
          </p:cNvPr>
          <p:cNvSpPr txBox="1"/>
          <p:nvPr/>
        </p:nvSpPr>
        <p:spPr>
          <a:xfrm>
            <a:off x="1139252" y="539645"/>
            <a:ext cx="9878517" cy="5262979"/>
          </a:xfrm>
          <a:prstGeom prst="rect">
            <a:avLst/>
          </a:prstGeom>
          <a:noFill/>
        </p:spPr>
        <p:txBody>
          <a:bodyPr wrap="square">
            <a:spAutoFit/>
          </a:bodyPr>
          <a:lstStyle/>
          <a:p>
            <a:pPr algn="just"/>
            <a:r>
              <a:rPr lang="en-IN" sz="2800" b="1" i="0" dirty="0">
                <a:solidFill>
                  <a:srgbClr val="006699"/>
                </a:solidFill>
                <a:effectLst/>
                <a:latin typeface="inter-regular"/>
              </a:rPr>
              <a:t>&lt;script&gt;</a:t>
            </a:r>
            <a:r>
              <a:rPr lang="en-IN" sz="2800" b="0" i="0" dirty="0">
                <a:solidFill>
                  <a:srgbClr val="000000"/>
                </a:solidFill>
                <a:effectLst/>
                <a:latin typeface="inter-regular"/>
              </a:rPr>
              <a:t>  </a:t>
            </a:r>
          </a:p>
          <a:p>
            <a:pPr algn="just"/>
            <a:r>
              <a:rPr lang="en-IN" sz="2800" b="0" i="0" dirty="0">
                <a:solidFill>
                  <a:srgbClr val="000000"/>
                </a:solidFill>
                <a:effectLst/>
                <a:latin typeface="inter-regular"/>
              </a:rPr>
              <a:t>function Emp(</a:t>
            </a:r>
            <a:r>
              <a:rPr lang="en-IN" sz="2800" b="0" i="0" dirty="0" err="1">
                <a:solidFill>
                  <a:srgbClr val="000000"/>
                </a:solidFill>
                <a:effectLst/>
                <a:latin typeface="inter-regular"/>
              </a:rPr>
              <a:t>id,name</a:t>
            </a:r>
            <a:r>
              <a:rPr lang="en-IN" sz="2800" b="0" i="0" dirty="0">
                <a:solidFill>
                  <a:srgbClr val="000000"/>
                </a:solidFill>
                <a:effectLst/>
                <a:latin typeface="inter-regular"/>
              </a:rPr>
              <a:t>) {  </a:t>
            </a:r>
          </a:p>
          <a:p>
            <a:pPr algn="just"/>
            <a:r>
              <a:rPr lang="en-IN" sz="2800" b="0" i="0" dirty="0">
                <a:solidFill>
                  <a:srgbClr val="000000"/>
                </a:solidFill>
                <a:effectLst/>
                <a:latin typeface="inter-regular"/>
              </a:rPr>
              <a:t>  </a:t>
            </a:r>
            <a:r>
              <a:rPr lang="en-IN" sz="2800" b="0" i="0" dirty="0">
                <a:solidFill>
                  <a:srgbClr val="FF0000"/>
                </a:solidFill>
                <a:effectLst/>
                <a:latin typeface="inter-regular"/>
              </a:rPr>
              <a:t>this.id</a:t>
            </a:r>
            <a:r>
              <a:rPr lang="en-IN" sz="2800" b="0" i="0" dirty="0">
                <a:solidFill>
                  <a:srgbClr val="000000"/>
                </a:solidFill>
                <a:effectLst/>
                <a:latin typeface="inter-regular"/>
              </a:rPr>
              <a:t> = id;   </a:t>
            </a:r>
          </a:p>
          <a:p>
            <a:pPr algn="just"/>
            <a:r>
              <a:rPr lang="en-IN" sz="2800" b="0" i="0" dirty="0">
                <a:solidFill>
                  <a:srgbClr val="000000"/>
                </a:solidFill>
                <a:effectLst/>
                <a:latin typeface="inter-regular"/>
              </a:rPr>
              <a:t>  </a:t>
            </a:r>
            <a:r>
              <a:rPr lang="en-IN" sz="2800" b="0" i="0" dirty="0">
                <a:solidFill>
                  <a:srgbClr val="FF0000"/>
                </a:solidFill>
                <a:effectLst/>
                <a:latin typeface="inter-regular"/>
              </a:rPr>
              <a:t>this.name</a:t>
            </a:r>
            <a:r>
              <a:rPr lang="en-IN" sz="2800" b="0" i="0" dirty="0">
                <a:solidFill>
                  <a:srgbClr val="000000"/>
                </a:solidFill>
                <a:effectLst/>
                <a:latin typeface="inter-regular"/>
              </a:rPr>
              <a:t> = name;  </a:t>
            </a:r>
          </a:p>
          <a:p>
            <a:pPr algn="just"/>
            <a:r>
              <a:rPr lang="en-IN" sz="2800" b="0" i="0" dirty="0">
                <a:solidFill>
                  <a:srgbClr val="000000"/>
                </a:solidFill>
                <a:effectLst/>
                <a:latin typeface="inter-regular"/>
              </a:rPr>
              <a:t>}  </a:t>
            </a:r>
          </a:p>
          <a:p>
            <a:pPr algn="just"/>
            <a:r>
              <a:rPr lang="en-IN" sz="2800" b="0" i="0" dirty="0">
                <a:solidFill>
                  <a:srgbClr val="000000"/>
                </a:solidFill>
                <a:effectLst/>
                <a:latin typeface="inter-regular"/>
              </a:rPr>
              <a:t>function </a:t>
            </a:r>
            <a:r>
              <a:rPr lang="en-IN" sz="2800" b="0" i="0" dirty="0" err="1">
                <a:solidFill>
                  <a:srgbClr val="000000"/>
                </a:solidFill>
                <a:effectLst/>
                <a:latin typeface="inter-regular"/>
              </a:rPr>
              <a:t>PermanentEmp</a:t>
            </a:r>
            <a:r>
              <a:rPr lang="en-IN" sz="2800" b="0" i="0" dirty="0">
                <a:solidFill>
                  <a:srgbClr val="000000"/>
                </a:solidFill>
                <a:effectLst/>
                <a:latin typeface="inter-regular"/>
              </a:rPr>
              <a:t>(</a:t>
            </a:r>
            <a:r>
              <a:rPr lang="en-IN" sz="2800" b="0" i="0" dirty="0" err="1">
                <a:solidFill>
                  <a:srgbClr val="000000"/>
                </a:solidFill>
                <a:effectLst/>
                <a:latin typeface="inter-regular"/>
              </a:rPr>
              <a:t>id,name</a:t>
            </a:r>
            <a:r>
              <a:rPr lang="en-IN" sz="2800" b="0" i="0" dirty="0">
                <a:solidFill>
                  <a:srgbClr val="000000"/>
                </a:solidFill>
                <a:effectLst/>
                <a:latin typeface="inter-regular"/>
              </a:rPr>
              <a:t>)</a:t>
            </a:r>
          </a:p>
          <a:p>
            <a:pPr algn="just"/>
            <a:r>
              <a:rPr lang="en-IN" sz="2800" b="0" i="0" dirty="0">
                <a:solidFill>
                  <a:srgbClr val="000000"/>
                </a:solidFill>
                <a:effectLst/>
                <a:latin typeface="inter-regular"/>
              </a:rPr>
              <a:t> {  </a:t>
            </a:r>
          </a:p>
          <a:p>
            <a:pPr algn="just"/>
            <a:r>
              <a:rPr lang="en-IN" sz="2800" b="0" i="0" dirty="0">
                <a:solidFill>
                  <a:srgbClr val="000000"/>
                </a:solidFill>
                <a:effectLst/>
                <a:latin typeface="inter-regular"/>
              </a:rPr>
              <a:t> 	</a:t>
            </a:r>
            <a:r>
              <a:rPr lang="en-IN" sz="2800" b="0" i="0" dirty="0" err="1">
                <a:solidFill>
                  <a:srgbClr val="000000"/>
                </a:solidFill>
                <a:effectLst/>
                <a:latin typeface="inter-regular"/>
              </a:rPr>
              <a:t>Emp.call</a:t>
            </a:r>
            <a:r>
              <a:rPr lang="en-IN" sz="2800" b="0" i="0" dirty="0">
                <a:solidFill>
                  <a:srgbClr val="000000"/>
                </a:solidFill>
                <a:effectLst/>
                <a:latin typeface="inter-regular"/>
              </a:rPr>
              <a:t>( this ,id, name);  </a:t>
            </a:r>
          </a:p>
          <a:p>
            <a:pPr algn="just"/>
            <a:r>
              <a:rPr lang="en-IN" sz="2800" b="0" i="0" dirty="0">
                <a:solidFill>
                  <a:srgbClr val="000000"/>
                </a:solidFill>
                <a:effectLst/>
                <a:latin typeface="inter-regular"/>
              </a:rPr>
              <a:t>}  </a:t>
            </a:r>
          </a:p>
          <a:p>
            <a:pPr algn="just"/>
            <a:r>
              <a:rPr lang="en-IN" sz="2800" b="0" i="0" dirty="0" err="1">
                <a:solidFill>
                  <a:srgbClr val="000000"/>
                </a:solidFill>
                <a:effectLst/>
                <a:latin typeface="inter-regular"/>
              </a:rPr>
              <a:t>document.writeln</a:t>
            </a:r>
            <a:r>
              <a:rPr lang="en-IN" sz="2800" b="0" i="0" dirty="0">
                <a:solidFill>
                  <a:srgbClr val="000000"/>
                </a:solidFill>
                <a:effectLst/>
                <a:latin typeface="inter-regular"/>
              </a:rPr>
              <a:t>(new </a:t>
            </a:r>
            <a:r>
              <a:rPr lang="en-IN" sz="2800" b="0" i="0" dirty="0" err="1">
                <a:solidFill>
                  <a:srgbClr val="000000"/>
                </a:solidFill>
                <a:effectLst/>
                <a:latin typeface="inter-regular"/>
              </a:rPr>
              <a:t>PermanentEmp</a:t>
            </a:r>
            <a:r>
              <a:rPr lang="en-IN" sz="2800" b="0" i="0" dirty="0">
                <a:solidFill>
                  <a:srgbClr val="000000"/>
                </a:solidFill>
                <a:effectLst/>
                <a:latin typeface="inter-regular"/>
              </a:rPr>
              <a:t>(101,"John Martin").name);  </a:t>
            </a:r>
          </a:p>
          <a:p>
            <a:pPr algn="just"/>
            <a:r>
              <a:rPr lang="en-IN" sz="2800" b="1" i="0" dirty="0">
                <a:solidFill>
                  <a:srgbClr val="006699"/>
                </a:solidFill>
                <a:effectLst/>
                <a:latin typeface="inter-regular"/>
              </a:rPr>
              <a:t>&lt;/script&gt;</a:t>
            </a:r>
            <a:endParaRPr lang="en-IN" sz="2800" b="0" i="0" dirty="0">
              <a:solidFill>
                <a:srgbClr val="000000"/>
              </a:solidFill>
              <a:effectLst/>
              <a:latin typeface="inter-regular"/>
            </a:endParaRPr>
          </a:p>
        </p:txBody>
      </p:sp>
    </p:spTree>
    <p:extLst>
      <p:ext uri="{BB962C8B-B14F-4D97-AF65-F5344CB8AC3E}">
        <p14:creationId xmlns:p14="http://schemas.microsoft.com/office/powerpoint/2010/main" val="1819575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450425-CF37-E72D-748F-8AD873235FA8}"/>
              </a:ext>
            </a:extLst>
          </p:cNvPr>
          <p:cNvSpPr txBox="1"/>
          <p:nvPr/>
        </p:nvSpPr>
        <p:spPr>
          <a:xfrm>
            <a:off x="764498" y="1024595"/>
            <a:ext cx="8375753" cy="5632311"/>
          </a:xfrm>
          <a:prstGeom prst="rect">
            <a:avLst/>
          </a:prstGeom>
          <a:noFill/>
        </p:spPr>
        <p:txBody>
          <a:bodyPr wrap="square">
            <a:spAutoFit/>
          </a:bodyPr>
          <a:lstStyle/>
          <a:p>
            <a:pPr algn="just"/>
            <a:r>
              <a:rPr lang="en-IN" sz="2000" b="1" i="0" dirty="0">
                <a:solidFill>
                  <a:srgbClr val="006699"/>
                </a:solidFill>
                <a:effectLst/>
                <a:latin typeface="inter-regular"/>
              </a:rPr>
              <a:t>&lt;script&gt;</a:t>
            </a:r>
            <a:r>
              <a:rPr lang="en-IN" sz="2000" b="0" i="0" dirty="0">
                <a:solidFill>
                  <a:srgbClr val="000000"/>
                </a:solidFill>
                <a:effectLst/>
                <a:latin typeface="inter-regular"/>
              </a:rPr>
              <a:t>  </a:t>
            </a:r>
          </a:p>
          <a:p>
            <a:pPr algn="just"/>
            <a:r>
              <a:rPr lang="en-IN" sz="2000" b="0" i="0" dirty="0">
                <a:solidFill>
                  <a:srgbClr val="000000"/>
                </a:solidFill>
                <a:effectLst/>
                <a:latin typeface="inter-regular"/>
              </a:rPr>
              <a:t>function Emp(</a:t>
            </a:r>
            <a:r>
              <a:rPr lang="en-IN" sz="2000" b="0" i="0" dirty="0" err="1">
                <a:solidFill>
                  <a:srgbClr val="000000"/>
                </a:solidFill>
                <a:effectLst/>
                <a:latin typeface="inter-regular"/>
              </a:rPr>
              <a:t>id,name</a:t>
            </a:r>
            <a:r>
              <a:rPr lang="en-IN" sz="2000" b="0" i="0" dirty="0">
                <a:solidFill>
                  <a:srgbClr val="000000"/>
                </a:solidFill>
                <a:effectLst/>
                <a:latin typeface="inter-regular"/>
              </a:rPr>
              <a:t>) {  </a:t>
            </a:r>
          </a:p>
          <a:p>
            <a:pPr algn="just"/>
            <a:r>
              <a:rPr lang="en-IN" sz="2000" b="0" i="0" dirty="0">
                <a:solidFill>
                  <a:srgbClr val="000000"/>
                </a:solidFill>
                <a:effectLst/>
                <a:latin typeface="inter-regular"/>
              </a:rPr>
              <a:t>  </a:t>
            </a:r>
            <a:r>
              <a:rPr lang="en-IN" sz="2000" b="0" i="0" dirty="0">
                <a:solidFill>
                  <a:srgbClr val="FF0000"/>
                </a:solidFill>
                <a:effectLst/>
                <a:latin typeface="inter-regular"/>
              </a:rPr>
              <a:t>this.id</a:t>
            </a:r>
            <a:r>
              <a:rPr lang="en-IN" sz="2000" b="0" i="0" dirty="0">
                <a:solidFill>
                  <a:srgbClr val="000000"/>
                </a:solidFill>
                <a:effectLst/>
                <a:latin typeface="inter-regular"/>
              </a:rPr>
              <a:t> = id;  </a:t>
            </a:r>
          </a:p>
          <a:p>
            <a:pPr algn="just"/>
            <a:r>
              <a:rPr lang="en-IN" sz="2000" b="0" i="0" dirty="0">
                <a:solidFill>
                  <a:srgbClr val="000000"/>
                </a:solidFill>
                <a:effectLst/>
                <a:latin typeface="inter-regular"/>
              </a:rPr>
              <a:t>  </a:t>
            </a:r>
            <a:r>
              <a:rPr lang="en-IN" sz="2000" b="0" i="0" dirty="0">
                <a:solidFill>
                  <a:srgbClr val="FF0000"/>
                </a:solidFill>
                <a:effectLst/>
                <a:latin typeface="inter-regular"/>
              </a:rPr>
              <a:t>this.name</a:t>
            </a:r>
            <a:r>
              <a:rPr lang="en-IN" sz="2000" b="0" i="0" dirty="0">
                <a:solidFill>
                  <a:srgbClr val="000000"/>
                </a:solidFill>
                <a:effectLst/>
                <a:latin typeface="inter-regular"/>
              </a:rPr>
              <a:t> = name;  </a:t>
            </a:r>
          </a:p>
          <a:p>
            <a:pPr algn="just"/>
            <a:r>
              <a:rPr lang="en-IN" sz="2000" b="0" i="0" dirty="0">
                <a:solidFill>
                  <a:srgbClr val="000000"/>
                </a:solidFill>
                <a:effectLst/>
                <a:latin typeface="inter-regular"/>
              </a:rPr>
              <a:t>}  </a:t>
            </a:r>
          </a:p>
          <a:p>
            <a:pPr algn="just"/>
            <a:r>
              <a:rPr lang="en-IN" sz="2000" b="0" i="0" dirty="0">
                <a:solidFill>
                  <a:srgbClr val="000000"/>
                </a:solidFill>
                <a:effectLst/>
                <a:latin typeface="inter-regular"/>
              </a:rPr>
              <a:t>function </a:t>
            </a:r>
            <a:r>
              <a:rPr lang="en-IN" sz="2000" b="0" i="0" dirty="0" err="1">
                <a:solidFill>
                  <a:srgbClr val="000000"/>
                </a:solidFill>
                <a:effectLst/>
                <a:latin typeface="inter-regular"/>
              </a:rPr>
              <a:t>PermanentEmp</a:t>
            </a:r>
            <a:r>
              <a:rPr lang="en-IN" sz="2000" b="0" i="0" dirty="0">
                <a:solidFill>
                  <a:srgbClr val="000000"/>
                </a:solidFill>
                <a:effectLst/>
                <a:latin typeface="inter-regular"/>
              </a:rPr>
              <a:t>(</a:t>
            </a:r>
            <a:r>
              <a:rPr lang="en-IN" sz="2000" b="0" i="0" dirty="0" err="1">
                <a:solidFill>
                  <a:srgbClr val="000000"/>
                </a:solidFill>
                <a:effectLst/>
                <a:latin typeface="inter-regular"/>
              </a:rPr>
              <a:t>id,name</a:t>
            </a:r>
            <a:r>
              <a:rPr lang="en-IN" sz="2000" b="0" i="0" dirty="0">
                <a:solidFill>
                  <a:srgbClr val="000000"/>
                </a:solidFill>
                <a:effectLst/>
                <a:latin typeface="inter-regular"/>
              </a:rPr>
              <a:t>) {  </a:t>
            </a:r>
          </a:p>
          <a:p>
            <a:pPr algn="just"/>
            <a:r>
              <a:rPr lang="en-IN" sz="2000" b="0" i="0" dirty="0">
                <a:solidFill>
                  <a:srgbClr val="000000"/>
                </a:solidFill>
                <a:effectLst/>
                <a:latin typeface="inter-regular"/>
              </a:rPr>
              <a:t> </a:t>
            </a:r>
            <a:r>
              <a:rPr lang="en-IN" sz="2000" b="0" i="0" dirty="0" err="1">
                <a:solidFill>
                  <a:srgbClr val="000000"/>
                </a:solidFill>
                <a:effectLst/>
                <a:latin typeface="inter-regular"/>
              </a:rPr>
              <a:t>Emp.call</a:t>
            </a:r>
            <a:r>
              <a:rPr lang="en-IN" sz="2000" b="0" i="0" dirty="0">
                <a:solidFill>
                  <a:srgbClr val="000000"/>
                </a:solidFill>
                <a:effectLst/>
                <a:latin typeface="inter-regular"/>
              </a:rPr>
              <a:t>(</a:t>
            </a:r>
            <a:r>
              <a:rPr lang="en-IN" sz="2000" b="0" i="0" dirty="0" err="1">
                <a:solidFill>
                  <a:srgbClr val="000000"/>
                </a:solidFill>
                <a:effectLst/>
                <a:latin typeface="inter-regular"/>
              </a:rPr>
              <a:t>this,id,name</a:t>
            </a:r>
            <a:r>
              <a:rPr lang="en-IN" sz="2000" b="0" i="0" dirty="0">
                <a:solidFill>
                  <a:srgbClr val="000000"/>
                </a:solidFill>
                <a:effectLst/>
                <a:latin typeface="inter-regular"/>
              </a:rPr>
              <a:t>);  </a:t>
            </a:r>
          </a:p>
          <a:p>
            <a:pPr algn="just"/>
            <a:r>
              <a:rPr lang="en-IN" sz="2000" b="0" i="0" dirty="0">
                <a:solidFill>
                  <a:srgbClr val="000000"/>
                </a:solidFill>
                <a:effectLst/>
                <a:latin typeface="inter-regular"/>
              </a:rPr>
              <a:t>}  </a:t>
            </a:r>
          </a:p>
          <a:p>
            <a:pPr algn="just"/>
            <a:r>
              <a:rPr lang="en-IN" sz="2000" b="0" i="0" dirty="0">
                <a:solidFill>
                  <a:srgbClr val="000000"/>
                </a:solidFill>
                <a:effectLst/>
                <a:latin typeface="inter-regular"/>
              </a:rPr>
              <a:t>function </a:t>
            </a:r>
            <a:r>
              <a:rPr lang="en-IN" sz="2000" b="0" i="0" dirty="0" err="1">
                <a:solidFill>
                  <a:srgbClr val="000000"/>
                </a:solidFill>
                <a:effectLst/>
                <a:latin typeface="inter-regular"/>
              </a:rPr>
              <a:t>TemporaryEmp</a:t>
            </a:r>
            <a:r>
              <a:rPr lang="en-IN" sz="2000" b="0" i="0" dirty="0">
                <a:solidFill>
                  <a:srgbClr val="000000"/>
                </a:solidFill>
                <a:effectLst/>
                <a:latin typeface="inter-regular"/>
              </a:rPr>
              <a:t>(</a:t>
            </a:r>
            <a:r>
              <a:rPr lang="en-IN" sz="2000" b="0" i="0" dirty="0" err="1">
                <a:solidFill>
                  <a:srgbClr val="000000"/>
                </a:solidFill>
                <a:effectLst/>
                <a:latin typeface="inter-regular"/>
              </a:rPr>
              <a:t>id,name</a:t>
            </a:r>
            <a:r>
              <a:rPr lang="en-IN" sz="2000" b="0" i="0" dirty="0">
                <a:solidFill>
                  <a:srgbClr val="000000"/>
                </a:solidFill>
                <a:effectLst/>
                <a:latin typeface="inter-regular"/>
              </a:rPr>
              <a:t>) {  </a:t>
            </a:r>
          </a:p>
          <a:p>
            <a:pPr algn="just"/>
            <a:r>
              <a:rPr lang="en-IN" sz="2000" b="0" i="0" dirty="0">
                <a:solidFill>
                  <a:srgbClr val="000000"/>
                </a:solidFill>
                <a:effectLst/>
                <a:latin typeface="inter-regular"/>
              </a:rPr>
              <a:t> </a:t>
            </a:r>
            <a:r>
              <a:rPr lang="en-IN" sz="2000" b="0" i="0" dirty="0" err="1">
                <a:solidFill>
                  <a:srgbClr val="000000"/>
                </a:solidFill>
                <a:effectLst/>
                <a:latin typeface="inter-regular"/>
              </a:rPr>
              <a:t>Emp.call</a:t>
            </a:r>
            <a:r>
              <a:rPr lang="en-IN" sz="2000" b="0" i="0" dirty="0">
                <a:solidFill>
                  <a:srgbClr val="000000"/>
                </a:solidFill>
                <a:effectLst/>
                <a:latin typeface="inter-regular"/>
              </a:rPr>
              <a:t>(</a:t>
            </a:r>
            <a:r>
              <a:rPr lang="en-IN" sz="2000" b="0" i="0" dirty="0" err="1">
                <a:solidFill>
                  <a:srgbClr val="000000"/>
                </a:solidFill>
                <a:effectLst/>
                <a:latin typeface="inter-regular"/>
              </a:rPr>
              <a:t>this,id,name</a:t>
            </a:r>
            <a:r>
              <a:rPr lang="en-IN" sz="2000" b="0" i="0" dirty="0">
                <a:solidFill>
                  <a:srgbClr val="000000"/>
                </a:solidFill>
                <a:effectLst/>
                <a:latin typeface="inter-regular"/>
              </a:rPr>
              <a:t>);  </a:t>
            </a:r>
          </a:p>
          <a:p>
            <a:pPr algn="just"/>
            <a:r>
              <a:rPr lang="en-IN" sz="2000" b="0" i="0" dirty="0">
                <a:solidFill>
                  <a:srgbClr val="000000"/>
                </a:solidFill>
                <a:effectLst/>
                <a:latin typeface="inter-regular"/>
              </a:rPr>
              <a:t>}  </a:t>
            </a:r>
          </a:p>
          <a:p>
            <a:pPr algn="just"/>
            <a:r>
              <a:rPr lang="en-IN" sz="2000" b="0" i="0" dirty="0">
                <a:solidFill>
                  <a:srgbClr val="000000"/>
                </a:solidFill>
                <a:effectLst/>
                <a:latin typeface="inter-regular"/>
              </a:rPr>
              <a:t>var </a:t>
            </a:r>
            <a:r>
              <a:rPr lang="en-IN" sz="2000" b="0" i="0" dirty="0" err="1">
                <a:solidFill>
                  <a:srgbClr val="FF0000"/>
                </a:solidFill>
                <a:effectLst/>
                <a:latin typeface="inter-regular"/>
              </a:rPr>
              <a:t>p_emp</a:t>
            </a:r>
            <a:r>
              <a:rPr lang="en-IN" sz="2000" b="0" i="0" dirty="0">
                <a:solidFill>
                  <a:srgbClr val="000000"/>
                </a:solidFill>
                <a:effectLst/>
                <a:latin typeface="inter-regular"/>
              </a:rPr>
              <a:t>=</a:t>
            </a:r>
            <a:r>
              <a:rPr lang="en-IN" sz="2000" b="0" i="0" dirty="0">
                <a:solidFill>
                  <a:srgbClr val="0000FF"/>
                </a:solidFill>
                <a:effectLst/>
                <a:latin typeface="inter-regular"/>
              </a:rPr>
              <a:t>new</a:t>
            </a:r>
            <a:r>
              <a:rPr lang="en-IN" sz="2000" b="0" i="0" dirty="0">
                <a:solidFill>
                  <a:srgbClr val="000000"/>
                </a:solidFill>
                <a:effectLst/>
                <a:latin typeface="inter-regular"/>
              </a:rPr>
              <a:t> </a:t>
            </a:r>
            <a:r>
              <a:rPr lang="en-IN" sz="2000" b="0" i="0" dirty="0" err="1">
                <a:solidFill>
                  <a:srgbClr val="000000"/>
                </a:solidFill>
                <a:effectLst/>
                <a:latin typeface="inter-regular"/>
              </a:rPr>
              <a:t>PermanentEmp</a:t>
            </a:r>
            <a:r>
              <a:rPr lang="en-IN" sz="2000" b="0" i="0" dirty="0">
                <a:solidFill>
                  <a:srgbClr val="000000"/>
                </a:solidFill>
                <a:effectLst/>
                <a:latin typeface="inter-regular"/>
              </a:rPr>
              <a:t>(101,"John Martin");  </a:t>
            </a:r>
          </a:p>
          <a:p>
            <a:pPr algn="just"/>
            <a:r>
              <a:rPr lang="en-IN" sz="2000" b="0" i="0" dirty="0">
                <a:solidFill>
                  <a:srgbClr val="000000"/>
                </a:solidFill>
                <a:effectLst/>
                <a:latin typeface="inter-regular"/>
              </a:rPr>
              <a:t>var </a:t>
            </a:r>
            <a:r>
              <a:rPr lang="en-IN" sz="2000" b="0" i="0" dirty="0" err="1">
                <a:solidFill>
                  <a:srgbClr val="FF0000"/>
                </a:solidFill>
                <a:effectLst/>
                <a:latin typeface="inter-regular"/>
              </a:rPr>
              <a:t>t_emp</a:t>
            </a:r>
            <a:r>
              <a:rPr lang="en-IN" sz="2000" b="0" i="0" dirty="0">
                <a:solidFill>
                  <a:srgbClr val="000000"/>
                </a:solidFill>
                <a:effectLst/>
                <a:latin typeface="inter-regular"/>
              </a:rPr>
              <a:t>=</a:t>
            </a:r>
            <a:r>
              <a:rPr lang="en-IN" sz="2000" b="0" i="0" dirty="0">
                <a:solidFill>
                  <a:srgbClr val="0000FF"/>
                </a:solidFill>
                <a:effectLst/>
                <a:latin typeface="inter-regular"/>
              </a:rPr>
              <a:t>new</a:t>
            </a:r>
            <a:r>
              <a:rPr lang="en-IN" sz="2000" b="0" i="0" dirty="0">
                <a:solidFill>
                  <a:srgbClr val="000000"/>
                </a:solidFill>
                <a:effectLst/>
                <a:latin typeface="inter-regular"/>
              </a:rPr>
              <a:t> </a:t>
            </a:r>
            <a:r>
              <a:rPr lang="en-IN" sz="2000" b="0" i="0" dirty="0" err="1">
                <a:solidFill>
                  <a:srgbClr val="000000"/>
                </a:solidFill>
                <a:effectLst/>
                <a:latin typeface="inter-regular"/>
              </a:rPr>
              <a:t>TemporaryEmp</a:t>
            </a:r>
            <a:r>
              <a:rPr lang="en-IN" sz="2000" b="0" i="0" dirty="0">
                <a:solidFill>
                  <a:srgbClr val="000000"/>
                </a:solidFill>
                <a:effectLst/>
                <a:latin typeface="inter-regular"/>
              </a:rPr>
              <a:t>(201,"Duke William")  </a:t>
            </a:r>
          </a:p>
          <a:p>
            <a:pPr algn="just"/>
            <a:r>
              <a:rPr lang="en-IN" sz="2000" b="0" i="0" dirty="0" err="1">
                <a:solidFill>
                  <a:srgbClr val="000000"/>
                </a:solidFill>
                <a:effectLst/>
                <a:latin typeface="inter-regular"/>
              </a:rPr>
              <a:t>document.writeln</a:t>
            </a:r>
            <a:r>
              <a:rPr lang="en-IN" sz="2000" b="0" i="0" dirty="0">
                <a:solidFill>
                  <a:srgbClr val="000000"/>
                </a:solidFill>
                <a:effectLst/>
                <a:latin typeface="inter-regular"/>
              </a:rPr>
              <a:t>(p_emp.id+" "+p_emp.name+"</a:t>
            </a:r>
            <a:r>
              <a:rPr lang="en-IN" sz="2000" b="1" i="0" dirty="0">
                <a:solidFill>
                  <a:srgbClr val="006699"/>
                </a:solidFill>
                <a:effectLst/>
                <a:latin typeface="inter-regular"/>
              </a:rPr>
              <a:t>&lt;</a:t>
            </a:r>
            <a:r>
              <a:rPr lang="en-IN" sz="2000" b="1" i="0" dirty="0" err="1">
                <a:solidFill>
                  <a:srgbClr val="006699"/>
                </a:solidFill>
                <a:effectLst/>
                <a:latin typeface="inter-regular"/>
              </a:rPr>
              <a:t>br</a:t>
            </a:r>
            <a:r>
              <a:rPr lang="en-IN" sz="2000" b="1" i="0" dirty="0">
                <a:solidFill>
                  <a:srgbClr val="006699"/>
                </a:solidFill>
                <a:effectLst/>
                <a:latin typeface="inter-regular"/>
              </a:rPr>
              <a:t>&gt;</a:t>
            </a:r>
            <a:r>
              <a:rPr lang="en-IN" sz="2000" b="0" i="0" dirty="0">
                <a:solidFill>
                  <a:srgbClr val="000000"/>
                </a:solidFill>
                <a:effectLst/>
                <a:latin typeface="inter-regular"/>
              </a:rPr>
              <a:t>");  </a:t>
            </a:r>
          </a:p>
          <a:p>
            <a:pPr algn="just"/>
            <a:r>
              <a:rPr lang="en-IN" sz="2000" b="0" i="0" dirty="0" err="1">
                <a:solidFill>
                  <a:srgbClr val="000000"/>
                </a:solidFill>
                <a:effectLst/>
                <a:latin typeface="inter-regular"/>
              </a:rPr>
              <a:t>document.writeln</a:t>
            </a:r>
            <a:r>
              <a:rPr lang="en-IN" sz="2000" b="0" i="0" dirty="0">
                <a:solidFill>
                  <a:srgbClr val="000000"/>
                </a:solidFill>
                <a:effectLst/>
                <a:latin typeface="inter-regular"/>
              </a:rPr>
              <a:t>(t_emp.id+" "+t_emp.name);</a:t>
            </a:r>
          </a:p>
          <a:p>
            <a:pPr algn="just"/>
            <a:r>
              <a:rPr lang="en-IN" sz="2000" b="1" i="0" dirty="0">
                <a:solidFill>
                  <a:srgbClr val="006699"/>
                </a:solidFill>
                <a:effectLst/>
                <a:latin typeface="inter-regular"/>
              </a:rPr>
              <a:t>&lt;/script&gt;</a:t>
            </a:r>
            <a:r>
              <a:rPr lang="en-IN" sz="2000" b="0" i="0" dirty="0">
                <a:solidFill>
                  <a:srgbClr val="000000"/>
                </a:solidFill>
                <a:effectLst/>
                <a:latin typeface="inter-regular"/>
              </a:rPr>
              <a:t>  </a:t>
            </a:r>
          </a:p>
          <a:p>
            <a:br>
              <a:rPr lang="en-IN" sz="2000" b="0" i="0" dirty="0">
                <a:solidFill>
                  <a:srgbClr val="333333"/>
                </a:solidFill>
                <a:effectLst/>
                <a:highlight>
                  <a:srgbClr val="FFFFFF"/>
                </a:highlight>
                <a:latin typeface="inter-regular"/>
              </a:rPr>
            </a:br>
            <a:endParaRPr lang="en-IN" sz="2000" dirty="0"/>
          </a:p>
        </p:txBody>
      </p:sp>
    </p:spTree>
    <p:extLst>
      <p:ext uri="{BB962C8B-B14F-4D97-AF65-F5344CB8AC3E}">
        <p14:creationId xmlns:p14="http://schemas.microsoft.com/office/powerpoint/2010/main" val="3526591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9DC78D-E857-7293-2D18-721C84653EDE}"/>
              </a:ext>
            </a:extLst>
          </p:cNvPr>
          <p:cNvSpPr txBox="1"/>
          <p:nvPr/>
        </p:nvSpPr>
        <p:spPr>
          <a:xfrm>
            <a:off x="1064302" y="764499"/>
            <a:ext cx="8075949" cy="4893647"/>
          </a:xfrm>
          <a:prstGeom prst="rect">
            <a:avLst/>
          </a:prstGeom>
          <a:noFill/>
        </p:spPr>
        <p:txBody>
          <a:bodyPr wrap="square">
            <a:spAutoFit/>
          </a:bodyPr>
          <a:lstStyle/>
          <a:p>
            <a:pPr algn="just"/>
            <a:r>
              <a:rPr lang="en-US" sz="2400" b="0" i="0" dirty="0">
                <a:solidFill>
                  <a:srgbClr val="333333"/>
                </a:solidFill>
                <a:effectLst/>
                <a:highlight>
                  <a:srgbClr val="FFFFFF"/>
                </a:highlight>
                <a:latin typeface="inter-regular"/>
              </a:rPr>
              <a:t>The JavaScript Function </a:t>
            </a:r>
            <a:r>
              <a:rPr lang="en-US" sz="2400" b="1" i="0" dirty="0">
                <a:solidFill>
                  <a:srgbClr val="333333"/>
                </a:solidFill>
                <a:effectLst/>
                <a:highlight>
                  <a:srgbClr val="FFFFFF"/>
                </a:highlight>
                <a:latin typeface="inter-bold"/>
              </a:rPr>
              <a:t>apply()</a:t>
            </a:r>
            <a:r>
              <a:rPr lang="en-US" sz="2400" b="0" i="0" dirty="0">
                <a:solidFill>
                  <a:srgbClr val="333333"/>
                </a:solidFill>
                <a:effectLst/>
                <a:highlight>
                  <a:srgbClr val="FFFFFF"/>
                </a:highlight>
                <a:latin typeface="inter-regular"/>
              </a:rPr>
              <a:t> method is  used to call a function contains this value and an argument contains elements of an array. Unlike call() method, it contains the single array of arguments.</a:t>
            </a:r>
          </a:p>
          <a:p>
            <a:pPr algn="just"/>
            <a:r>
              <a:rPr lang="en-US" sz="2400" b="0" i="0" dirty="0">
                <a:solidFill>
                  <a:srgbClr val="610B38"/>
                </a:solidFill>
                <a:effectLst/>
                <a:highlight>
                  <a:srgbClr val="FFFFFF"/>
                </a:highlight>
                <a:latin typeface="erdana"/>
              </a:rPr>
              <a:t>Syntax</a:t>
            </a:r>
          </a:p>
          <a:p>
            <a:pPr algn="just">
              <a:buFont typeface="+mj-lt"/>
              <a:buAutoNum type="arabicPeriod"/>
            </a:pPr>
            <a:r>
              <a:rPr lang="en-US" sz="2400" b="0" i="0" dirty="0" err="1">
                <a:solidFill>
                  <a:srgbClr val="000000"/>
                </a:solidFill>
                <a:effectLst/>
                <a:latin typeface="inter-regular"/>
              </a:rPr>
              <a:t>function.apply</a:t>
            </a:r>
            <a:r>
              <a:rPr lang="en-US" sz="2400" b="0" i="0" dirty="0">
                <a:solidFill>
                  <a:srgbClr val="000000"/>
                </a:solidFill>
                <a:effectLst/>
                <a:latin typeface="inter-regular"/>
              </a:rPr>
              <a:t>(</a:t>
            </a:r>
            <a:r>
              <a:rPr lang="en-US" sz="2400" b="0" i="0" dirty="0" err="1">
                <a:solidFill>
                  <a:srgbClr val="000000"/>
                </a:solidFill>
                <a:effectLst/>
                <a:latin typeface="inter-regular"/>
              </a:rPr>
              <a:t>thisArg</a:t>
            </a:r>
            <a:r>
              <a:rPr lang="en-US" sz="2400" b="0" i="0" dirty="0">
                <a:solidFill>
                  <a:srgbClr val="000000"/>
                </a:solidFill>
                <a:effectLst/>
                <a:latin typeface="inter-regular"/>
              </a:rPr>
              <a:t>, [array])  </a:t>
            </a:r>
          </a:p>
          <a:p>
            <a:pPr algn="just"/>
            <a:r>
              <a:rPr lang="en-US" sz="2400" b="0" i="0" dirty="0">
                <a:solidFill>
                  <a:srgbClr val="610B38"/>
                </a:solidFill>
                <a:effectLst/>
                <a:highlight>
                  <a:srgbClr val="FFFFFF"/>
                </a:highlight>
                <a:latin typeface="erdana"/>
              </a:rPr>
              <a:t>Parameter</a:t>
            </a:r>
          </a:p>
          <a:p>
            <a:pPr algn="just"/>
            <a:r>
              <a:rPr lang="en-US" sz="2400" b="1" i="0" dirty="0" err="1">
                <a:solidFill>
                  <a:srgbClr val="333333"/>
                </a:solidFill>
                <a:effectLst/>
                <a:highlight>
                  <a:srgbClr val="FFFFFF"/>
                </a:highlight>
                <a:latin typeface="inter-bold"/>
              </a:rPr>
              <a:t>thisArg</a:t>
            </a:r>
            <a:r>
              <a:rPr lang="en-US" sz="2400" b="0" i="0" dirty="0">
                <a:solidFill>
                  <a:srgbClr val="333333"/>
                </a:solidFill>
                <a:effectLst/>
                <a:highlight>
                  <a:srgbClr val="FFFFFF"/>
                </a:highlight>
                <a:latin typeface="inter-regular"/>
              </a:rPr>
              <a:t> - It is optional. The this value is given for the call to a function.</a:t>
            </a:r>
          </a:p>
          <a:p>
            <a:pPr algn="just"/>
            <a:r>
              <a:rPr lang="en-US" sz="2400" b="1" i="0" dirty="0">
                <a:solidFill>
                  <a:srgbClr val="333333"/>
                </a:solidFill>
                <a:effectLst/>
                <a:highlight>
                  <a:srgbClr val="FFFFFF"/>
                </a:highlight>
                <a:latin typeface="inter-bold"/>
              </a:rPr>
              <a:t>array</a:t>
            </a:r>
            <a:r>
              <a:rPr lang="en-US" sz="2400" b="0" i="0" dirty="0">
                <a:solidFill>
                  <a:srgbClr val="333333"/>
                </a:solidFill>
                <a:effectLst/>
                <a:highlight>
                  <a:srgbClr val="FFFFFF"/>
                </a:highlight>
                <a:latin typeface="inter-regular"/>
              </a:rPr>
              <a:t> - It is optional. It is an array-like object.</a:t>
            </a:r>
          </a:p>
          <a:p>
            <a:pPr algn="just"/>
            <a:r>
              <a:rPr lang="en-US" sz="2400" b="0" i="0" dirty="0">
                <a:solidFill>
                  <a:srgbClr val="610B38"/>
                </a:solidFill>
                <a:effectLst/>
                <a:highlight>
                  <a:srgbClr val="FFFFFF"/>
                </a:highlight>
                <a:latin typeface="erdana"/>
              </a:rPr>
              <a:t>Return Value</a:t>
            </a:r>
          </a:p>
          <a:p>
            <a:pPr algn="just"/>
            <a:r>
              <a:rPr lang="en-US" sz="2400" b="0" i="0" dirty="0">
                <a:solidFill>
                  <a:srgbClr val="333333"/>
                </a:solidFill>
                <a:effectLst/>
                <a:highlight>
                  <a:srgbClr val="FFFFFF"/>
                </a:highlight>
                <a:latin typeface="inter-regular"/>
              </a:rPr>
              <a:t>It returns the result of the calling function along provided this value and arguments.</a:t>
            </a:r>
          </a:p>
        </p:txBody>
      </p:sp>
    </p:spTree>
    <p:extLst>
      <p:ext uri="{BB962C8B-B14F-4D97-AF65-F5344CB8AC3E}">
        <p14:creationId xmlns:p14="http://schemas.microsoft.com/office/powerpoint/2010/main" val="1265471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9C7D87-29A8-50B7-D854-FDC0622CC99A}"/>
              </a:ext>
            </a:extLst>
          </p:cNvPr>
          <p:cNvSpPr txBox="1"/>
          <p:nvPr/>
        </p:nvSpPr>
        <p:spPr>
          <a:xfrm>
            <a:off x="659567" y="509666"/>
            <a:ext cx="8480684" cy="5262979"/>
          </a:xfrm>
          <a:prstGeom prst="rect">
            <a:avLst/>
          </a:prstGeom>
          <a:noFill/>
        </p:spPr>
        <p:txBody>
          <a:bodyPr wrap="square">
            <a:spAutoFit/>
          </a:bodyPr>
          <a:lstStyle/>
          <a:p>
            <a:pPr algn="just"/>
            <a:r>
              <a:rPr lang="en-IN" sz="2400" b="1" i="0" dirty="0">
                <a:solidFill>
                  <a:srgbClr val="006699"/>
                </a:solidFill>
                <a:effectLst/>
                <a:latin typeface="inter-regular"/>
              </a:rPr>
              <a:t>&lt;script&gt;</a:t>
            </a:r>
            <a:r>
              <a:rPr lang="en-IN" sz="2400" b="0" i="0" dirty="0">
                <a:solidFill>
                  <a:srgbClr val="000000"/>
                </a:solidFill>
                <a:effectLst/>
                <a:latin typeface="inter-regular"/>
              </a:rPr>
              <a:t>  </a:t>
            </a:r>
          </a:p>
          <a:p>
            <a:pPr algn="just"/>
            <a:r>
              <a:rPr lang="en-IN" sz="2400" b="0" i="0" dirty="0">
                <a:solidFill>
                  <a:srgbClr val="000000"/>
                </a:solidFill>
                <a:effectLst/>
                <a:latin typeface="inter-regular"/>
              </a:rPr>
              <a:t>var </a:t>
            </a:r>
            <a:r>
              <a:rPr lang="en-IN" sz="2400" b="0" i="0" dirty="0" err="1">
                <a:solidFill>
                  <a:srgbClr val="FF0000"/>
                </a:solidFill>
                <a:effectLst/>
                <a:latin typeface="inter-regular"/>
              </a:rPr>
              <a:t>arr</a:t>
            </a:r>
            <a:r>
              <a:rPr lang="en-IN" sz="2400" b="0" i="0" dirty="0">
                <a:solidFill>
                  <a:srgbClr val="000000"/>
                </a:solidFill>
                <a:effectLst/>
                <a:latin typeface="inter-regular"/>
              </a:rPr>
              <a:t> = [7, 5, 9, 1];  </a:t>
            </a:r>
          </a:p>
          <a:p>
            <a:pPr algn="just"/>
            <a:r>
              <a:rPr lang="en-IN" sz="2400" b="0" i="0" dirty="0">
                <a:solidFill>
                  <a:srgbClr val="000000"/>
                </a:solidFill>
                <a:effectLst/>
                <a:latin typeface="inter-regular"/>
              </a:rPr>
              <a:t>var </a:t>
            </a:r>
            <a:r>
              <a:rPr lang="en-IN" sz="2400" b="0" i="0" dirty="0">
                <a:solidFill>
                  <a:srgbClr val="FF0000"/>
                </a:solidFill>
                <a:effectLst/>
                <a:latin typeface="inter-regular"/>
              </a:rPr>
              <a:t>max</a:t>
            </a:r>
            <a:r>
              <a:rPr lang="en-IN" sz="2400" b="0" i="0" dirty="0">
                <a:solidFill>
                  <a:srgbClr val="000000"/>
                </a:solidFill>
                <a:effectLst/>
                <a:latin typeface="inter-regular"/>
              </a:rPr>
              <a:t> = </a:t>
            </a:r>
            <a:r>
              <a:rPr lang="en-IN" sz="2400" b="0" i="0" dirty="0" err="1">
                <a:solidFill>
                  <a:srgbClr val="0000FF"/>
                </a:solidFill>
                <a:effectLst/>
                <a:latin typeface="inter-regular"/>
              </a:rPr>
              <a:t>Math</a:t>
            </a:r>
            <a:r>
              <a:rPr lang="en-IN" sz="2400" b="0" i="0" dirty="0" err="1">
                <a:solidFill>
                  <a:srgbClr val="000000"/>
                </a:solidFill>
                <a:effectLst/>
                <a:latin typeface="inter-regular"/>
              </a:rPr>
              <a:t>.max.apply</a:t>
            </a:r>
            <a:r>
              <a:rPr lang="en-IN" sz="2400" b="0" i="0" dirty="0">
                <a:solidFill>
                  <a:srgbClr val="000000"/>
                </a:solidFill>
                <a:effectLst/>
                <a:latin typeface="inter-regular"/>
              </a:rPr>
              <a:t>(null, </a:t>
            </a:r>
            <a:r>
              <a:rPr lang="en-IN" sz="2400" b="0" i="0" dirty="0" err="1">
                <a:solidFill>
                  <a:srgbClr val="000000"/>
                </a:solidFill>
                <a:effectLst/>
                <a:latin typeface="inter-regular"/>
              </a:rPr>
              <a:t>arr</a:t>
            </a:r>
            <a:r>
              <a:rPr lang="en-IN" sz="2400" b="0" i="0" dirty="0">
                <a:solidFill>
                  <a:srgbClr val="000000"/>
                </a:solidFill>
                <a:effectLst/>
                <a:latin typeface="inter-regular"/>
              </a:rPr>
              <a:t>);  </a:t>
            </a:r>
          </a:p>
          <a:p>
            <a:pPr algn="just"/>
            <a:r>
              <a:rPr lang="en-IN" sz="2400" b="0" i="0" dirty="0" err="1">
                <a:solidFill>
                  <a:srgbClr val="000000"/>
                </a:solidFill>
                <a:effectLst/>
                <a:latin typeface="inter-regular"/>
              </a:rPr>
              <a:t>document.writeln</a:t>
            </a:r>
            <a:r>
              <a:rPr lang="en-IN" sz="2400" b="0" i="0" dirty="0">
                <a:solidFill>
                  <a:srgbClr val="000000"/>
                </a:solidFill>
                <a:effectLst/>
                <a:latin typeface="inter-regular"/>
              </a:rPr>
              <a:t>(max);  </a:t>
            </a:r>
          </a:p>
          <a:p>
            <a:pPr algn="just"/>
            <a:r>
              <a:rPr lang="en-IN" sz="2400" b="1" i="0" dirty="0">
                <a:solidFill>
                  <a:srgbClr val="006699"/>
                </a:solidFill>
                <a:effectLst/>
                <a:latin typeface="inter-regular"/>
              </a:rPr>
              <a:t>&lt;/script&gt;</a:t>
            </a:r>
          </a:p>
          <a:p>
            <a:pPr algn="just">
              <a:buFont typeface="+mj-lt"/>
              <a:buAutoNum type="arabicPeriod"/>
            </a:pPr>
            <a:endParaRPr lang="en-IN" sz="2400" b="1" dirty="0">
              <a:solidFill>
                <a:srgbClr val="006699"/>
              </a:solidFill>
              <a:latin typeface="inter-regular"/>
            </a:endParaRPr>
          </a:p>
          <a:p>
            <a:pPr algn="just"/>
            <a:r>
              <a:rPr lang="en-IN" sz="2400" b="1" i="0" dirty="0">
                <a:solidFill>
                  <a:srgbClr val="006699"/>
                </a:solidFill>
                <a:effectLst/>
                <a:latin typeface="inter-regular"/>
              </a:rPr>
              <a:t>&lt;script&gt;</a:t>
            </a:r>
            <a:r>
              <a:rPr lang="en-IN" sz="2400" b="0" i="0" dirty="0">
                <a:solidFill>
                  <a:srgbClr val="000000"/>
                </a:solidFill>
                <a:effectLst/>
                <a:latin typeface="inter-regular"/>
              </a:rPr>
              <a:t>  </a:t>
            </a:r>
          </a:p>
          <a:p>
            <a:pPr algn="just"/>
            <a:r>
              <a:rPr lang="en-IN" sz="2400" b="0" i="0" dirty="0">
                <a:solidFill>
                  <a:srgbClr val="000000"/>
                </a:solidFill>
                <a:effectLst/>
                <a:latin typeface="inter-regular"/>
              </a:rPr>
              <a:t>var </a:t>
            </a:r>
            <a:r>
              <a:rPr lang="en-IN" sz="2400" b="0" i="0" dirty="0" err="1">
                <a:solidFill>
                  <a:srgbClr val="FF0000"/>
                </a:solidFill>
                <a:effectLst/>
                <a:latin typeface="inter-regular"/>
              </a:rPr>
              <a:t>arr</a:t>
            </a:r>
            <a:r>
              <a:rPr lang="en-IN" sz="2400" b="0" i="0" dirty="0">
                <a:solidFill>
                  <a:srgbClr val="000000"/>
                </a:solidFill>
                <a:effectLst/>
                <a:latin typeface="inter-regular"/>
              </a:rPr>
              <a:t> = [7, 5, 9, 1];  </a:t>
            </a:r>
          </a:p>
          <a:p>
            <a:pPr algn="just"/>
            <a:r>
              <a:rPr lang="en-IN" sz="2400" b="0" i="0" dirty="0">
                <a:solidFill>
                  <a:srgbClr val="000000"/>
                </a:solidFill>
                <a:effectLst/>
                <a:latin typeface="inter-regular"/>
              </a:rPr>
              <a:t>var </a:t>
            </a:r>
            <a:r>
              <a:rPr lang="en-IN" sz="2400" b="0" i="0" dirty="0">
                <a:solidFill>
                  <a:srgbClr val="FF0000"/>
                </a:solidFill>
                <a:effectLst/>
                <a:latin typeface="inter-regular"/>
              </a:rPr>
              <a:t>min</a:t>
            </a:r>
            <a:r>
              <a:rPr lang="en-IN" sz="2400" b="0" i="0" dirty="0">
                <a:solidFill>
                  <a:srgbClr val="000000"/>
                </a:solidFill>
                <a:effectLst/>
                <a:latin typeface="inter-regular"/>
              </a:rPr>
              <a:t> = </a:t>
            </a:r>
            <a:r>
              <a:rPr lang="en-IN" sz="2400" b="0" i="0" dirty="0" err="1">
                <a:solidFill>
                  <a:srgbClr val="0000FF"/>
                </a:solidFill>
                <a:effectLst/>
                <a:latin typeface="inter-regular"/>
              </a:rPr>
              <a:t>Math</a:t>
            </a:r>
            <a:r>
              <a:rPr lang="en-IN" sz="2400" b="0" i="0" dirty="0" err="1">
                <a:solidFill>
                  <a:srgbClr val="000000"/>
                </a:solidFill>
                <a:effectLst/>
                <a:latin typeface="inter-regular"/>
              </a:rPr>
              <a:t>.min.apply</a:t>
            </a:r>
            <a:r>
              <a:rPr lang="en-IN" sz="2400" b="0" i="0" dirty="0">
                <a:solidFill>
                  <a:srgbClr val="000000"/>
                </a:solidFill>
                <a:effectLst/>
                <a:latin typeface="inter-regular"/>
              </a:rPr>
              <a:t>(null, </a:t>
            </a:r>
            <a:r>
              <a:rPr lang="en-IN" sz="2400" b="0" i="0" dirty="0" err="1">
                <a:solidFill>
                  <a:srgbClr val="000000"/>
                </a:solidFill>
                <a:effectLst/>
                <a:latin typeface="inter-regular"/>
              </a:rPr>
              <a:t>arr</a:t>
            </a:r>
            <a:r>
              <a:rPr lang="en-IN" sz="2400" b="0" i="0" dirty="0">
                <a:solidFill>
                  <a:srgbClr val="000000"/>
                </a:solidFill>
                <a:effectLst/>
                <a:latin typeface="inter-regular"/>
              </a:rPr>
              <a:t>);  </a:t>
            </a:r>
          </a:p>
          <a:p>
            <a:pPr algn="just"/>
            <a:r>
              <a:rPr lang="en-IN" sz="2400" b="0" i="0" dirty="0" err="1">
                <a:solidFill>
                  <a:srgbClr val="000000"/>
                </a:solidFill>
                <a:effectLst/>
                <a:latin typeface="inter-regular"/>
              </a:rPr>
              <a:t>document.writeln</a:t>
            </a:r>
            <a:r>
              <a:rPr lang="en-IN" sz="2400" b="0" i="0" dirty="0">
                <a:solidFill>
                  <a:srgbClr val="000000"/>
                </a:solidFill>
                <a:effectLst/>
                <a:latin typeface="inter-regular"/>
              </a:rPr>
              <a:t>(min);  </a:t>
            </a:r>
          </a:p>
          <a:p>
            <a:pPr algn="just"/>
            <a:r>
              <a:rPr lang="en-IN" sz="2400" b="1" i="0" dirty="0">
                <a:solidFill>
                  <a:srgbClr val="006699"/>
                </a:solidFill>
                <a:effectLst/>
                <a:latin typeface="inter-regular"/>
              </a:rPr>
              <a:t>&lt;/script&gt;</a:t>
            </a:r>
            <a:endParaRPr lang="en-IN" sz="2400" b="0" i="0" dirty="0">
              <a:solidFill>
                <a:srgbClr val="000000"/>
              </a:solidFill>
              <a:effectLst/>
              <a:latin typeface="inter-regular"/>
            </a:endParaRPr>
          </a:p>
          <a:p>
            <a:pPr algn="just"/>
            <a:endParaRPr lang="en-IN" sz="2400" b="1" dirty="0">
              <a:solidFill>
                <a:srgbClr val="006699"/>
              </a:solidFill>
              <a:latin typeface="inter-regular"/>
            </a:endParaRPr>
          </a:p>
          <a:p>
            <a:pPr algn="just">
              <a:buFont typeface="+mj-lt"/>
              <a:buAutoNum type="arabicPeriod"/>
            </a:pPr>
            <a:endParaRPr lang="en-IN" sz="2400" b="1" i="0" dirty="0">
              <a:solidFill>
                <a:srgbClr val="006699"/>
              </a:solidFill>
              <a:effectLst/>
              <a:latin typeface="inter-regular"/>
            </a:endParaRPr>
          </a:p>
          <a:p>
            <a:pPr algn="just">
              <a:buFont typeface="+mj-lt"/>
              <a:buAutoNum type="arabicPeriod"/>
            </a:pPr>
            <a:endParaRPr lang="en-IN" sz="2400" b="0" i="0" dirty="0">
              <a:solidFill>
                <a:srgbClr val="000000"/>
              </a:solidFill>
              <a:effectLst/>
              <a:latin typeface="inter-regular"/>
            </a:endParaRPr>
          </a:p>
        </p:txBody>
      </p:sp>
    </p:spTree>
    <p:extLst>
      <p:ext uri="{BB962C8B-B14F-4D97-AF65-F5344CB8AC3E}">
        <p14:creationId xmlns:p14="http://schemas.microsoft.com/office/powerpoint/2010/main" val="1535138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 name="TextBox 1037">
            <a:extLst>
              <a:ext uri="{FF2B5EF4-FFF2-40B4-BE49-F238E27FC236}">
                <a16:creationId xmlns:a16="http://schemas.microsoft.com/office/drawing/2014/main" id="{1DBCDDCC-8AFF-FA82-EE84-EF9AA0A83405}"/>
              </a:ext>
            </a:extLst>
          </p:cNvPr>
          <p:cNvSpPr txBox="1"/>
          <p:nvPr/>
        </p:nvSpPr>
        <p:spPr>
          <a:xfrm>
            <a:off x="794478" y="419725"/>
            <a:ext cx="10328223" cy="6986528"/>
          </a:xfrm>
          <a:prstGeom prst="rect">
            <a:avLst/>
          </a:prstGeom>
          <a:noFill/>
        </p:spPr>
        <p:txBody>
          <a:bodyPr wrap="square">
            <a:spAutoFit/>
          </a:bodyPr>
          <a:lstStyle/>
          <a:p>
            <a:pPr algn="just"/>
            <a:r>
              <a:rPr lang="en-IN" sz="2800" b="0" i="0" dirty="0">
                <a:solidFill>
                  <a:srgbClr val="610B38"/>
                </a:solidFill>
                <a:effectLst/>
                <a:highlight>
                  <a:srgbClr val="FFFFFF"/>
                </a:highlight>
                <a:latin typeface="Arial" panose="020B0604020202020204" pitchFamily="34" charset="0"/>
                <a:cs typeface="Arial" panose="020B0604020202020204" pitchFamily="34" charset="0"/>
              </a:rPr>
              <a:t>JavaScript Function bind() method</a:t>
            </a:r>
          </a:p>
          <a:p>
            <a:pPr algn="just"/>
            <a:endParaRPr lang="en-IN" sz="2800" dirty="0">
              <a:solidFill>
                <a:srgbClr val="610B38"/>
              </a:solidFill>
              <a:highlight>
                <a:srgbClr val="FFFFFF"/>
              </a:highlight>
              <a:latin typeface="Arial" panose="020B0604020202020204" pitchFamily="34" charset="0"/>
              <a:cs typeface="Arial" panose="020B0604020202020204" pitchFamily="34" charset="0"/>
            </a:endParaRPr>
          </a:p>
          <a:p>
            <a:pPr algn="just"/>
            <a:r>
              <a:rPr lang="en-US" sz="2800" b="0" i="0" dirty="0">
                <a:solidFill>
                  <a:srgbClr val="333333"/>
                </a:solidFill>
                <a:effectLst/>
                <a:highlight>
                  <a:srgbClr val="FFFFFF"/>
                </a:highlight>
                <a:latin typeface="inter-regular"/>
              </a:rPr>
              <a:t>The JavaScript Function </a:t>
            </a:r>
            <a:r>
              <a:rPr lang="en-US" sz="2800" b="1" i="0" dirty="0">
                <a:solidFill>
                  <a:srgbClr val="333333"/>
                </a:solidFill>
                <a:effectLst/>
                <a:highlight>
                  <a:srgbClr val="FFFFFF"/>
                </a:highlight>
                <a:latin typeface="inter-bold"/>
              </a:rPr>
              <a:t>bind()</a:t>
            </a:r>
            <a:r>
              <a:rPr lang="en-US" sz="2800" b="0" i="0" dirty="0">
                <a:solidFill>
                  <a:srgbClr val="333333"/>
                </a:solidFill>
                <a:effectLst/>
                <a:highlight>
                  <a:srgbClr val="FFFFFF"/>
                </a:highlight>
                <a:latin typeface="inter-regular"/>
              </a:rPr>
              <a:t> method is used to create a new function. When a function is called, it has its own this keyword set to the provided value, with a given sequence of arguments.</a:t>
            </a:r>
          </a:p>
          <a:p>
            <a:pPr algn="just"/>
            <a:r>
              <a:rPr lang="en-US" sz="2800" dirty="0">
                <a:solidFill>
                  <a:srgbClr val="333333"/>
                </a:solidFill>
                <a:highlight>
                  <a:srgbClr val="FFFFFF"/>
                </a:highlight>
                <a:latin typeface="inter-regular"/>
              </a:rPr>
              <a:t>Syntax:</a:t>
            </a:r>
            <a:endParaRPr lang="en-US" sz="2800" b="0" i="0" dirty="0">
              <a:solidFill>
                <a:srgbClr val="333333"/>
              </a:solidFill>
              <a:effectLst/>
              <a:highlight>
                <a:srgbClr val="FFFFFF"/>
              </a:highlight>
              <a:latin typeface="inter-regular"/>
            </a:endParaRPr>
          </a:p>
          <a:p>
            <a:pPr algn="just"/>
            <a:r>
              <a:rPr lang="en-US" sz="2800" b="0" i="0" dirty="0" err="1">
                <a:solidFill>
                  <a:srgbClr val="000000"/>
                </a:solidFill>
                <a:effectLst/>
                <a:latin typeface="inter-regular"/>
              </a:rPr>
              <a:t>function.bind</a:t>
            </a:r>
            <a:r>
              <a:rPr lang="en-US" sz="2800" b="0" i="0" dirty="0">
                <a:solidFill>
                  <a:srgbClr val="000000"/>
                </a:solidFill>
                <a:effectLst/>
                <a:latin typeface="inter-regular"/>
              </a:rPr>
              <a:t>(</a:t>
            </a:r>
            <a:r>
              <a:rPr lang="en-US" sz="2800" b="0" i="0" dirty="0" err="1">
                <a:solidFill>
                  <a:srgbClr val="000000"/>
                </a:solidFill>
                <a:effectLst/>
                <a:latin typeface="inter-regular"/>
              </a:rPr>
              <a:t>thisArg</a:t>
            </a:r>
            <a:r>
              <a:rPr lang="en-US" sz="2800" b="0" i="0" dirty="0">
                <a:solidFill>
                  <a:srgbClr val="000000"/>
                </a:solidFill>
                <a:effectLst/>
                <a:latin typeface="inter-regular"/>
              </a:rPr>
              <a:t> [, arg1[, arg2[, ...]]]</a:t>
            </a:r>
          </a:p>
          <a:p>
            <a:pPr algn="just"/>
            <a:endParaRPr lang="en-US" sz="2800" b="0" i="0" dirty="0">
              <a:solidFill>
                <a:srgbClr val="333333"/>
              </a:solidFill>
              <a:effectLst/>
              <a:highlight>
                <a:srgbClr val="FFFFFF"/>
              </a:highlight>
              <a:latin typeface="inter-regular"/>
            </a:endParaRPr>
          </a:p>
          <a:p>
            <a:pPr algn="just"/>
            <a:r>
              <a:rPr lang="en-US" sz="2800" b="1" i="0" dirty="0" err="1">
                <a:solidFill>
                  <a:srgbClr val="333333"/>
                </a:solidFill>
                <a:effectLst/>
                <a:highlight>
                  <a:srgbClr val="FFFFFF"/>
                </a:highlight>
                <a:latin typeface="inter-bold"/>
              </a:rPr>
              <a:t>thisArg</a:t>
            </a:r>
            <a:r>
              <a:rPr lang="en-US" sz="2800" b="0" i="0" dirty="0">
                <a:solidFill>
                  <a:srgbClr val="333333"/>
                </a:solidFill>
                <a:effectLst/>
                <a:highlight>
                  <a:srgbClr val="FFFFFF"/>
                </a:highlight>
                <a:latin typeface="inter-regular"/>
              </a:rPr>
              <a:t> - The this value passed to the target function.</a:t>
            </a:r>
          </a:p>
          <a:p>
            <a:pPr algn="just"/>
            <a:r>
              <a:rPr lang="en-US" sz="2800" b="1" i="0" dirty="0">
                <a:solidFill>
                  <a:srgbClr val="333333"/>
                </a:solidFill>
                <a:effectLst/>
                <a:highlight>
                  <a:srgbClr val="FFFFFF"/>
                </a:highlight>
                <a:latin typeface="inter-bold"/>
              </a:rPr>
              <a:t>arg1,arg2,....,</a:t>
            </a:r>
            <a:r>
              <a:rPr lang="en-US" sz="2800" b="1" i="0" dirty="0" err="1">
                <a:solidFill>
                  <a:srgbClr val="333333"/>
                </a:solidFill>
                <a:effectLst/>
                <a:highlight>
                  <a:srgbClr val="FFFFFF"/>
                </a:highlight>
                <a:latin typeface="inter-bold"/>
              </a:rPr>
              <a:t>argn</a:t>
            </a:r>
            <a:r>
              <a:rPr lang="en-US" sz="2800" b="0" i="0" dirty="0">
                <a:solidFill>
                  <a:srgbClr val="333333"/>
                </a:solidFill>
                <a:effectLst/>
                <a:highlight>
                  <a:srgbClr val="FFFFFF"/>
                </a:highlight>
                <a:latin typeface="inter-regular"/>
              </a:rPr>
              <a:t> - It represents the arguments for the function.</a:t>
            </a:r>
          </a:p>
          <a:p>
            <a:endParaRPr lang="en-US" sz="2800" dirty="0"/>
          </a:p>
          <a:p>
            <a:r>
              <a:rPr lang="en-US" sz="2800" b="0" i="0" dirty="0">
                <a:solidFill>
                  <a:srgbClr val="333333"/>
                </a:solidFill>
                <a:effectLst/>
                <a:highlight>
                  <a:srgbClr val="FFFFFF"/>
                </a:highlight>
                <a:latin typeface="inter-regular"/>
              </a:rPr>
              <a:t>It returns the replica of the given function along provided this value and initial arguments.</a:t>
            </a:r>
            <a:br>
              <a:rPr lang="en-US" sz="2800" dirty="0"/>
            </a:br>
            <a:endParaRPr lang="en-IN" sz="2800" b="0" i="0" dirty="0">
              <a:solidFill>
                <a:srgbClr val="610B38"/>
              </a:solidFill>
              <a:effectLst/>
              <a:highlight>
                <a:srgbClr val="FFFFFF"/>
              </a:highlight>
              <a:latin typeface="Arial" panose="020B0604020202020204" pitchFamily="34" charset="0"/>
              <a:cs typeface="Arial" panose="020B0604020202020204" pitchFamily="34" charset="0"/>
            </a:endParaRPr>
          </a:p>
          <a:p>
            <a:br>
              <a:rPr lang="en-IN" sz="2800" dirty="0">
                <a:latin typeface="Arial" panose="020B0604020202020204" pitchFamily="34" charset="0"/>
                <a:cs typeface="Arial" panose="020B0604020202020204" pitchFamily="34" charset="0"/>
              </a:rPr>
            </a:b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090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8451B0-5754-0CA3-84A0-4448093AE427}"/>
              </a:ext>
            </a:extLst>
          </p:cNvPr>
          <p:cNvSpPr txBox="1"/>
          <p:nvPr/>
        </p:nvSpPr>
        <p:spPr>
          <a:xfrm>
            <a:off x="1124262" y="704538"/>
            <a:ext cx="9773587" cy="4893647"/>
          </a:xfrm>
          <a:prstGeom prst="rect">
            <a:avLst/>
          </a:prstGeom>
          <a:noFill/>
        </p:spPr>
        <p:txBody>
          <a:bodyPr wrap="square">
            <a:spAutoFit/>
          </a:bodyPr>
          <a:lstStyle/>
          <a:p>
            <a:pPr algn="just"/>
            <a:endParaRPr lang="en-IN" sz="2400" b="1" i="0" dirty="0">
              <a:solidFill>
                <a:srgbClr val="006699"/>
              </a:solidFill>
              <a:effectLst/>
              <a:latin typeface="Arial" panose="020B0604020202020204" pitchFamily="34" charset="0"/>
              <a:cs typeface="Arial" panose="020B0604020202020204" pitchFamily="34" charset="0"/>
            </a:endParaRPr>
          </a:p>
          <a:p>
            <a:pPr algn="just"/>
            <a:endParaRPr lang="en-IN" sz="2400" b="1" dirty="0">
              <a:solidFill>
                <a:srgbClr val="006699"/>
              </a:solidFill>
              <a:latin typeface="Arial" panose="020B0604020202020204" pitchFamily="34" charset="0"/>
              <a:cs typeface="Arial" panose="020B0604020202020204" pitchFamily="34" charset="0"/>
            </a:endParaRPr>
          </a:p>
          <a:p>
            <a:pPr algn="just"/>
            <a:r>
              <a:rPr lang="en-IN" sz="2400" b="1" i="0" dirty="0">
                <a:solidFill>
                  <a:srgbClr val="006699"/>
                </a:solidFill>
                <a:effectLst/>
                <a:latin typeface="Arial" panose="020B0604020202020204" pitchFamily="34" charset="0"/>
                <a:cs typeface="Arial" panose="020B0604020202020204" pitchFamily="34" charset="0"/>
              </a:rPr>
              <a:t>&lt;script&gt;</a:t>
            </a:r>
            <a:r>
              <a:rPr lang="en-IN" sz="2400" b="0" i="0" dirty="0">
                <a:solidFill>
                  <a:srgbClr val="000000"/>
                </a:solidFill>
                <a:effectLst/>
                <a:latin typeface="Arial" panose="020B0604020202020204" pitchFamily="34" charset="0"/>
                <a:cs typeface="Arial" panose="020B0604020202020204" pitchFamily="34" charset="0"/>
              </a:rPr>
              <a:t>  </a:t>
            </a:r>
          </a:p>
          <a:p>
            <a:pPr algn="just"/>
            <a:r>
              <a:rPr lang="en-IN" sz="2400" b="0" i="0" dirty="0">
                <a:solidFill>
                  <a:srgbClr val="000000"/>
                </a:solidFill>
                <a:effectLst/>
                <a:latin typeface="Arial" panose="020B0604020202020204" pitchFamily="34" charset="0"/>
                <a:cs typeface="Arial" panose="020B0604020202020204" pitchFamily="34" charset="0"/>
              </a:rPr>
              <a:t>var </a:t>
            </a:r>
            <a:r>
              <a:rPr lang="en-IN" sz="2400" b="0" i="0" dirty="0">
                <a:solidFill>
                  <a:srgbClr val="FF0000"/>
                </a:solidFill>
                <a:effectLst/>
                <a:latin typeface="Arial" panose="020B0604020202020204" pitchFamily="34" charset="0"/>
                <a:cs typeface="Arial" panose="020B0604020202020204" pitchFamily="34" charset="0"/>
              </a:rPr>
              <a:t>website</a:t>
            </a:r>
            <a:r>
              <a:rPr lang="en-IN" sz="2400" b="0" i="0" dirty="0">
                <a:solidFill>
                  <a:srgbClr val="000000"/>
                </a:solidFill>
                <a:effectLst/>
                <a:latin typeface="Arial" panose="020B0604020202020204" pitchFamily="34" charset="0"/>
                <a:cs typeface="Arial" panose="020B0604020202020204" pitchFamily="34" charset="0"/>
              </a:rPr>
              <a:t> = {  </a:t>
            </a:r>
          </a:p>
          <a:p>
            <a:pPr algn="just"/>
            <a:r>
              <a:rPr lang="en-IN" sz="2400" b="0" i="0" dirty="0">
                <a:solidFill>
                  <a:srgbClr val="000000"/>
                </a:solidFill>
                <a:effectLst/>
                <a:latin typeface="Arial" panose="020B0604020202020204" pitchFamily="34" charset="0"/>
                <a:cs typeface="Arial" panose="020B0604020202020204" pitchFamily="34" charset="0"/>
              </a:rPr>
              <a:t>  name: "</a:t>
            </a:r>
            <a:r>
              <a:rPr lang="en-IN" sz="2400" b="0" i="0" dirty="0" err="1">
                <a:solidFill>
                  <a:srgbClr val="000000"/>
                </a:solidFill>
                <a:effectLst/>
                <a:latin typeface="Arial" panose="020B0604020202020204" pitchFamily="34" charset="0"/>
                <a:cs typeface="Arial" panose="020B0604020202020204" pitchFamily="34" charset="0"/>
              </a:rPr>
              <a:t>Javatpoint</a:t>
            </a:r>
            <a:r>
              <a:rPr lang="en-IN" sz="2400" b="0" i="0" dirty="0">
                <a:solidFill>
                  <a:srgbClr val="000000"/>
                </a:solidFill>
                <a:effectLst/>
                <a:latin typeface="Arial" panose="020B0604020202020204" pitchFamily="34" charset="0"/>
                <a:cs typeface="Arial" panose="020B0604020202020204" pitchFamily="34" charset="0"/>
              </a:rPr>
              <a:t>",  </a:t>
            </a:r>
          </a:p>
          <a:p>
            <a:pPr algn="just"/>
            <a:r>
              <a:rPr lang="en-IN" sz="2400" b="0" i="0" dirty="0">
                <a:solidFill>
                  <a:srgbClr val="000000"/>
                </a:solidFill>
                <a:effectLst/>
                <a:latin typeface="Arial" panose="020B0604020202020204" pitchFamily="34" charset="0"/>
                <a:cs typeface="Arial" panose="020B0604020202020204" pitchFamily="34" charset="0"/>
              </a:rPr>
              <a:t>  </a:t>
            </a:r>
            <a:r>
              <a:rPr lang="en-IN" sz="2400" b="0" i="0" dirty="0" err="1">
                <a:solidFill>
                  <a:srgbClr val="000000"/>
                </a:solidFill>
                <a:effectLst/>
                <a:latin typeface="Arial" panose="020B0604020202020204" pitchFamily="34" charset="0"/>
                <a:cs typeface="Arial" panose="020B0604020202020204" pitchFamily="34" charset="0"/>
              </a:rPr>
              <a:t>getName</a:t>
            </a:r>
            <a:r>
              <a:rPr lang="en-IN" sz="2400" b="0" i="0" dirty="0">
                <a:solidFill>
                  <a:srgbClr val="000000"/>
                </a:solidFill>
                <a:effectLst/>
                <a:latin typeface="Arial" panose="020B0604020202020204" pitchFamily="34" charset="0"/>
                <a:cs typeface="Arial" panose="020B0604020202020204" pitchFamily="34" charset="0"/>
              </a:rPr>
              <a:t>: function() {  </a:t>
            </a:r>
          </a:p>
          <a:p>
            <a:pPr algn="just"/>
            <a:r>
              <a:rPr lang="en-IN" sz="2400" b="0" i="0" dirty="0">
                <a:solidFill>
                  <a:srgbClr val="000000"/>
                </a:solidFill>
                <a:effectLst/>
                <a:latin typeface="Arial" panose="020B0604020202020204" pitchFamily="34" charset="0"/>
                <a:cs typeface="Arial" panose="020B0604020202020204" pitchFamily="34" charset="0"/>
              </a:rPr>
              <a:t>    return this.name;  </a:t>
            </a:r>
          </a:p>
          <a:p>
            <a:pPr algn="just"/>
            <a:r>
              <a:rPr lang="en-IN" sz="2400" b="0" i="0" dirty="0">
                <a:solidFill>
                  <a:srgbClr val="000000"/>
                </a:solidFill>
                <a:effectLst/>
                <a:latin typeface="Arial" panose="020B0604020202020204" pitchFamily="34" charset="0"/>
                <a:cs typeface="Arial" panose="020B0604020202020204" pitchFamily="34" charset="0"/>
              </a:rPr>
              <a:t>  }  </a:t>
            </a:r>
          </a:p>
          <a:p>
            <a:pPr algn="just"/>
            <a:r>
              <a:rPr lang="en-IN" sz="2400" b="0" i="0" dirty="0">
                <a:solidFill>
                  <a:srgbClr val="000000"/>
                </a:solidFill>
                <a:effectLst/>
                <a:latin typeface="Arial" panose="020B0604020202020204" pitchFamily="34" charset="0"/>
                <a:cs typeface="Arial" panose="020B0604020202020204" pitchFamily="34" charset="0"/>
              </a:rPr>
              <a:t>}  </a:t>
            </a:r>
          </a:p>
          <a:p>
            <a:pPr algn="just"/>
            <a:r>
              <a:rPr lang="en-IN" sz="2400" b="0" i="0" dirty="0">
                <a:solidFill>
                  <a:srgbClr val="000000"/>
                </a:solidFill>
                <a:effectLst/>
                <a:latin typeface="Arial" panose="020B0604020202020204" pitchFamily="34" charset="0"/>
                <a:cs typeface="Arial" panose="020B0604020202020204" pitchFamily="34" charset="0"/>
              </a:rPr>
              <a:t>var </a:t>
            </a:r>
            <a:r>
              <a:rPr lang="en-IN" sz="2400" b="0" i="0" dirty="0" err="1">
                <a:solidFill>
                  <a:srgbClr val="FF0000"/>
                </a:solidFill>
                <a:effectLst/>
                <a:latin typeface="Arial" panose="020B0604020202020204" pitchFamily="34" charset="0"/>
                <a:cs typeface="Arial" panose="020B0604020202020204" pitchFamily="34" charset="0"/>
              </a:rPr>
              <a:t>unboundGetName</a:t>
            </a:r>
            <a:r>
              <a:rPr lang="en-IN" sz="2400" b="0" i="0" dirty="0">
                <a:solidFill>
                  <a:srgbClr val="000000"/>
                </a:solidFill>
                <a:effectLst/>
                <a:latin typeface="Arial" panose="020B0604020202020204" pitchFamily="34" charset="0"/>
                <a:cs typeface="Arial" panose="020B0604020202020204" pitchFamily="34" charset="0"/>
              </a:rPr>
              <a:t> = </a:t>
            </a:r>
            <a:r>
              <a:rPr lang="en-IN" sz="2400" b="0" i="0" dirty="0" err="1">
                <a:solidFill>
                  <a:srgbClr val="0000FF"/>
                </a:solidFill>
                <a:effectLst/>
                <a:latin typeface="Arial" panose="020B0604020202020204" pitchFamily="34" charset="0"/>
                <a:cs typeface="Arial" panose="020B0604020202020204" pitchFamily="34" charset="0"/>
              </a:rPr>
              <a:t>website</a:t>
            </a:r>
            <a:r>
              <a:rPr lang="en-IN" sz="2400" b="0" i="0" dirty="0" err="1">
                <a:solidFill>
                  <a:srgbClr val="000000"/>
                </a:solidFill>
                <a:effectLst/>
                <a:latin typeface="Arial" panose="020B0604020202020204" pitchFamily="34" charset="0"/>
                <a:cs typeface="Arial" panose="020B0604020202020204" pitchFamily="34" charset="0"/>
              </a:rPr>
              <a:t>.getName</a:t>
            </a:r>
            <a:r>
              <a:rPr lang="en-IN" sz="2400" b="0" i="0" dirty="0">
                <a:solidFill>
                  <a:srgbClr val="000000"/>
                </a:solidFill>
                <a:effectLst/>
                <a:latin typeface="Arial" panose="020B0604020202020204" pitchFamily="34" charset="0"/>
                <a:cs typeface="Arial" panose="020B0604020202020204" pitchFamily="34" charset="0"/>
              </a:rPr>
              <a:t>;  </a:t>
            </a:r>
          </a:p>
          <a:p>
            <a:pPr algn="just"/>
            <a:r>
              <a:rPr lang="en-IN" sz="2400" b="0" i="0" dirty="0">
                <a:solidFill>
                  <a:srgbClr val="000000"/>
                </a:solidFill>
                <a:effectLst/>
                <a:latin typeface="Arial" panose="020B0604020202020204" pitchFamily="34" charset="0"/>
                <a:cs typeface="Arial" panose="020B0604020202020204" pitchFamily="34" charset="0"/>
              </a:rPr>
              <a:t>var </a:t>
            </a:r>
            <a:r>
              <a:rPr lang="en-IN" sz="2400" b="0" i="0" dirty="0" err="1">
                <a:solidFill>
                  <a:srgbClr val="FF0000"/>
                </a:solidFill>
                <a:effectLst/>
                <a:latin typeface="Arial" panose="020B0604020202020204" pitchFamily="34" charset="0"/>
                <a:cs typeface="Arial" panose="020B0604020202020204" pitchFamily="34" charset="0"/>
              </a:rPr>
              <a:t>boundGetName</a:t>
            </a:r>
            <a:r>
              <a:rPr lang="en-IN" sz="2400" b="0" i="0" dirty="0">
                <a:solidFill>
                  <a:srgbClr val="000000"/>
                </a:solidFill>
                <a:effectLst/>
                <a:latin typeface="Arial" panose="020B0604020202020204" pitchFamily="34" charset="0"/>
                <a:cs typeface="Arial" panose="020B0604020202020204" pitchFamily="34" charset="0"/>
              </a:rPr>
              <a:t> = </a:t>
            </a:r>
            <a:r>
              <a:rPr lang="en-IN" sz="2400" b="0" i="0" dirty="0" err="1">
                <a:solidFill>
                  <a:srgbClr val="0000FF"/>
                </a:solidFill>
                <a:effectLst/>
                <a:latin typeface="Arial" panose="020B0604020202020204" pitchFamily="34" charset="0"/>
                <a:cs typeface="Arial" panose="020B0604020202020204" pitchFamily="34" charset="0"/>
              </a:rPr>
              <a:t>unboundGetName</a:t>
            </a:r>
            <a:r>
              <a:rPr lang="en-IN" sz="2400" b="0" i="0" dirty="0" err="1">
                <a:solidFill>
                  <a:srgbClr val="000000"/>
                </a:solidFill>
                <a:effectLst/>
                <a:latin typeface="Arial" panose="020B0604020202020204" pitchFamily="34" charset="0"/>
                <a:cs typeface="Arial" panose="020B0604020202020204" pitchFamily="34" charset="0"/>
              </a:rPr>
              <a:t>.bind</a:t>
            </a:r>
            <a:r>
              <a:rPr lang="en-IN" sz="2400" b="0" i="0" dirty="0">
                <a:solidFill>
                  <a:srgbClr val="000000"/>
                </a:solidFill>
                <a:effectLst/>
                <a:latin typeface="Arial" panose="020B0604020202020204" pitchFamily="34" charset="0"/>
                <a:cs typeface="Arial" panose="020B0604020202020204" pitchFamily="34" charset="0"/>
              </a:rPr>
              <a:t>(website);  </a:t>
            </a:r>
          </a:p>
          <a:p>
            <a:pPr algn="just"/>
            <a:r>
              <a:rPr lang="en-IN" sz="2400" b="0" i="0" dirty="0" err="1">
                <a:solidFill>
                  <a:srgbClr val="000000"/>
                </a:solidFill>
                <a:effectLst/>
                <a:latin typeface="Arial" panose="020B0604020202020204" pitchFamily="34" charset="0"/>
                <a:cs typeface="Arial" panose="020B0604020202020204" pitchFamily="34" charset="0"/>
              </a:rPr>
              <a:t>document.writeln</a:t>
            </a:r>
            <a:r>
              <a:rPr lang="en-IN" sz="2400" b="0" i="0" dirty="0">
                <a:solidFill>
                  <a:srgbClr val="000000"/>
                </a:solidFill>
                <a:effectLst/>
                <a:latin typeface="Arial" panose="020B0604020202020204" pitchFamily="34" charset="0"/>
                <a:cs typeface="Arial" panose="020B0604020202020204" pitchFamily="34" charset="0"/>
              </a:rPr>
              <a:t>(</a:t>
            </a:r>
            <a:r>
              <a:rPr lang="en-IN" sz="2400" b="0" i="0" dirty="0" err="1">
                <a:solidFill>
                  <a:srgbClr val="000000"/>
                </a:solidFill>
                <a:effectLst/>
                <a:latin typeface="Arial" panose="020B0604020202020204" pitchFamily="34" charset="0"/>
                <a:cs typeface="Arial" panose="020B0604020202020204" pitchFamily="34" charset="0"/>
              </a:rPr>
              <a:t>boundGetName</a:t>
            </a:r>
            <a:r>
              <a:rPr lang="en-IN" sz="2400" b="0" i="0" dirty="0">
                <a:solidFill>
                  <a:srgbClr val="000000"/>
                </a:solidFill>
                <a:effectLst/>
                <a:latin typeface="Arial" panose="020B0604020202020204" pitchFamily="34" charset="0"/>
                <a:cs typeface="Arial" panose="020B0604020202020204" pitchFamily="34" charset="0"/>
              </a:rPr>
              <a:t>());  </a:t>
            </a:r>
          </a:p>
          <a:p>
            <a:pPr algn="just"/>
            <a:r>
              <a:rPr lang="en-IN" sz="2400" b="1" i="0" dirty="0">
                <a:solidFill>
                  <a:srgbClr val="006699"/>
                </a:solidFill>
                <a:effectLst/>
                <a:latin typeface="Arial" panose="020B0604020202020204" pitchFamily="34" charset="0"/>
                <a:cs typeface="Arial" panose="020B0604020202020204" pitchFamily="34" charset="0"/>
              </a:rPr>
              <a:t>&lt;/script&gt;</a:t>
            </a:r>
            <a:r>
              <a:rPr lang="en-IN" sz="2400" b="0" i="0" dirty="0">
                <a:solidFill>
                  <a:srgbClr val="000000"/>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647932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B4FA48-519D-30E4-D56D-750F41A3F54E}"/>
              </a:ext>
            </a:extLst>
          </p:cNvPr>
          <p:cNvSpPr txBox="1"/>
          <p:nvPr/>
        </p:nvSpPr>
        <p:spPr>
          <a:xfrm>
            <a:off x="824459" y="284813"/>
            <a:ext cx="8315792" cy="5940088"/>
          </a:xfrm>
          <a:prstGeom prst="rect">
            <a:avLst/>
          </a:prstGeom>
          <a:noFill/>
        </p:spPr>
        <p:txBody>
          <a:bodyPr wrap="square">
            <a:spAutoFit/>
          </a:bodyPr>
          <a:lstStyle/>
          <a:p>
            <a:pPr algn="just"/>
            <a:r>
              <a:rPr lang="en-IN" sz="2000" b="1" i="0" dirty="0">
                <a:solidFill>
                  <a:srgbClr val="006699"/>
                </a:solidFill>
                <a:effectLst/>
                <a:latin typeface="Arial" panose="020B0604020202020204" pitchFamily="34" charset="0"/>
                <a:cs typeface="Arial" panose="020B0604020202020204" pitchFamily="34" charset="0"/>
              </a:rPr>
              <a:t>&lt;script&gt;</a:t>
            </a:r>
            <a:r>
              <a:rPr lang="en-IN" sz="2000" b="0" i="0" dirty="0">
                <a:solidFill>
                  <a:srgbClr val="000000"/>
                </a:solidFill>
                <a:effectLst/>
                <a:latin typeface="Arial" panose="020B0604020202020204" pitchFamily="34" charset="0"/>
                <a:cs typeface="Arial" panose="020B0604020202020204" pitchFamily="34" charset="0"/>
              </a:rPr>
              <a:t>  </a:t>
            </a:r>
          </a:p>
          <a:p>
            <a:pPr algn="just"/>
            <a:r>
              <a:rPr lang="en-IN" sz="2000" b="0" i="0" dirty="0">
                <a:solidFill>
                  <a:srgbClr val="000000"/>
                </a:solidFill>
                <a:effectLst/>
                <a:latin typeface="Arial" panose="020B0604020202020204" pitchFamily="34" charset="0"/>
                <a:cs typeface="Arial" panose="020B0604020202020204" pitchFamily="34" charset="0"/>
              </a:rPr>
              <a:t>// Here, this refers to the global "window" object  </a:t>
            </a:r>
          </a:p>
          <a:p>
            <a:pPr algn="just"/>
            <a:r>
              <a:rPr lang="en-IN" sz="2000" b="0" i="0" dirty="0">
                <a:solidFill>
                  <a:srgbClr val="FF0000"/>
                </a:solidFill>
                <a:effectLst/>
                <a:latin typeface="Arial" panose="020B0604020202020204" pitchFamily="34" charset="0"/>
                <a:cs typeface="Arial" panose="020B0604020202020204" pitchFamily="34" charset="0"/>
              </a:rPr>
              <a:t>this.name</a:t>
            </a:r>
            <a:r>
              <a:rPr lang="en-IN" sz="2000" b="0" i="0" dirty="0">
                <a:solidFill>
                  <a:srgbClr val="000000"/>
                </a:solidFill>
                <a:effectLst/>
                <a:latin typeface="Arial" panose="020B0604020202020204" pitchFamily="34" charset="0"/>
                <a:cs typeface="Arial" panose="020B0604020202020204" pitchFamily="34" charset="0"/>
              </a:rPr>
              <a:t> = </a:t>
            </a:r>
            <a:r>
              <a:rPr lang="en-IN" sz="2000" b="0" i="0" dirty="0">
                <a:solidFill>
                  <a:srgbClr val="0000FF"/>
                </a:solidFill>
                <a:effectLst/>
                <a:latin typeface="Arial" panose="020B0604020202020204" pitchFamily="34" charset="0"/>
                <a:cs typeface="Arial" panose="020B0604020202020204" pitchFamily="34" charset="0"/>
              </a:rPr>
              <a:t>"Oracle"</a:t>
            </a:r>
            <a:r>
              <a:rPr lang="en-IN" sz="2000" b="0" i="0" dirty="0">
                <a:solidFill>
                  <a:srgbClr val="000000"/>
                </a:solidFill>
                <a:effectLst/>
                <a:latin typeface="Arial" panose="020B0604020202020204" pitchFamily="34" charset="0"/>
                <a:cs typeface="Arial" panose="020B0604020202020204" pitchFamily="34" charset="0"/>
              </a:rPr>
              <a:t>;       </a:t>
            </a:r>
          </a:p>
          <a:p>
            <a:pPr algn="just"/>
            <a:r>
              <a:rPr lang="en-IN" sz="2000" b="0" i="0" dirty="0">
                <a:solidFill>
                  <a:srgbClr val="000000"/>
                </a:solidFill>
                <a:effectLst/>
                <a:latin typeface="Arial" panose="020B0604020202020204" pitchFamily="34" charset="0"/>
                <a:cs typeface="Arial" panose="020B0604020202020204" pitchFamily="34" charset="0"/>
              </a:rPr>
              <a:t>var </a:t>
            </a:r>
            <a:r>
              <a:rPr lang="en-IN" sz="2000" b="0" i="0" dirty="0">
                <a:solidFill>
                  <a:srgbClr val="FF0000"/>
                </a:solidFill>
                <a:effectLst/>
                <a:latin typeface="Arial" panose="020B0604020202020204" pitchFamily="34" charset="0"/>
                <a:cs typeface="Arial" panose="020B0604020202020204" pitchFamily="34" charset="0"/>
              </a:rPr>
              <a:t>website</a:t>
            </a:r>
            <a:r>
              <a:rPr lang="en-IN" sz="2000" b="0" i="0" dirty="0">
                <a:solidFill>
                  <a:srgbClr val="000000"/>
                </a:solidFill>
                <a:effectLst/>
                <a:latin typeface="Arial" panose="020B0604020202020204" pitchFamily="34" charset="0"/>
                <a:cs typeface="Arial" panose="020B0604020202020204" pitchFamily="34" charset="0"/>
              </a:rPr>
              <a:t> = {  </a:t>
            </a:r>
          </a:p>
          <a:p>
            <a:pPr algn="just"/>
            <a:r>
              <a:rPr lang="en-IN" sz="2000" b="0" i="0" dirty="0">
                <a:solidFill>
                  <a:srgbClr val="000000"/>
                </a:solidFill>
                <a:effectLst/>
                <a:latin typeface="Arial" panose="020B0604020202020204" pitchFamily="34" charset="0"/>
                <a:cs typeface="Arial" panose="020B0604020202020204" pitchFamily="34" charset="0"/>
              </a:rPr>
              <a:t>  name: “</a:t>
            </a:r>
            <a:r>
              <a:rPr lang="en-IN" sz="2000" dirty="0" err="1">
                <a:solidFill>
                  <a:srgbClr val="000000"/>
                </a:solidFill>
                <a:latin typeface="Arial" panose="020B0604020202020204" pitchFamily="34" charset="0"/>
                <a:cs typeface="Arial" panose="020B0604020202020204" pitchFamily="34" charset="0"/>
              </a:rPr>
              <a:t>S</a:t>
            </a:r>
            <a:r>
              <a:rPr lang="en-IN" sz="2000" b="0" i="0" dirty="0" err="1">
                <a:solidFill>
                  <a:srgbClr val="000000"/>
                </a:solidFill>
                <a:effectLst/>
                <a:latin typeface="Arial" panose="020B0604020202020204" pitchFamily="34" charset="0"/>
                <a:cs typeface="Arial" panose="020B0604020202020204" pitchFamily="34" charset="0"/>
              </a:rPr>
              <a:t>tudentTribe</a:t>
            </a:r>
            <a:r>
              <a:rPr lang="en-IN" sz="2000" b="0" i="0" dirty="0">
                <a:solidFill>
                  <a:srgbClr val="000000"/>
                </a:solidFill>
                <a:effectLst/>
                <a:latin typeface="Arial" panose="020B0604020202020204" pitchFamily="34" charset="0"/>
                <a:cs typeface="Arial" panose="020B0604020202020204" pitchFamily="34" charset="0"/>
              </a:rPr>
              <a:t>",  </a:t>
            </a:r>
          </a:p>
          <a:p>
            <a:pPr algn="just"/>
            <a:r>
              <a:rPr lang="en-IN" sz="2000" b="0" i="0" dirty="0">
                <a:solidFill>
                  <a:srgbClr val="000000"/>
                </a:solidFill>
                <a:effectLst/>
                <a:latin typeface="Arial" panose="020B0604020202020204" pitchFamily="34" charset="0"/>
                <a:cs typeface="Arial" panose="020B0604020202020204" pitchFamily="34" charset="0"/>
              </a:rPr>
              <a:t>  </a:t>
            </a:r>
            <a:r>
              <a:rPr lang="en-IN" sz="2000" b="0" i="0" dirty="0" err="1">
                <a:solidFill>
                  <a:srgbClr val="000000"/>
                </a:solidFill>
                <a:effectLst/>
                <a:latin typeface="Arial" panose="020B0604020202020204" pitchFamily="34" charset="0"/>
                <a:cs typeface="Arial" panose="020B0604020202020204" pitchFamily="34" charset="0"/>
              </a:rPr>
              <a:t>getName</a:t>
            </a:r>
            <a:r>
              <a:rPr lang="en-IN" sz="2000" b="0" i="0" dirty="0">
                <a:solidFill>
                  <a:srgbClr val="000000"/>
                </a:solidFill>
                <a:effectLst/>
                <a:latin typeface="Arial" panose="020B0604020202020204" pitchFamily="34" charset="0"/>
                <a:cs typeface="Arial" panose="020B0604020202020204" pitchFamily="34" charset="0"/>
              </a:rPr>
              <a:t>: function() { return this.name; }  </a:t>
            </a:r>
          </a:p>
          <a:p>
            <a:pPr algn="just"/>
            <a:r>
              <a:rPr lang="en-IN" sz="2000" b="0" i="0" dirty="0">
                <a:solidFill>
                  <a:srgbClr val="000000"/>
                </a:solidFill>
                <a:effectLst/>
                <a:latin typeface="Arial" panose="020B0604020202020204" pitchFamily="34" charset="0"/>
                <a:cs typeface="Arial" panose="020B0604020202020204" pitchFamily="34" charset="0"/>
              </a:rPr>
              <a:t>};  </a:t>
            </a:r>
          </a:p>
          <a:p>
            <a:pPr algn="just"/>
            <a:r>
              <a:rPr lang="en-IN" sz="2000" b="0" i="0" dirty="0">
                <a:solidFill>
                  <a:srgbClr val="000000"/>
                </a:solidFill>
                <a:effectLst/>
                <a:latin typeface="Arial" panose="020B0604020202020204" pitchFamily="34" charset="0"/>
                <a:cs typeface="Arial" panose="020B0604020202020204" pitchFamily="34" charset="0"/>
              </a:rPr>
              <a:t>  </a:t>
            </a:r>
          </a:p>
          <a:p>
            <a:pPr algn="just"/>
            <a:r>
              <a:rPr lang="en-IN" sz="2000" b="0" i="0" dirty="0" err="1">
                <a:solidFill>
                  <a:srgbClr val="000000"/>
                </a:solidFill>
                <a:effectLst/>
                <a:latin typeface="Arial" panose="020B0604020202020204" pitchFamily="34" charset="0"/>
                <a:cs typeface="Arial" panose="020B0604020202020204" pitchFamily="34" charset="0"/>
              </a:rPr>
              <a:t>document.writeln</a:t>
            </a:r>
            <a:r>
              <a:rPr lang="en-IN" sz="2000" b="0" i="0" dirty="0">
                <a:solidFill>
                  <a:srgbClr val="000000"/>
                </a:solidFill>
                <a:effectLst/>
                <a:latin typeface="Arial" panose="020B0604020202020204" pitchFamily="34" charset="0"/>
                <a:cs typeface="Arial" panose="020B0604020202020204" pitchFamily="34" charset="0"/>
              </a:rPr>
              <a:t>(</a:t>
            </a:r>
            <a:r>
              <a:rPr lang="en-IN" sz="2000" b="0" i="0" dirty="0" err="1">
                <a:solidFill>
                  <a:srgbClr val="000000"/>
                </a:solidFill>
                <a:effectLst/>
                <a:latin typeface="Arial" panose="020B0604020202020204" pitchFamily="34" charset="0"/>
                <a:cs typeface="Arial" panose="020B0604020202020204" pitchFamily="34" charset="0"/>
              </a:rPr>
              <a:t>website.getName</a:t>
            </a:r>
            <a:r>
              <a:rPr lang="en-IN" sz="2000" b="0" i="0" dirty="0">
                <a:solidFill>
                  <a:srgbClr val="000000"/>
                </a:solidFill>
                <a:effectLst/>
                <a:latin typeface="Arial" panose="020B0604020202020204" pitchFamily="34" charset="0"/>
                <a:cs typeface="Arial" panose="020B0604020202020204" pitchFamily="34" charset="0"/>
              </a:rPr>
              <a:t>()); // </a:t>
            </a:r>
            <a:r>
              <a:rPr lang="en-IN" sz="2000" dirty="0" err="1">
                <a:solidFill>
                  <a:srgbClr val="000000"/>
                </a:solidFill>
                <a:latin typeface="Arial" panose="020B0604020202020204" pitchFamily="34" charset="0"/>
                <a:cs typeface="Arial" panose="020B0604020202020204" pitchFamily="34" charset="0"/>
              </a:rPr>
              <a:t>StudentTribe</a:t>
            </a:r>
            <a:endParaRPr lang="en-IN" sz="2000" b="0" i="0" dirty="0">
              <a:solidFill>
                <a:srgbClr val="000000"/>
              </a:solidFill>
              <a:effectLst/>
              <a:latin typeface="Arial" panose="020B0604020202020204" pitchFamily="34" charset="0"/>
              <a:cs typeface="Arial" panose="020B0604020202020204" pitchFamily="34" charset="0"/>
            </a:endParaRPr>
          </a:p>
          <a:p>
            <a:pPr algn="just"/>
            <a:r>
              <a:rPr lang="en-IN" sz="2000" b="0" i="0" dirty="0">
                <a:solidFill>
                  <a:srgbClr val="000000"/>
                </a:solidFill>
                <a:effectLst/>
                <a:latin typeface="Arial" panose="020B0604020202020204" pitchFamily="34" charset="0"/>
                <a:cs typeface="Arial" panose="020B0604020202020204" pitchFamily="34" charset="0"/>
              </a:rPr>
              <a:t>  </a:t>
            </a:r>
          </a:p>
          <a:p>
            <a:pPr algn="just"/>
            <a:r>
              <a:rPr lang="en-IN" sz="2000" b="0" i="0" dirty="0">
                <a:solidFill>
                  <a:srgbClr val="000000"/>
                </a:solidFill>
                <a:effectLst/>
                <a:latin typeface="Arial" panose="020B0604020202020204" pitchFamily="34" charset="0"/>
                <a:cs typeface="Arial" panose="020B0604020202020204" pitchFamily="34" charset="0"/>
              </a:rPr>
              <a:t>//It invokes at global scope  </a:t>
            </a:r>
          </a:p>
          <a:p>
            <a:pPr algn="just"/>
            <a:r>
              <a:rPr lang="en-IN" sz="2000" b="0" i="0" dirty="0">
                <a:solidFill>
                  <a:srgbClr val="000000"/>
                </a:solidFill>
                <a:effectLst/>
                <a:latin typeface="Arial" panose="020B0604020202020204" pitchFamily="34" charset="0"/>
                <a:cs typeface="Arial" panose="020B0604020202020204" pitchFamily="34" charset="0"/>
              </a:rPr>
              <a:t>var </a:t>
            </a:r>
            <a:r>
              <a:rPr lang="en-IN" sz="2000" b="0" i="0" dirty="0" err="1">
                <a:solidFill>
                  <a:srgbClr val="FF0000"/>
                </a:solidFill>
                <a:effectLst/>
                <a:latin typeface="Arial" panose="020B0604020202020204" pitchFamily="34" charset="0"/>
                <a:cs typeface="Arial" panose="020B0604020202020204" pitchFamily="34" charset="0"/>
              </a:rPr>
              <a:t>retrieveName</a:t>
            </a:r>
            <a:r>
              <a:rPr lang="en-IN" sz="2000" b="0" i="0" dirty="0">
                <a:solidFill>
                  <a:srgbClr val="000000"/>
                </a:solidFill>
                <a:effectLst/>
                <a:latin typeface="Arial" panose="020B0604020202020204" pitchFamily="34" charset="0"/>
                <a:cs typeface="Arial" panose="020B0604020202020204" pitchFamily="34" charset="0"/>
              </a:rPr>
              <a:t> = </a:t>
            </a:r>
            <a:r>
              <a:rPr lang="en-IN" sz="2000" b="0" i="0" dirty="0" err="1">
                <a:solidFill>
                  <a:srgbClr val="0000FF"/>
                </a:solidFill>
                <a:effectLst/>
                <a:latin typeface="Arial" panose="020B0604020202020204" pitchFamily="34" charset="0"/>
                <a:cs typeface="Arial" panose="020B0604020202020204" pitchFamily="34" charset="0"/>
              </a:rPr>
              <a:t>website</a:t>
            </a:r>
            <a:r>
              <a:rPr lang="en-IN" sz="2000" b="0" i="0" dirty="0" err="1">
                <a:solidFill>
                  <a:srgbClr val="000000"/>
                </a:solidFill>
                <a:effectLst/>
                <a:latin typeface="Arial" panose="020B0604020202020204" pitchFamily="34" charset="0"/>
                <a:cs typeface="Arial" panose="020B0604020202020204" pitchFamily="34" charset="0"/>
              </a:rPr>
              <a:t>.getName</a:t>
            </a:r>
            <a:r>
              <a:rPr lang="en-IN" sz="2000" b="0" i="0" dirty="0">
                <a:solidFill>
                  <a:srgbClr val="000000"/>
                </a:solidFill>
                <a:effectLst/>
                <a:latin typeface="Arial" panose="020B0604020202020204" pitchFamily="34" charset="0"/>
                <a:cs typeface="Arial" panose="020B0604020202020204" pitchFamily="34" charset="0"/>
              </a:rPr>
              <a:t>;  </a:t>
            </a:r>
          </a:p>
          <a:p>
            <a:pPr algn="just"/>
            <a:r>
              <a:rPr lang="en-IN" sz="2000" b="0" i="0" dirty="0" err="1">
                <a:solidFill>
                  <a:srgbClr val="000000"/>
                </a:solidFill>
                <a:effectLst/>
                <a:latin typeface="Arial" panose="020B0604020202020204" pitchFamily="34" charset="0"/>
                <a:cs typeface="Arial" panose="020B0604020202020204" pitchFamily="34" charset="0"/>
              </a:rPr>
              <a:t>document.writeln</a:t>
            </a:r>
            <a:r>
              <a:rPr lang="en-IN" sz="2000" b="0" i="0" dirty="0">
                <a:solidFill>
                  <a:srgbClr val="000000"/>
                </a:solidFill>
                <a:effectLst/>
                <a:latin typeface="Arial" panose="020B0604020202020204" pitchFamily="34" charset="0"/>
                <a:cs typeface="Arial" panose="020B0604020202020204" pitchFamily="34" charset="0"/>
              </a:rPr>
              <a:t>(</a:t>
            </a:r>
            <a:r>
              <a:rPr lang="en-IN" sz="2000" b="0" i="0" dirty="0" err="1">
                <a:solidFill>
                  <a:srgbClr val="000000"/>
                </a:solidFill>
                <a:effectLst/>
                <a:latin typeface="Arial" panose="020B0604020202020204" pitchFamily="34" charset="0"/>
                <a:cs typeface="Arial" panose="020B0604020202020204" pitchFamily="34" charset="0"/>
              </a:rPr>
              <a:t>retrieveName</a:t>
            </a:r>
            <a:r>
              <a:rPr lang="en-IN" sz="2000" b="0" i="0" dirty="0">
                <a:solidFill>
                  <a:srgbClr val="000000"/>
                </a:solidFill>
                <a:effectLst/>
                <a:latin typeface="Arial" panose="020B0604020202020204" pitchFamily="34" charset="0"/>
                <a:cs typeface="Arial" panose="020B0604020202020204" pitchFamily="34" charset="0"/>
              </a:rPr>
              <a:t>());   //Oracle  </a:t>
            </a:r>
          </a:p>
          <a:p>
            <a:pPr algn="just"/>
            <a:r>
              <a:rPr lang="en-IN" sz="2000" b="0" i="0" dirty="0">
                <a:solidFill>
                  <a:srgbClr val="000000"/>
                </a:solidFill>
                <a:effectLst/>
                <a:latin typeface="Arial" panose="020B0604020202020204" pitchFamily="34" charset="0"/>
                <a:cs typeface="Arial" panose="020B0604020202020204" pitchFamily="34" charset="0"/>
              </a:rPr>
              <a:t>  </a:t>
            </a:r>
          </a:p>
          <a:p>
            <a:pPr algn="just"/>
            <a:r>
              <a:rPr lang="en-IN" sz="2000" b="0" i="0" dirty="0">
                <a:solidFill>
                  <a:srgbClr val="000000"/>
                </a:solidFill>
                <a:effectLst/>
                <a:latin typeface="Arial" panose="020B0604020202020204" pitchFamily="34" charset="0"/>
                <a:cs typeface="Arial" panose="020B0604020202020204" pitchFamily="34" charset="0"/>
              </a:rPr>
              <a:t>var </a:t>
            </a:r>
            <a:r>
              <a:rPr lang="en-IN" sz="2000" b="0" i="0" dirty="0" err="1">
                <a:solidFill>
                  <a:srgbClr val="FF0000"/>
                </a:solidFill>
                <a:effectLst/>
                <a:latin typeface="Arial" panose="020B0604020202020204" pitchFamily="34" charset="0"/>
                <a:cs typeface="Arial" panose="020B0604020202020204" pitchFamily="34" charset="0"/>
              </a:rPr>
              <a:t>boundGetName</a:t>
            </a:r>
            <a:r>
              <a:rPr lang="en-IN" sz="2000" b="0" i="0" dirty="0">
                <a:solidFill>
                  <a:srgbClr val="000000"/>
                </a:solidFill>
                <a:effectLst/>
                <a:latin typeface="Arial" panose="020B0604020202020204" pitchFamily="34" charset="0"/>
                <a:cs typeface="Arial" panose="020B0604020202020204" pitchFamily="34" charset="0"/>
              </a:rPr>
              <a:t> = </a:t>
            </a:r>
            <a:r>
              <a:rPr lang="en-IN" sz="2000" b="0" i="0" dirty="0" err="1">
                <a:solidFill>
                  <a:srgbClr val="0000FF"/>
                </a:solidFill>
                <a:effectLst/>
                <a:latin typeface="Arial" panose="020B0604020202020204" pitchFamily="34" charset="0"/>
                <a:cs typeface="Arial" panose="020B0604020202020204" pitchFamily="34" charset="0"/>
              </a:rPr>
              <a:t>retrieveName</a:t>
            </a:r>
            <a:r>
              <a:rPr lang="en-IN" sz="2000" b="0" i="0" dirty="0" err="1">
                <a:solidFill>
                  <a:srgbClr val="000000"/>
                </a:solidFill>
                <a:effectLst/>
                <a:latin typeface="Arial" panose="020B0604020202020204" pitchFamily="34" charset="0"/>
                <a:cs typeface="Arial" panose="020B0604020202020204" pitchFamily="34" charset="0"/>
              </a:rPr>
              <a:t>.bind</a:t>
            </a:r>
            <a:r>
              <a:rPr lang="en-IN" sz="2000" b="0" i="0" dirty="0">
                <a:solidFill>
                  <a:srgbClr val="000000"/>
                </a:solidFill>
                <a:effectLst/>
                <a:latin typeface="Arial" panose="020B0604020202020204" pitchFamily="34" charset="0"/>
                <a:cs typeface="Arial" panose="020B0604020202020204" pitchFamily="34" charset="0"/>
              </a:rPr>
              <a:t>(website);  </a:t>
            </a:r>
          </a:p>
          <a:p>
            <a:pPr algn="just"/>
            <a:r>
              <a:rPr lang="en-IN" sz="2000" b="0" i="0" dirty="0" err="1">
                <a:solidFill>
                  <a:srgbClr val="000000"/>
                </a:solidFill>
                <a:effectLst/>
                <a:latin typeface="Arial" panose="020B0604020202020204" pitchFamily="34" charset="0"/>
                <a:cs typeface="Arial" panose="020B0604020202020204" pitchFamily="34" charset="0"/>
              </a:rPr>
              <a:t>document.writeln</a:t>
            </a:r>
            <a:r>
              <a:rPr lang="en-IN" sz="2000" b="0" i="0" dirty="0">
                <a:solidFill>
                  <a:srgbClr val="000000"/>
                </a:solidFill>
                <a:effectLst/>
                <a:latin typeface="Arial" panose="020B0604020202020204" pitchFamily="34" charset="0"/>
                <a:cs typeface="Arial" panose="020B0604020202020204" pitchFamily="34" charset="0"/>
              </a:rPr>
              <a:t>(</a:t>
            </a:r>
            <a:r>
              <a:rPr lang="en-IN" sz="2000" b="0" i="0" dirty="0" err="1">
                <a:solidFill>
                  <a:srgbClr val="000000"/>
                </a:solidFill>
                <a:effectLst/>
                <a:latin typeface="Arial" panose="020B0604020202020204" pitchFamily="34" charset="0"/>
                <a:cs typeface="Arial" panose="020B0604020202020204" pitchFamily="34" charset="0"/>
              </a:rPr>
              <a:t>boundGetName</a:t>
            </a:r>
            <a:r>
              <a:rPr lang="en-IN" sz="2000" b="0" i="0" dirty="0">
                <a:solidFill>
                  <a:srgbClr val="000000"/>
                </a:solidFill>
                <a:effectLst/>
                <a:latin typeface="Arial" panose="020B0604020202020204" pitchFamily="34" charset="0"/>
                <a:cs typeface="Arial" panose="020B0604020202020204" pitchFamily="34" charset="0"/>
              </a:rPr>
              <a:t>()); // </a:t>
            </a:r>
            <a:r>
              <a:rPr lang="en-IN" sz="2000" dirty="0">
                <a:solidFill>
                  <a:srgbClr val="000000"/>
                </a:solidFill>
                <a:latin typeface="Arial" panose="020B0604020202020204" pitchFamily="34" charset="0"/>
                <a:cs typeface="Arial" panose="020B0604020202020204" pitchFamily="34" charset="0"/>
              </a:rPr>
              <a:t>Tribe</a:t>
            </a:r>
            <a:endParaRPr lang="en-IN" sz="2000" b="0" i="0" dirty="0">
              <a:solidFill>
                <a:srgbClr val="000000"/>
              </a:solidFill>
              <a:effectLst/>
              <a:latin typeface="Arial" panose="020B0604020202020204" pitchFamily="34" charset="0"/>
              <a:cs typeface="Arial" panose="020B0604020202020204" pitchFamily="34" charset="0"/>
            </a:endParaRPr>
          </a:p>
          <a:p>
            <a:pPr algn="just"/>
            <a:r>
              <a:rPr lang="en-IN" sz="2000" b="1" i="0" dirty="0">
                <a:solidFill>
                  <a:srgbClr val="006699"/>
                </a:solidFill>
                <a:effectLst/>
                <a:latin typeface="Arial" panose="020B0604020202020204" pitchFamily="34" charset="0"/>
                <a:cs typeface="Arial" panose="020B0604020202020204" pitchFamily="34" charset="0"/>
              </a:rPr>
              <a:t>&lt;/script&gt;</a:t>
            </a:r>
            <a:r>
              <a:rPr lang="en-IN" sz="2000" b="0" i="0" dirty="0">
                <a:solidFill>
                  <a:srgbClr val="000000"/>
                </a:solidFill>
                <a:effectLst/>
                <a:latin typeface="Arial" panose="020B0604020202020204" pitchFamily="34" charset="0"/>
                <a:cs typeface="Arial" panose="020B0604020202020204" pitchFamily="34" charset="0"/>
              </a:rPr>
              <a:t>  </a:t>
            </a:r>
          </a:p>
          <a:p>
            <a:br>
              <a:rPr lang="en-IN" sz="2000" b="0" i="0" dirty="0">
                <a:solidFill>
                  <a:srgbClr val="333333"/>
                </a:solidFill>
                <a:effectLst/>
                <a:highlight>
                  <a:srgbClr val="FFFFFF"/>
                </a:highlight>
                <a:latin typeface="Arial" panose="020B0604020202020204" pitchFamily="34" charset="0"/>
                <a:cs typeface="Arial" panose="020B0604020202020204" pitchFamily="34" charset="0"/>
              </a:rPr>
            </a:b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5173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D8892F-7C34-A002-A190-598020D339C4}"/>
              </a:ext>
            </a:extLst>
          </p:cNvPr>
          <p:cNvSpPr txBox="1"/>
          <p:nvPr/>
        </p:nvSpPr>
        <p:spPr>
          <a:xfrm>
            <a:off x="764498" y="509666"/>
            <a:ext cx="8375753" cy="6370975"/>
          </a:xfrm>
          <a:prstGeom prst="rect">
            <a:avLst/>
          </a:prstGeom>
          <a:noFill/>
        </p:spPr>
        <p:txBody>
          <a:bodyPr wrap="square">
            <a:spAutoFit/>
          </a:bodyPr>
          <a:lstStyle/>
          <a:p>
            <a:pPr algn="l"/>
            <a:r>
              <a:rPr lang="en-IN" sz="2400" b="0" i="0" dirty="0" err="1">
                <a:solidFill>
                  <a:srgbClr val="0000CD"/>
                </a:solidFill>
                <a:effectLst/>
                <a:highlight>
                  <a:srgbClr val="FFFFFF"/>
                </a:highlight>
                <a:latin typeface="Arial" panose="020B0604020202020204" pitchFamily="34" charset="0"/>
                <a:cs typeface="Arial" panose="020B0604020202020204" pitchFamily="34" charset="0"/>
              </a:rPr>
              <a:t>const</a:t>
            </a:r>
            <a:r>
              <a:rPr lang="en-IN" sz="2400" b="0" i="0" dirty="0">
                <a:solidFill>
                  <a:srgbClr val="000000"/>
                </a:solidFill>
                <a:effectLst/>
                <a:highlight>
                  <a:srgbClr val="FFFFFF"/>
                </a:highlight>
                <a:latin typeface="Arial" panose="020B0604020202020204" pitchFamily="34" charset="0"/>
                <a:cs typeface="Arial" panose="020B0604020202020204" pitchFamily="34" charset="0"/>
              </a:rPr>
              <a:t> person = {</a:t>
            </a:r>
            <a:br>
              <a:rPr lang="en-IN" sz="2400" b="0" i="0" dirty="0">
                <a:solidFill>
                  <a:srgbClr val="000000"/>
                </a:solidFill>
                <a:effectLst/>
                <a:highlight>
                  <a:srgbClr val="FFFFFF"/>
                </a:highlight>
                <a:latin typeface="Arial" panose="020B0604020202020204" pitchFamily="34" charset="0"/>
                <a:cs typeface="Arial" panose="020B0604020202020204" pitchFamily="34" charset="0"/>
              </a:rPr>
            </a:br>
            <a:r>
              <a:rPr lang="en-IN" sz="2400" b="0" i="0" dirty="0">
                <a:solidFill>
                  <a:srgbClr val="000000"/>
                </a:solidFill>
                <a:effectLst/>
                <a:highlight>
                  <a:srgbClr val="FFFFFF"/>
                </a:highlight>
                <a:latin typeface="Arial" panose="020B0604020202020204" pitchFamily="34" charset="0"/>
                <a:cs typeface="Arial" panose="020B0604020202020204" pitchFamily="34" charset="0"/>
              </a:rPr>
              <a:t>  </a:t>
            </a:r>
            <a:r>
              <a:rPr lang="en-IN" sz="2400" b="0" i="0" dirty="0" err="1">
                <a:solidFill>
                  <a:srgbClr val="000000"/>
                </a:solidFill>
                <a:effectLst/>
                <a:highlight>
                  <a:srgbClr val="FFFFFF"/>
                </a:highlight>
                <a:latin typeface="Arial" panose="020B0604020202020204" pitchFamily="34" charset="0"/>
                <a:cs typeface="Arial" panose="020B0604020202020204" pitchFamily="34" charset="0"/>
              </a:rPr>
              <a:t>firstName</a:t>
            </a:r>
            <a:r>
              <a:rPr lang="en-IN" sz="2400" b="0" i="0" dirty="0">
                <a:solidFill>
                  <a:srgbClr val="000000"/>
                </a:solidFill>
                <a:effectLst/>
                <a:highlight>
                  <a:srgbClr val="FFFFFF"/>
                </a:highlight>
                <a:latin typeface="Arial" panose="020B0604020202020204" pitchFamily="34" charset="0"/>
                <a:cs typeface="Arial" panose="020B0604020202020204" pitchFamily="34" charset="0"/>
              </a:rPr>
              <a:t>:</a:t>
            </a:r>
            <a:r>
              <a:rPr lang="en-IN" sz="2400" b="0" i="0" dirty="0">
                <a:solidFill>
                  <a:srgbClr val="A52A2A"/>
                </a:solidFill>
                <a:effectLst/>
                <a:highlight>
                  <a:srgbClr val="FFFFFF"/>
                </a:highlight>
                <a:latin typeface="Arial" panose="020B0604020202020204" pitchFamily="34" charset="0"/>
                <a:cs typeface="Arial" panose="020B0604020202020204" pitchFamily="34" charset="0"/>
              </a:rPr>
              <a:t>"John"</a:t>
            </a:r>
            <a:r>
              <a:rPr lang="en-IN" sz="2400" b="0" i="0" dirty="0">
                <a:solidFill>
                  <a:srgbClr val="000000"/>
                </a:solidFill>
                <a:effectLst/>
                <a:highlight>
                  <a:srgbClr val="FFFFFF"/>
                </a:highlight>
                <a:latin typeface="Arial" panose="020B0604020202020204" pitchFamily="34" charset="0"/>
                <a:cs typeface="Arial" panose="020B0604020202020204" pitchFamily="34" charset="0"/>
              </a:rPr>
              <a:t>,</a:t>
            </a:r>
            <a:br>
              <a:rPr lang="en-IN" sz="2400" b="0" i="0" dirty="0">
                <a:solidFill>
                  <a:srgbClr val="000000"/>
                </a:solidFill>
                <a:effectLst/>
                <a:highlight>
                  <a:srgbClr val="FFFFFF"/>
                </a:highlight>
                <a:latin typeface="Arial" panose="020B0604020202020204" pitchFamily="34" charset="0"/>
                <a:cs typeface="Arial" panose="020B0604020202020204" pitchFamily="34" charset="0"/>
              </a:rPr>
            </a:br>
            <a:r>
              <a:rPr lang="en-IN" sz="2400" b="0" i="0" dirty="0">
                <a:solidFill>
                  <a:srgbClr val="000000"/>
                </a:solidFill>
                <a:effectLst/>
                <a:highlight>
                  <a:srgbClr val="FFFFFF"/>
                </a:highlight>
                <a:latin typeface="Arial" panose="020B0604020202020204" pitchFamily="34" charset="0"/>
                <a:cs typeface="Arial" panose="020B0604020202020204" pitchFamily="34" charset="0"/>
              </a:rPr>
              <a:t>  </a:t>
            </a:r>
            <a:r>
              <a:rPr lang="en-IN" sz="2400" b="0" i="0" dirty="0" err="1">
                <a:solidFill>
                  <a:srgbClr val="000000"/>
                </a:solidFill>
                <a:effectLst/>
                <a:highlight>
                  <a:srgbClr val="FFFFFF"/>
                </a:highlight>
                <a:latin typeface="Arial" panose="020B0604020202020204" pitchFamily="34" charset="0"/>
                <a:cs typeface="Arial" panose="020B0604020202020204" pitchFamily="34" charset="0"/>
              </a:rPr>
              <a:t>lastName</a:t>
            </a:r>
            <a:r>
              <a:rPr lang="en-IN" sz="2400" b="0" i="0" dirty="0">
                <a:solidFill>
                  <a:srgbClr val="000000"/>
                </a:solidFill>
                <a:effectLst/>
                <a:highlight>
                  <a:srgbClr val="FFFFFF"/>
                </a:highlight>
                <a:latin typeface="Arial" panose="020B0604020202020204" pitchFamily="34" charset="0"/>
                <a:cs typeface="Arial" panose="020B0604020202020204" pitchFamily="34" charset="0"/>
              </a:rPr>
              <a:t>: </a:t>
            </a:r>
            <a:r>
              <a:rPr lang="en-IN" sz="2400" b="0" i="0" dirty="0">
                <a:solidFill>
                  <a:srgbClr val="A52A2A"/>
                </a:solidFill>
                <a:effectLst/>
                <a:highlight>
                  <a:srgbClr val="FFFFFF"/>
                </a:highlight>
                <a:latin typeface="Arial" panose="020B0604020202020204" pitchFamily="34" charset="0"/>
                <a:cs typeface="Arial" panose="020B0604020202020204" pitchFamily="34" charset="0"/>
              </a:rPr>
              <a:t>"Doe"</a:t>
            </a:r>
            <a:r>
              <a:rPr lang="en-IN" sz="2400" b="0" i="0" dirty="0">
                <a:solidFill>
                  <a:srgbClr val="000000"/>
                </a:solidFill>
                <a:effectLst/>
                <a:highlight>
                  <a:srgbClr val="FFFFFF"/>
                </a:highlight>
                <a:latin typeface="Arial" panose="020B0604020202020204" pitchFamily="34" charset="0"/>
                <a:cs typeface="Arial" panose="020B0604020202020204" pitchFamily="34" charset="0"/>
              </a:rPr>
              <a:t>,</a:t>
            </a:r>
            <a:br>
              <a:rPr lang="en-IN" sz="2400" b="0" i="0" dirty="0">
                <a:solidFill>
                  <a:srgbClr val="000000"/>
                </a:solidFill>
                <a:effectLst/>
                <a:highlight>
                  <a:srgbClr val="FFFFFF"/>
                </a:highlight>
                <a:latin typeface="Arial" panose="020B0604020202020204" pitchFamily="34" charset="0"/>
                <a:cs typeface="Arial" panose="020B0604020202020204" pitchFamily="34" charset="0"/>
              </a:rPr>
            </a:br>
            <a:r>
              <a:rPr lang="en-IN" sz="2400" b="0" i="0" dirty="0">
                <a:solidFill>
                  <a:srgbClr val="000000"/>
                </a:solidFill>
                <a:effectLst/>
                <a:highlight>
                  <a:srgbClr val="FFFFFF"/>
                </a:highlight>
                <a:latin typeface="Arial" panose="020B0604020202020204" pitchFamily="34" charset="0"/>
                <a:cs typeface="Arial" panose="020B0604020202020204" pitchFamily="34" charset="0"/>
              </a:rPr>
              <a:t>  </a:t>
            </a:r>
            <a:r>
              <a:rPr lang="en-IN" sz="2400" b="0" i="0" dirty="0" err="1">
                <a:solidFill>
                  <a:srgbClr val="000000"/>
                </a:solidFill>
                <a:effectLst/>
                <a:highlight>
                  <a:srgbClr val="FFFFFF"/>
                </a:highlight>
                <a:latin typeface="Arial" panose="020B0604020202020204" pitchFamily="34" charset="0"/>
                <a:cs typeface="Arial" panose="020B0604020202020204" pitchFamily="34" charset="0"/>
              </a:rPr>
              <a:t>fullName</a:t>
            </a:r>
            <a:r>
              <a:rPr lang="en-IN" sz="2400" b="0" i="0" dirty="0">
                <a:solidFill>
                  <a:srgbClr val="000000"/>
                </a:solidFill>
                <a:effectLst/>
                <a:highlight>
                  <a:srgbClr val="FFFFFF"/>
                </a:highlight>
                <a:latin typeface="Arial" panose="020B0604020202020204" pitchFamily="34" charset="0"/>
                <a:cs typeface="Arial" panose="020B0604020202020204" pitchFamily="34" charset="0"/>
              </a:rPr>
              <a:t>: </a:t>
            </a:r>
            <a:r>
              <a:rPr lang="en-IN" sz="2400" b="0" i="0" dirty="0">
                <a:solidFill>
                  <a:srgbClr val="0000CD"/>
                </a:solidFill>
                <a:effectLst/>
                <a:highlight>
                  <a:srgbClr val="FFFFFF"/>
                </a:highlight>
                <a:latin typeface="Arial" panose="020B0604020202020204" pitchFamily="34" charset="0"/>
                <a:cs typeface="Arial" panose="020B0604020202020204" pitchFamily="34" charset="0"/>
              </a:rPr>
              <a:t>function</a:t>
            </a:r>
            <a:r>
              <a:rPr lang="en-IN" sz="2400" b="0" i="0" dirty="0">
                <a:solidFill>
                  <a:srgbClr val="000000"/>
                </a:solidFill>
                <a:effectLst/>
                <a:highlight>
                  <a:srgbClr val="FFFFFF"/>
                </a:highlight>
                <a:latin typeface="Arial" panose="020B0604020202020204" pitchFamily="34" charset="0"/>
                <a:cs typeface="Arial" panose="020B0604020202020204" pitchFamily="34" charset="0"/>
              </a:rPr>
              <a:t> () {</a:t>
            </a:r>
            <a:br>
              <a:rPr lang="en-IN" sz="2400" b="0" i="0" dirty="0">
                <a:solidFill>
                  <a:srgbClr val="000000"/>
                </a:solidFill>
                <a:effectLst/>
                <a:highlight>
                  <a:srgbClr val="FFFFFF"/>
                </a:highlight>
                <a:latin typeface="Arial" panose="020B0604020202020204" pitchFamily="34" charset="0"/>
                <a:cs typeface="Arial" panose="020B0604020202020204" pitchFamily="34" charset="0"/>
              </a:rPr>
            </a:br>
            <a:r>
              <a:rPr lang="en-IN" sz="2400" b="0" i="0" dirty="0">
                <a:solidFill>
                  <a:srgbClr val="000000"/>
                </a:solidFill>
                <a:effectLst/>
                <a:highlight>
                  <a:srgbClr val="FFFFFF"/>
                </a:highlight>
                <a:latin typeface="Arial" panose="020B0604020202020204" pitchFamily="34" charset="0"/>
                <a:cs typeface="Arial" panose="020B0604020202020204" pitchFamily="34" charset="0"/>
              </a:rPr>
              <a:t>    </a:t>
            </a:r>
            <a:r>
              <a:rPr lang="en-IN" sz="2400" b="0" i="0" dirty="0">
                <a:solidFill>
                  <a:srgbClr val="0000CD"/>
                </a:solidFill>
                <a:effectLst/>
                <a:highlight>
                  <a:srgbClr val="FFFFFF"/>
                </a:highlight>
                <a:latin typeface="Arial" panose="020B0604020202020204" pitchFamily="34" charset="0"/>
                <a:cs typeface="Arial" panose="020B0604020202020204" pitchFamily="34" charset="0"/>
              </a:rPr>
              <a:t>return</a:t>
            </a:r>
            <a:r>
              <a:rPr lang="en-IN" sz="2400" b="0" i="0" dirty="0">
                <a:solidFill>
                  <a:srgbClr val="000000"/>
                </a:solidFill>
                <a:effectLst/>
                <a:highlight>
                  <a:srgbClr val="FFFFFF"/>
                </a:highlight>
                <a:latin typeface="Arial" panose="020B0604020202020204" pitchFamily="34" charset="0"/>
                <a:cs typeface="Arial" panose="020B0604020202020204" pitchFamily="34" charset="0"/>
              </a:rPr>
              <a:t> </a:t>
            </a:r>
            <a:r>
              <a:rPr lang="en-IN" sz="2400" b="0" i="0" dirty="0" err="1">
                <a:solidFill>
                  <a:srgbClr val="0000CD"/>
                </a:solidFill>
                <a:effectLst/>
                <a:highlight>
                  <a:srgbClr val="FFFFFF"/>
                </a:highlight>
                <a:latin typeface="Arial" panose="020B0604020202020204" pitchFamily="34" charset="0"/>
                <a:cs typeface="Arial" panose="020B0604020202020204" pitchFamily="34" charset="0"/>
              </a:rPr>
              <a:t>this</a:t>
            </a:r>
            <a:r>
              <a:rPr lang="en-IN" sz="2400" b="0" i="0" dirty="0" err="1">
                <a:solidFill>
                  <a:srgbClr val="000000"/>
                </a:solidFill>
                <a:effectLst/>
                <a:highlight>
                  <a:srgbClr val="FFFFFF"/>
                </a:highlight>
                <a:latin typeface="Arial" panose="020B0604020202020204" pitchFamily="34" charset="0"/>
                <a:cs typeface="Arial" panose="020B0604020202020204" pitchFamily="34" charset="0"/>
              </a:rPr>
              <a:t>.firstName</a:t>
            </a:r>
            <a:r>
              <a:rPr lang="en-IN" sz="2400" b="0" i="0" dirty="0">
                <a:solidFill>
                  <a:srgbClr val="000000"/>
                </a:solidFill>
                <a:effectLst/>
                <a:highlight>
                  <a:srgbClr val="FFFFFF"/>
                </a:highlight>
                <a:latin typeface="Arial" panose="020B0604020202020204" pitchFamily="34" charset="0"/>
                <a:cs typeface="Arial" panose="020B0604020202020204" pitchFamily="34" charset="0"/>
              </a:rPr>
              <a:t> + </a:t>
            </a:r>
            <a:r>
              <a:rPr lang="en-IN" sz="2400" b="0" i="0" dirty="0">
                <a:solidFill>
                  <a:srgbClr val="A52A2A"/>
                </a:solidFill>
                <a:effectLst/>
                <a:highlight>
                  <a:srgbClr val="FFFFFF"/>
                </a:highlight>
                <a:latin typeface="Arial" panose="020B0604020202020204" pitchFamily="34" charset="0"/>
                <a:cs typeface="Arial" panose="020B0604020202020204" pitchFamily="34" charset="0"/>
              </a:rPr>
              <a:t>" "</a:t>
            </a:r>
            <a:r>
              <a:rPr lang="en-IN" sz="2400" b="0" i="0" dirty="0">
                <a:solidFill>
                  <a:srgbClr val="000000"/>
                </a:solidFill>
                <a:effectLst/>
                <a:highlight>
                  <a:srgbClr val="FFFFFF"/>
                </a:highlight>
                <a:latin typeface="Arial" panose="020B0604020202020204" pitchFamily="34" charset="0"/>
                <a:cs typeface="Arial" panose="020B0604020202020204" pitchFamily="34" charset="0"/>
              </a:rPr>
              <a:t> + </a:t>
            </a:r>
            <a:r>
              <a:rPr lang="en-IN" sz="2400" b="0" i="0" dirty="0" err="1">
                <a:solidFill>
                  <a:srgbClr val="0000CD"/>
                </a:solidFill>
                <a:effectLst/>
                <a:highlight>
                  <a:srgbClr val="FFFFFF"/>
                </a:highlight>
                <a:latin typeface="Arial" panose="020B0604020202020204" pitchFamily="34" charset="0"/>
                <a:cs typeface="Arial" panose="020B0604020202020204" pitchFamily="34" charset="0"/>
              </a:rPr>
              <a:t>this</a:t>
            </a:r>
            <a:r>
              <a:rPr lang="en-IN" sz="2400" b="0" i="0" dirty="0" err="1">
                <a:solidFill>
                  <a:srgbClr val="000000"/>
                </a:solidFill>
                <a:effectLst/>
                <a:highlight>
                  <a:srgbClr val="FFFFFF"/>
                </a:highlight>
                <a:latin typeface="Arial" panose="020B0604020202020204" pitchFamily="34" charset="0"/>
                <a:cs typeface="Arial" panose="020B0604020202020204" pitchFamily="34" charset="0"/>
              </a:rPr>
              <a:t>.lastName</a:t>
            </a:r>
            <a:r>
              <a:rPr lang="en-IN" sz="2400" b="0" i="0" dirty="0">
                <a:solidFill>
                  <a:srgbClr val="000000"/>
                </a:solidFill>
                <a:effectLst/>
                <a:highlight>
                  <a:srgbClr val="FFFFFF"/>
                </a:highlight>
                <a:latin typeface="Arial" panose="020B0604020202020204" pitchFamily="34" charset="0"/>
                <a:cs typeface="Arial" panose="020B0604020202020204" pitchFamily="34" charset="0"/>
              </a:rPr>
              <a:t>;</a:t>
            </a:r>
            <a:br>
              <a:rPr lang="en-IN" sz="2400" b="0" i="0" dirty="0">
                <a:solidFill>
                  <a:srgbClr val="000000"/>
                </a:solidFill>
                <a:effectLst/>
                <a:highlight>
                  <a:srgbClr val="FFFFFF"/>
                </a:highlight>
                <a:latin typeface="Arial" panose="020B0604020202020204" pitchFamily="34" charset="0"/>
                <a:cs typeface="Arial" panose="020B0604020202020204" pitchFamily="34" charset="0"/>
              </a:rPr>
            </a:br>
            <a:r>
              <a:rPr lang="en-IN" sz="2400" b="0" i="0" dirty="0">
                <a:solidFill>
                  <a:srgbClr val="000000"/>
                </a:solidFill>
                <a:effectLst/>
                <a:highlight>
                  <a:srgbClr val="FFFFFF"/>
                </a:highlight>
                <a:latin typeface="Arial" panose="020B0604020202020204" pitchFamily="34" charset="0"/>
                <a:cs typeface="Arial" panose="020B0604020202020204" pitchFamily="34" charset="0"/>
              </a:rPr>
              <a:t>  }</a:t>
            </a:r>
            <a:br>
              <a:rPr lang="en-IN" sz="2400" b="0" i="0" dirty="0">
                <a:solidFill>
                  <a:srgbClr val="000000"/>
                </a:solidFill>
                <a:effectLst/>
                <a:highlight>
                  <a:srgbClr val="FFFFFF"/>
                </a:highlight>
                <a:latin typeface="Arial" panose="020B0604020202020204" pitchFamily="34" charset="0"/>
                <a:cs typeface="Arial" panose="020B0604020202020204" pitchFamily="34" charset="0"/>
              </a:rPr>
            </a:br>
            <a:r>
              <a:rPr lang="en-IN" sz="2400" b="0" i="0" dirty="0">
                <a:solidFill>
                  <a:srgbClr val="000000"/>
                </a:solidFill>
                <a:effectLst/>
                <a:highlight>
                  <a:srgbClr val="FFFFFF"/>
                </a:highlight>
                <a:latin typeface="Arial" panose="020B0604020202020204" pitchFamily="34" charset="0"/>
                <a:cs typeface="Arial" panose="020B0604020202020204" pitchFamily="34" charset="0"/>
              </a:rPr>
              <a:t>}</a:t>
            </a:r>
            <a:br>
              <a:rPr lang="en-IN" sz="2400" b="0" i="0" dirty="0">
                <a:solidFill>
                  <a:srgbClr val="000000"/>
                </a:solidFill>
                <a:effectLst/>
                <a:highlight>
                  <a:srgbClr val="FFFFFF"/>
                </a:highlight>
                <a:latin typeface="Arial" panose="020B0604020202020204" pitchFamily="34" charset="0"/>
                <a:cs typeface="Arial" panose="020B0604020202020204" pitchFamily="34" charset="0"/>
              </a:rPr>
            </a:br>
            <a:br>
              <a:rPr lang="en-IN" sz="2400" b="0" i="0" dirty="0">
                <a:solidFill>
                  <a:srgbClr val="000000"/>
                </a:solidFill>
                <a:effectLst/>
                <a:highlight>
                  <a:srgbClr val="FFFFFF"/>
                </a:highlight>
                <a:latin typeface="Arial" panose="020B0604020202020204" pitchFamily="34" charset="0"/>
                <a:cs typeface="Arial" panose="020B0604020202020204" pitchFamily="34" charset="0"/>
              </a:rPr>
            </a:br>
            <a:r>
              <a:rPr lang="en-IN" sz="2400" b="0" i="0" dirty="0" err="1">
                <a:solidFill>
                  <a:srgbClr val="0000CD"/>
                </a:solidFill>
                <a:effectLst/>
                <a:highlight>
                  <a:srgbClr val="FFFFFF"/>
                </a:highlight>
                <a:latin typeface="Arial" panose="020B0604020202020204" pitchFamily="34" charset="0"/>
                <a:cs typeface="Arial" panose="020B0604020202020204" pitchFamily="34" charset="0"/>
              </a:rPr>
              <a:t>const</a:t>
            </a:r>
            <a:r>
              <a:rPr lang="en-IN" sz="2400" b="0" i="0" dirty="0">
                <a:solidFill>
                  <a:srgbClr val="000000"/>
                </a:solidFill>
                <a:effectLst/>
                <a:highlight>
                  <a:srgbClr val="FFFFFF"/>
                </a:highlight>
                <a:latin typeface="Arial" panose="020B0604020202020204" pitchFamily="34" charset="0"/>
                <a:cs typeface="Arial" panose="020B0604020202020204" pitchFamily="34" charset="0"/>
              </a:rPr>
              <a:t> member = {</a:t>
            </a:r>
            <a:br>
              <a:rPr lang="en-IN" sz="2400" b="0" i="0" dirty="0">
                <a:solidFill>
                  <a:srgbClr val="000000"/>
                </a:solidFill>
                <a:effectLst/>
                <a:highlight>
                  <a:srgbClr val="FFFFFF"/>
                </a:highlight>
                <a:latin typeface="Arial" panose="020B0604020202020204" pitchFamily="34" charset="0"/>
                <a:cs typeface="Arial" panose="020B0604020202020204" pitchFamily="34" charset="0"/>
              </a:rPr>
            </a:br>
            <a:r>
              <a:rPr lang="en-IN" sz="2400" b="0" i="0" dirty="0">
                <a:solidFill>
                  <a:srgbClr val="000000"/>
                </a:solidFill>
                <a:effectLst/>
                <a:highlight>
                  <a:srgbClr val="FFFFFF"/>
                </a:highlight>
                <a:latin typeface="Arial" panose="020B0604020202020204" pitchFamily="34" charset="0"/>
                <a:cs typeface="Arial" panose="020B0604020202020204" pitchFamily="34" charset="0"/>
              </a:rPr>
              <a:t>  </a:t>
            </a:r>
            <a:r>
              <a:rPr lang="en-IN" sz="2400" b="0" i="0" dirty="0" err="1">
                <a:solidFill>
                  <a:srgbClr val="000000"/>
                </a:solidFill>
                <a:effectLst/>
                <a:highlight>
                  <a:srgbClr val="FFFFFF"/>
                </a:highlight>
                <a:latin typeface="Arial" panose="020B0604020202020204" pitchFamily="34" charset="0"/>
                <a:cs typeface="Arial" panose="020B0604020202020204" pitchFamily="34" charset="0"/>
              </a:rPr>
              <a:t>firstName</a:t>
            </a:r>
            <a:r>
              <a:rPr lang="en-IN" sz="2400" b="0" i="0" dirty="0">
                <a:solidFill>
                  <a:srgbClr val="000000"/>
                </a:solidFill>
                <a:effectLst/>
                <a:highlight>
                  <a:srgbClr val="FFFFFF"/>
                </a:highlight>
                <a:latin typeface="Arial" panose="020B0604020202020204" pitchFamily="34" charset="0"/>
                <a:cs typeface="Arial" panose="020B0604020202020204" pitchFamily="34" charset="0"/>
              </a:rPr>
              <a:t>:</a:t>
            </a:r>
            <a:r>
              <a:rPr lang="en-IN" sz="2400" b="0" i="0" dirty="0">
                <a:solidFill>
                  <a:srgbClr val="A52A2A"/>
                </a:solidFill>
                <a:effectLst/>
                <a:highlight>
                  <a:srgbClr val="FFFFFF"/>
                </a:highlight>
                <a:latin typeface="Arial" panose="020B0604020202020204" pitchFamily="34" charset="0"/>
                <a:cs typeface="Arial" panose="020B0604020202020204" pitchFamily="34" charset="0"/>
              </a:rPr>
              <a:t>"Hege"</a:t>
            </a:r>
            <a:r>
              <a:rPr lang="en-IN" sz="2400" b="0" i="0" dirty="0">
                <a:solidFill>
                  <a:srgbClr val="000000"/>
                </a:solidFill>
                <a:effectLst/>
                <a:highlight>
                  <a:srgbClr val="FFFFFF"/>
                </a:highlight>
                <a:latin typeface="Arial" panose="020B0604020202020204" pitchFamily="34" charset="0"/>
                <a:cs typeface="Arial" panose="020B0604020202020204" pitchFamily="34" charset="0"/>
              </a:rPr>
              <a:t>,</a:t>
            </a:r>
            <a:br>
              <a:rPr lang="en-IN" sz="2400" b="0" i="0" dirty="0">
                <a:solidFill>
                  <a:srgbClr val="000000"/>
                </a:solidFill>
                <a:effectLst/>
                <a:highlight>
                  <a:srgbClr val="FFFFFF"/>
                </a:highlight>
                <a:latin typeface="Arial" panose="020B0604020202020204" pitchFamily="34" charset="0"/>
                <a:cs typeface="Arial" panose="020B0604020202020204" pitchFamily="34" charset="0"/>
              </a:rPr>
            </a:br>
            <a:r>
              <a:rPr lang="en-IN" sz="2400" b="0" i="0" dirty="0">
                <a:solidFill>
                  <a:srgbClr val="000000"/>
                </a:solidFill>
                <a:effectLst/>
                <a:highlight>
                  <a:srgbClr val="FFFFFF"/>
                </a:highlight>
                <a:latin typeface="Arial" panose="020B0604020202020204" pitchFamily="34" charset="0"/>
                <a:cs typeface="Arial" panose="020B0604020202020204" pitchFamily="34" charset="0"/>
              </a:rPr>
              <a:t>  </a:t>
            </a:r>
            <a:r>
              <a:rPr lang="en-IN" sz="2400" b="0" i="0" dirty="0" err="1">
                <a:solidFill>
                  <a:srgbClr val="000000"/>
                </a:solidFill>
                <a:effectLst/>
                <a:highlight>
                  <a:srgbClr val="FFFFFF"/>
                </a:highlight>
                <a:latin typeface="Arial" panose="020B0604020202020204" pitchFamily="34" charset="0"/>
                <a:cs typeface="Arial" panose="020B0604020202020204" pitchFamily="34" charset="0"/>
              </a:rPr>
              <a:t>lastName</a:t>
            </a:r>
            <a:r>
              <a:rPr lang="en-IN" sz="2400" b="0" i="0" dirty="0">
                <a:solidFill>
                  <a:srgbClr val="000000"/>
                </a:solidFill>
                <a:effectLst/>
                <a:highlight>
                  <a:srgbClr val="FFFFFF"/>
                </a:highlight>
                <a:latin typeface="Arial" panose="020B0604020202020204" pitchFamily="34" charset="0"/>
                <a:cs typeface="Arial" panose="020B0604020202020204" pitchFamily="34" charset="0"/>
              </a:rPr>
              <a:t>: </a:t>
            </a:r>
            <a:r>
              <a:rPr lang="en-IN" sz="2400" b="0" i="0" dirty="0">
                <a:solidFill>
                  <a:srgbClr val="A52A2A"/>
                </a:solidFill>
                <a:effectLst/>
                <a:highlight>
                  <a:srgbClr val="FFFFFF"/>
                </a:highlight>
                <a:latin typeface="Arial" panose="020B0604020202020204" pitchFamily="34" charset="0"/>
                <a:cs typeface="Arial" panose="020B0604020202020204" pitchFamily="34" charset="0"/>
              </a:rPr>
              <a:t>"Nilsen"</a:t>
            </a:r>
            <a:r>
              <a:rPr lang="en-IN" sz="2400" b="0" i="0" dirty="0">
                <a:solidFill>
                  <a:srgbClr val="000000"/>
                </a:solidFill>
                <a:effectLst/>
                <a:highlight>
                  <a:srgbClr val="FFFFFF"/>
                </a:highlight>
                <a:latin typeface="Arial" panose="020B0604020202020204" pitchFamily="34" charset="0"/>
                <a:cs typeface="Arial" panose="020B0604020202020204" pitchFamily="34" charset="0"/>
              </a:rPr>
              <a:t>,</a:t>
            </a:r>
            <a:br>
              <a:rPr lang="en-IN" sz="2400" b="0" i="0" dirty="0">
                <a:solidFill>
                  <a:srgbClr val="000000"/>
                </a:solidFill>
                <a:effectLst/>
                <a:highlight>
                  <a:srgbClr val="FFFFFF"/>
                </a:highlight>
                <a:latin typeface="Arial" panose="020B0604020202020204" pitchFamily="34" charset="0"/>
                <a:cs typeface="Arial" panose="020B0604020202020204" pitchFamily="34" charset="0"/>
              </a:rPr>
            </a:br>
            <a:r>
              <a:rPr lang="en-IN" sz="2400" b="0" i="0" dirty="0">
                <a:solidFill>
                  <a:srgbClr val="000000"/>
                </a:solidFill>
                <a:effectLst/>
                <a:highlight>
                  <a:srgbClr val="FFFFFF"/>
                </a:highlight>
                <a:latin typeface="Arial" panose="020B0604020202020204" pitchFamily="34" charset="0"/>
                <a:cs typeface="Arial" panose="020B0604020202020204" pitchFamily="34" charset="0"/>
              </a:rPr>
              <a:t>}</a:t>
            </a:r>
            <a:br>
              <a:rPr lang="en-IN" sz="2400" b="0" i="0" dirty="0">
                <a:solidFill>
                  <a:srgbClr val="000000"/>
                </a:solidFill>
                <a:effectLst/>
                <a:highlight>
                  <a:srgbClr val="FFFFFF"/>
                </a:highlight>
                <a:latin typeface="Arial" panose="020B0604020202020204" pitchFamily="34" charset="0"/>
                <a:cs typeface="Arial" panose="020B0604020202020204" pitchFamily="34" charset="0"/>
              </a:rPr>
            </a:br>
            <a:br>
              <a:rPr lang="en-IN" sz="2400" b="0" i="0" dirty="0">
                <a:solidFill>
                  <a:srgbClr val="000000"/>
                </a:solidFill>
                <a:effectLst/>
                <a:highlight>
                  <a:srgbClr val="FFFFFF"/>
                </a:highlight>
                <a:latin typeface="Arial" panose="020B0604020202020204" pitchFamily="34" charset="0"/>
                <a:cs typeface="Arial" panose="020B0604020202020204" pitchFamily="34" charset="0"/>
              </a:rPr>
            </a:br>
            <a:r>
              <a:rPr lang="en-IN" sz="2400" b="0" i="0" dirty="0">
                <a:solidFill>
                  <a:srgbClr val="0000CD"/>
                </a:solidFill>
                <a:effectLst/>
                <a:highlight>
                  <a:srgbClr val="FFFFFF"/>
                </a:highlight>
                <a:latin typeface="Arial" panose="020B0604020202020204" pitchFamily="34" charset="0"/>
                <a:cs typeface="Arial" panose="020B0604020202020204" pitchFamily="34" charset="0"/>
              </a:rPr>
              <a:t>let</a:t>
            </a:r>
            <a:r>
              <a:rPr lang="en-IN" sz="2400" b="0" i="0" dirty="0">
                <a:solidFill>
                  <a:srgbClr val="000000"/>
                </a:solidFill>
                <a:effectLst/>
                <a:highlight>
                  <a:srgbClr val="FFFFFF"/>
                </a:highlight>
                <a:latin typeface="Arial" panose="020B0604020202020204" pitchFamily="34" charset="0"/>
                <a:cs typeface="Arial" panose="020B0604020202020204" pitchFamily="34" charset="0"/>
              </a:rPr>
              <a:t> </a:t>
            </a:r>
            <a:r>
              <a:rPr lang="en-IN" sz="2400" b="0" i="0" dirty="0" err="1">
                <a:solidFill>
                  <a:srgbClr val="000000"/>
                </a:solidFill>
                <a:effectLst/>
                <a:highlight>
                  <a:srgbClr val="FFFFFF"/>
                </a:highlight>
                <a:latin typeface="Arial" panose="020B0604020202020204" pitchFamily="34" charset="0"/>
                <a:cs typeface="Arial" panose="020B0604020202020204" pitchFamily="34" charset="0"/>
              </a:rPr>
              <a:t>fullName</a:t>
            </a:r>
            <a:r>
              <a:rPr lang="en-IN" sz="2400" b="0" i="0" dirty="0">
                <a:solidFill>
                  <a:srgbClr val="000000"/>
                </a:solidFill>
                <a:effectLst/>
                <a:highlight>
                  <a:srgbClr val="FFFFFF"/>
                </a:highlight>
                <a:latin typeface="Arial" panose="020B0604020202020204" pitchFamily="34" charset="0"/>
                <a:cs typeface="Arial" panose="020B0604020202020204" pitchFamily="34" charset="0"/>
              </a:rPr>
              <a:t> = </a:t>
            </a:r>
            <a:r>
              <a:rPr lang="en-IN" sz="2400" b="0" i="0" dirty="0" err="1">
                <a:solidFill>
                  <a:srgbClr val="000000"/>
                </a:solidFill>
                <a:effectLst/>
                <a:highlight>
                  <a:srgbClr val="FFFFFF"/>
                </a:highlight>
                <a:latin typeface="Arial" panose="020B0604020202020204" pitchFamily="34" charset="0"/>
                <a:cs typeface="Arial" panose="020B0604020202020204" pitchFamily="34" charset="0"/>
              </a:rPr>
              <a:t>person.fullName.bind</a:t>
            </a:r>
            <a:r>
              <a:rPr lang="en-IN" sz="2400" b="0" i="0" dirty="0">
                <a:solidFill>
                  <a:srgbClr val="000000"/>
                </a:solidFill>
                <a:effectLst/>
                <a:highlight>
                  <a:srgbClr val="FFFFFF"/>
                </a:highlight>
                <a:latin typeface="Arial" panose="020B0604020202020204" pitchFamily="34" charset="0"/>
                <a:cs typeface="Arial" panose="020B0604020202020204" pitchFamily="34" charset="0"/>
              </a:rPr>
              <a:t>(member);</a:t>
            </a:r>
          </a:p>
          <a:p>
            <a:pPr algn="l"/>
            <a:r>
              <a:rPr lang="en-IN" sz="2400" b="0" i="0" u="none" strike="noStrike" dirty="0">
                <a:solidFill>
                  <a:srgbClr val="FFFFFF"/>
                </a:solidFill>
                <a:effectLst/>
                <a:highlight>
                  <a:srgbClr val="4CAF50"/>
                </a:highlight>
                <a:latin typeface="Arial" panose="020B0604020202020204" pitchFamily="34" charset="0"/>
                <a:cs typeface="Arial" panose="020B0604020202020204" pitchFamily="34" charset="0"/>
                <a:hlinkClick r:id="rId2"/>
              </a:rPr>
              <a:t>Try it Yourself »</a:t>
            </a:r>
            <a:endParaRPr lang="en-IN" sz="2400" b="0" i="0" dirty="0">
              <a:solidFill>
                <a:srgbClr val="000000"/>
              </a:solidFill>
              <a:effectLst/>
              <a:highlight>
                <a:srgbClr val="E7E9EB"/>
              </a:highlight>
              <a:latin typeface="Arial" panose="020B0604020202020204" pitchFamily="34" charset="0"/>
              <a:cs typeface="Arial" panose="020B0604020202020204" pitchFamily="34" charset="0"/>
            </a:endParaRPr>
          </a:p>
          <a:p>
            <a:br>
              <a:rPr lang="en-IN" sz="2400" dirty="0">
                <a:latin typeface="Arial" panose="020B0604020202020204" pitchFamily="34" charset="0"/>
                <a:cs typeface="Arial" panose="020B0604020202020204" pitchFamily="34" charset="0"/>
              </a:rPr>
            </a:b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8983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0162E3F-8991-6A3F-DA70-413ACFAD2E23}"/>
              </a:ext>
            </a:extLst>
          </p:cNvPr>
          <p:cNvSpPr>
            <a:spLocks noGrp="1"/>
          </p:cNvSpPr>
          <p:nvPr>
            <p:ph type="body" idx="1"/>
          </p:nvPr>
        </p:nvSpPr>
        <p:spPr/>
        <p:txBody>
          <a:bodyPr/>
          <a:lstStyle/>
          <a:p>
            <a:endParaRPr lang="en-IN" dirty="0"/>
          </a:p>
        </p:txBody>
      </p:sp>
      <p:sp>
        <p:nvSpPr>
          <p:cNvPr id="4" name="Content Placeholder 3">
            <a:extLst>
              <a:ext uri="{FF2B5EF4-FFF2-40B4-BE49-F238E27FC236}">
                <a16:creationId xmlns:a16="http://schemas.microsoft.com/office/drawing/2014/main" id="{853BB9DE-DF5E-0250-144A-1FD4535F6A12}"/>
              </a:ext>
            </a:extLst>
          </p:cNvPr>
          <p:cNvSpPr>
            <a:spLocks noGrp="1"/>
          </p:cNvSpPr>
          <p:nvPr>
            <p:ph sz="half" idx="2"/>
          </p:nvPr>
        </p:nvSpPr>
        <p:spPr>
          <a:xfrm>
            <a:off x="839788" y="1681163"/>
            <a:ext cx="5157787" cy="4508500"/>
          </a:xfrm>
        </p:spPr>
        <p:txBody>
          <a:bodyPr>
            <a:normAutofit fontScale="77500" lnSpcReduction="20000"/>
          </a:bodyPr>
          <a:lstStyle/>
          <a:p>
            <a:pPr marL="0" indent="0">
              <a:buNone/>
            </a:pPr>
            <a:r>
              <a:rPr lang="en-US" b="0" i="0" dirty="0">
                <a:solidFill>
                  <a:srgbClr val="0000CD"/>
                </a:solidFill>
                <a:effectLst/>
                <a:highlight>
                  <a:srgbClr val="FFFFFF"/>
                </a:highlight>
                <a:latin typeface="Consolas" panose="020B0609020204030204" pitchFamily="49" charset="0"/>
              </a:rPr>
              <a:t>let</a:t>
            </a:r>
            <a:r>
              <a:rPr lang="en-US" b="0" i="0" dirty="0">
                <a:solidFill>
                  <a:srgbClr val="000000"/>
                </a:solidFill>
                <a:effectLst/>
                <a:highlight>
                  <a:srgbClr val="FFFFFF"/>
                </a:highlight>
                <a:latin typeface="Consolas" panose="020B0609020204030204" pitchFamily="49" charset="0"/>
              </a:rPr>
              <a:t> counter = </a:t>
            </a:r>
            <a:r>
              <a:rPr lang="en-US" b="0" i="0" dirty="0">
                <a:solidFill>
                  <a:srgbClr val="FF0000"/>
                </a:solidFill>
                <a:effectLst/>
                <a:highlight>
                  <a:srgbClr val="FFFFFF"/>
                </a:highlight>
                <a:latin typeface="Consolas" panose="020B0609020204030204" pitchFamily="49" charset="0"/>
              </a:rPr>
              <a:t>0</a:t>
            </a:r>
            <a:r>
              <a:rPr lang="en-US" b="0" i="0" dirty="0">
                <a:solidFill>
                  <a:srgbClr val="000000"/>
                </a:solidFill>
                <a:effectLst/>
                <a:highlight>
                  <a:srgbClr val="FFFFFF"/>
                </a:highlight>
                <a:latin typeface="Consolas" panose="020B0609020204030204" pitchFamily="49" charset="0"/>
              </a:rPr>
              <a:t>;</a:t>
            </a:r>
            <a:br>
              <a:rPr lang="en-US" dirty="0"/>
            </a:br>
            <a:br>
              <a:rPr lang="en-US" dirty="0"/>
            </a:br>
            <a:r>
              <a:rPr lang="en-US" b="0" i="0" dirty="0">
                <a:solidFill>
                  <a:srgbClr val="0000CD"/>
                </a:solidFill>
                <a:effectLst/>
                <a:highlight>
                  <a:srgbClr val="FFFFFF"/>
                </a:highlight>
                <a:latin typeface="Consolas" panose="020B0609020204030204" pitchFamily="49" charset="0"/>
              </a:rPr>
              <a:t>function</a:t>
            </a:r>
            <a:r>
              <a:rPr lang="en-US" b="0" i="0" dirty="0">
                <a:solidFill>
                  <a:srgbClr val="000000"/>
                </a:solidFill>
                <a:effectLst/>
                <a:highlight>
                  <a:srgbClr val="FFFFFF"/>
                </a:highlight>
                <a:latin typeface="Consolas" panose="020B0609020204030204" pitchFamily="49" charset="0"/>
              </a:rPr>
              <a:t> add() </a:t>
            </a:r>
          </a:p>
          <a:p>
            <a:pPr marL="0" indent="0">
              <a:buNone/>
            </a:pP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counter += </a:t>
            </a:r>
            <a:r>
              <a:rPr lang="en-US" b="0" i="0" dirty="0">
                <a:solidFill>
                  <a:srgbClr val="FF0000"/>
                </a:solidFill>
                <a:effectLst/>
                <a:highlight>
                  <a:srgbClr val="FFFFFF"/>
                </a:highlight>
                <a:latin typeface="Consolas" panose="020B0609020204030204" pitchFamily="49" charset="0"/>
              </a:rPr>
              <a:t>1</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a:t>
            </a:r>
            <a:br>
              <a:rPr lang="en-US" dirty="0"/>
            </a:br>
            <a:br>
              <a:rPr lang="en-US" dirty="0"/>
            </a:br>
            <a:br>
              <a:rPr lang="en-US" b="0" i="0" dirty="0">
                <a:solidFill>
                  <a:srgbClr val="008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add();</a:t>
            </a:r>
            <a:br>
              <a:rPr lang="en-US" dirty="0"/>
            </a:br>
            <a:r>
              <a:rPr lang="en-US" b="0" i="0" dirty="0">
                <a:solidFill>
                  <a:srgbClr val="000000"/>
                </a:solidFill>
                <a:effectLst/>
                <a:highlight>
                  <a:srgbClr val="FFFFFF"/>
                </a:highlight>
                <a:latin typeface="Consolas" panose="020B0609020204030204" pitchFamily="49" charset="0"/>
              </a:rPr>
              <a:t>add();</a:t>
            </a:r>
            <a:br>
              <a:rPr lang="en-US" dirty="0"/>
            </a:br>
            <a:r>
              <a:rPr lang="en-US" b="0" i="0" dirty="0">
                <a:solidFill>
                  <a:srgbClr val="000000"/>
                </a:solidFill>
                <a:effectLst/>
                <a:highlight>
                  <a:srgbClr val="FFFFFF"/>
                </a:highlight>
                <a:latin typeface="Consolas" panose="020B0609020204030204" pitchFamily="49" charset="0"/>
              </a:rPr>
              <a:t>add();</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Counter is 3 </a:t>
            </a:r>
            <a:endParaRPr lang="en-IN" dirty="0"/>
          </a:p>
        </p:txBody>
      </p:sp>
      <p:sp>
        <p:nvSpPr>
          <p:cNvPr id="5" name="Text Placeholder 4">
            <a:extLst>
              <a:ext uri="{FF2B5EF4-FFF2-40B4-BE49-F238E27FC236}">
                <a16:creationId xmlns:a16="http://schemas.microsoft.com/office/drawing/2014/main" id="{72A87752-4AF0-CF5C-9A40-7B52637744CC}"/>
              </a:ext>
            </a:extLst>
          </p:cNvPr>
          <p:cNvSpPr>
            <a:spLocks noGrp="1"/>
          </p:cNvSpPr>
          <p:nvPr>
            <p:ph type="body" sz="quarter" idx="3"/>
          </p:nvPr>
        </p:nvSpPr>
        <p:spPr/>
        <p:txBody>
          <a:bodyPr/>
          <a:lstStyle/>
          <a:p>
            <a:endParaRPr lang="en-IN"/>
          </a:p>
        </p:txBody>
      </p:sp>
      <p:sp>
        <p:nvSpPr>
          <p:cNvPr id="6" name="Content Placeholder 5">
            <a:extLst>
              <a:ext uri="{FF2B5EF4-FFF2-40B4-BE49-F238E27FC236}">
                <a16:creationId xmlns:a16="http://schemas.microsoft.com/office/drawing/2014/main" id="{A9794E03-DCEE-CA9A-350A-04489C8994A1}"/>
              </a:ext>
            </a:extLst>
          </p:cNvPr>
          <p:cNvSpPr>
            <a:spLocks noGrp="1"/>
          </p:cNvSpPr>
          <p:nvPr>
            <p:ph sz="quarter" idx="4"/>
          </p:nvPr>
        </p:nvSpPr>
        <p:spPr>
          <a:xfrm>
            <a:off x="6172199" y="1088571"/>
            <a:ext cx="5357813" cy="5101092"/>
          </a:xfrm>
        </p:spPr>
        <p:txBody>
          <a:bodyPr>
            <a:normAutofit fontScale="77500" lnSpcReduction="20000"/>
          </a:bodyPr>
          <a:lstStyle/>
          <a:p>
            <a:pPr marL="0" indent="0" algn="l">
              <a:buNone/>
            </a:pPr>
            <a:endParaRPr lang="en-US" b="0" i="0" dirty="0">
              <a:solidFill>
                <a:srgbClr val="0000CD"/>
              </a:solidFill>
              <a:effectLst/>
              <a:highlight>
                <a:srgbClr val="FFFFFF"/>
              </a:highlight>
              <a:latin typeface="Consolas" panose="020B0609020204030204" pitchFamily="49" charset="0"/>
            </a:endParaRPr>
          </a:p>
          <a:p>
            <a:pPr marL="0" indent="0" algn="l">
              <a:buNone/>
            </a:pPr>
            <a:endParaRPr lang="en-US" b="0" i="0" dirty="0">
              <a:solidFill>
                <a:srgbClr val="0000CD"/>
              </a:solidFill>
              <a:effectLst/>
              <a:highlight>
                <a:srgbClr val="FFFFFF"/>
              </a:highlight>
              <a:latin typeface="Consolas" panose="020B0609020204030204" pitchFamily="49" charset="0"/>
            </a:endParaRPr>
          </a:p>
          <a:p>
            <a:pPr marL="0" indent="0" algn="l">
              <a:buNone/>
            </a:pPr>
            <a:r>
              <a:rPr lang="en-US" b="0" i="0" dirty="0">
                <a:solidFill>
                  <a:srgbClr val="0000CD"/>
                </a:solidFill>
                <a:effectLst/>
                <a:highlight>
                  <a:srgbClr val="FFFFFF"/>
                </a:highlight>
                <a:latin typeface="Consolas" panose="020B0609020204030204" pitchFamily="49" charset="0"/>
              </a:rPr>
              <a:t>let</a:t>
            </a:r>
            <a:r>
              <a:rPr lang="en-US" b="0" i="0" dirty="0">
                <a:solidFill>
                  <a:srgbClr val="000000"/>
                </a:solidFill>
                <a:effectLst/>
                <a:highlight>
                  <a:srgbClr val="FFFFFF"/>
                </a:highlight>
                <a:latin typeface="Consolas" panose="020B0609020204030204" pitchFamily="49" charset="0"/>
              </a:rPr>
              <a:t> counter = </a:t>
            </a:r>
            <a:r>
              <a:rPr lang="en-US" b="0" i="0" dirty="0">
                <a:solidFill>
                  <a:srgbClr val="FF0000"/>
                </a:solidFill>
                <a:effectLst/>
                <a:highlight>
                  <a:srgbClr val="FFFFFF"/>
                </a:highlight>
                <a:latin typeface="Consolas" panose="020B0609020204030204" pitchFamily="49" charset="0"/>
              </a:rPr>
              <a:t>0</a:t>
            </a:r>
            <a:r>
              <a:rPr lang="en-US" b="0" i="0" dirty="0">
                <a:solidFill>
                  <a:srgbClr val="000000"/>
                </a:solidFill>
                <a:effectLst/>
                <a:highlight>
                  <a:srgbClr val="FFFFFF"/>
                </a:highlight>
                <a:latin typeface="Consolas" panose="020B0609020204030204" pitchFamily="49" charset="0"/>
              </a:rPr>
              <a:t>;</a:t>
            </a:r>
          </a:p>
          <a:p>
            <a:pPr marL="0" indent="0" algn="l">
              <a:buNone/>
            </a:pPr>
            <a:r>
              <a:rPr lang="en-US" b="0" i="0" dirty="0">
                <a:solidFill>
                  <a:srgbClr val="0000CD"/>
                </a:solidFill>
                <a:effectLst/>
                <a:highlight>
                  <a:srgbClr val="FFFFFF"/>
                </a:highlight>
                <a:latin typeface="Consolas" panose="020B0609020204030204" pitchFamily="49" charset="0"/>
              </a:rPr>
              <a:t>function</a:t>
            </a:r>
            <a:r>
              <a:rPr lang="en-US" b="0" i="0" dirty="0">
                <a:solidFill>
                  <a:srgbClr val="000000"/>
                </a:solidFill>
                <a:effectLst/>
                <a:highlight>
                  <a:srgbClr val="FFFFFF"/>
                </a:highlight>
                <a:latin typeface="Consolas" panose="020B0609020204030204" pitchFamily="49" charset="0"/>
              </a:rPr>
              <a:t> add() {</a:t>
            </a:r>
            <a:br>
              <a:rPr lang="en-US" b="0" i="0" dirty="0">
                <a:solidFill>
                  <a:srgbClr val="000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  </a:t>
            </a:r>
          </a:p>
          <a:p>
            <a:pPr marL="0" indent="0" algn="l">
              <a:buNone/>
            </a:pPr>
            <a:r>
              <a:rPr lang="en-US" b="0" i="0" dirty="0">
                <a:solidFill>
                  <a:srgbClr val="0000CD"/>
                </a:solidFill>
                <a:effectLst/>
                <a:highlight>
                  <a:srgbClr val="FFFFFF"/>
                </a:highlight>
                <a:latin typeface="Consolas" panose="020B0609020204030204" pitchFamily="49" charset="0"/>
              </a:rPr>
              <a:t>	let</a:t>
            </a:r>
            <a:r>
              <a:rPr lang="en-US" b="0" i="0" dirty="0">
                <a:solidFill>
                  <a:srgbClr val="000000"/>
                </a:solidFill>
                <a:effectLst/>
                <a:highlight>
                  <a:srgbClr val="FFFFFF"/>
                </a:highlight>
                <a:latin typeface="Consolas" panose="020B0609020204030204" pitchFamily="49" charset="0"/>
              </a:rPr>
              <a:t> counter = </a:t>
            </a:r>
            <a:r>
              <a:rPr lang="en-US" b="0" i="0" dirty="0">
                <a:solidFill>
                  <a:srgbClr val="FF0000"/>
                </a:solidFill>
                <a:effectLst/>
                <a:highlight>
                  <a:srgbClr val="FFFFFF"/>
                </a:highlight>
                <a:latin typeface="Consolas" panose="020B0609020204030204" pitchFamily="49" charset="0"/>
              </a:rPr>
              <a:t>0</a:t>
            </a:r>
            <a:r>
              <a:rPr lang="en-US" b="0" i="0" dirty="0">
                <a:solidFill>
                  <a:srgbClr val="000000"/>
                </a:solidFill>
                <a:effectLst/>
                <a:highlight>
                  <a:srgbClr val="FFFFFF"/>
                </a:highlight>
                <a:latin typeface="Consolas" panose="020B0609020204030204" pitchFamily="49" charset="0"/>
              </a:rPr>
              <a:t>;</a:t>
            </a:r>
            <a:br>
              <a:rPr lang="en-US" b="0" i="0" dirty="0">
                <a:solidFill>
                  <a:srgbClr val="000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  	counter += </a:t>
            </a:r>
            <a:r>
              <a:rPr lang="en-US" b="0" i="0" dirty="0">
                <a:solidFill>
                  <a:srgbClr val="FF0000"/>
                </a:solidFill>
                <a:effectLst/>
                <a:highlight>
                  <a:srgbClr val="FFFFFF"/>
                </a:highlight>
                <a:latin typeface="Consolas" panose="020B0609020204030204" pitchFamily="49" charset="0"/>
              </a:rPr>
              <a:t>1</a:t>
            </a:r>
            <a:r>
              <a:rPr lang="en-US" b="0" i="0" dirty="0">
                <a:solidFill>
                  <a:srgbClr val="000000"/>
                </a:solidFill>
                <a:effectLst/>
                <a:highlight>
                  <a:srgbClr val="FFFFFF"/>
                </a:highlight>
                <a:latin typeface="Consolas" panose="020B0609020204030204" pitchFamily="49" charset="0"/>
              </a:rPr>
              <a:t>;</a:t>
            </a:r>
            <a:br>
              <a:rPr lang="en-US" b="0" i="0" dirty="0">
                <a:solidFill>
                  <a:srgbClr val="000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a:t>
            </a:r>
            <a:br>
              <a:rPr lang="en-US" b="0" i="0" dirty="0">
                <a:solidFill>
                  <a:srgbClr val="000000"/>
                </a:solidFill>
                <a:effectLst/>
                <a:highlight>
                  <a:srgbClr val="FFFFFF"/>
                </a:highlight>
                <a:latin typeface="Consolas" panose="020B0609020204030204" pitchFamily="49" charset="0"/>
              </a:rPr>
            </a:br>
            <a:br>
              <a:rPr lang="en-US" b="0" i="0" dirty="0">
                <a:solidFill>
                  <a:srgbClr val="000000"/>
                </a:solidFill>
                <a:effectLst/>
                <a:highlight>
                  <a:srgbClr val="FFFFFF"/>
                </a:highlight>
                <a:latin typeface="Consolas" panose="020B0609020204030204" pitchFamily="49" charset="0"/>
              </a:rPr>
            </a:br>
            <a:br>
              <a:rPr lang="en-US" b="0" i="0" dirty="0">
                <a:solidFill>
                  <a:srgbClr val="008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add();</a:t>
            </a:r>
            <a:br>
              <a:rPr lang="en-US" b="0" i="0" dirty="0">
                <a:solidFill>
                  <a:srgbClr val="000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add();</a:t>
            </a:r>
            <a:br>
              <a:rPr lang="en-US" b="0" i="0" dirty="0">
                <a:solidFill>
                  <a:srgbClr val="000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add();</a:t>
            </a:r>
            <a:br>
              <a:rPr lang="en-US" b="0" i="0" dirty="0">
                <a:solidFill>
                  <a:srgbClr val="000000"/>
                </a:solidFill>
                <a:effectLst/>
                <a:highlight>
                  <a:srgbClr val="FFFFFF"/>
                </a:highlight>
                <a:latin typeface="Consolas" panose="020B0609020204030204" pitchFamily="49" charset="0"/>
              </a:rPr>
            </a:br>
            <a:endParaRPr lang="en-US" b="0" i="0" dirty="0">
              <a:solidFill>
                <a:srgbClr val="000000"/>
              </a:solidFill>
              <a:effectLst/>
              <a:highlight>
                <a:srgbClr val="FFFFFF"/>
              </a:highlight>
              <a:latin typeface="Consolas" panose="020B0609020204030204" pitchFamily="49" charset="0"/>
            </a:endParaRPr>
          </a:p>
          <a:p>
            <a:pPr marL="0" indent="0" algn="l">
              <a:buNone/>
            </a:pPr>
            <a:r>
              <a:rPr lang="en-US" b="0" i="0" dirty="0">
                <a:solidFill>
                  <a:srgbClr val="000000"/>
                </a:solidFill>
                <a:effectLst/>
                <a:highlight>
                  <a:srgbClr val="E7E9EB"/>
                </a:highlight>
                <a:latin typeface="Verdana" panose="020B0604030504040204" pitchFamily="34" charset="0"/>
              </a:rPr>
              <a:t>Counter is 0</a:t>
            </a:r>
          </a:p>
          <a:p>
            <a:pPr marL="0" indent="0">
              <a:buNone/>
            </a:pPr>
            <a:br>
              <a:rPr lang="en-US" dirty="0"/>
            </a:br>
            <a:endParaRPr lang="en-IN" dirty="0"/>
          </a:p>
        </p:txBody>
      </p:sp>
    </p:spTree>
    <p:extLst>
      <p:ext uri="{BB962C8B-B14F-4D97-AF65-F5344CB8AC3E}">
        <p14:creationId xmlns:p14="http://schemas.microsoft.com/office/powerpoint/2010/main" val="1590311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19D2AD-288D-C79A-1123-D9E0951DFB47}"/>
              </a:ext>
            </a:extLst>
          </p:cNvPr>
          <p:cNvSpPr txBox="1"/>
          <p:nvPr/>
        </p:nvSpPr>
        <p:spPr>
          <a:xfrm>
            <a:off x="1109272" y="569627"/>
            <a:ext cx="8030979" cy="4524315"/>
          </a:xfrm>
          <a:prstGeom prst="rect">
            <a:avLst/>
          </a:prstGeom>
          <a:noFill/>
        </p:spPr>
        <p:txBody>
          <a:bodyPr wrap="square">
            <a:spAutoFit/>
          </a:bodyPr>
          <a:lstStyle/>
          <a:p>
            <a:pPr algn="just"/>
            <a:r>
              <a:rPr lang="en-US" sz="2400" b="0" i="0" dirty="0">
                <a:solidFill>
                  <a:srgbClr val="333333"/>
                </a:solidFill>
                <a:effectLst/>
                <a:highlight>
                  <a:srgbClr val="FFFFFF"/>
                </a:highlight>
                <a:latin typeface="Arial" panose="020B0604020202020204" pitchFamily="34" charset="0"/>
                <a:cs typeface="Arial" panose="020B0604020202020204" pitchFamily="34" charset="0"/>
              </a:rPr>
              <a:t>A callback function can be defined as a function passed into another function as a parameter. Don't relate the callback with the keyword, as the callback is just the name of an argument that  is passed to a function.</a:t>
            </a:r>
          </a:p>
          <a:p>
            <a:pPr algn="just"/>
            <a:r>
              <a:rPr lang="en-US" sz="2400" b="0" i="0" dirty="0">
                <a:solidFill>
                  <a:srgbClr val="333333"/>
                </a:solidFill>
                <a:effectLst/>
                <a:highlight>
                  <a:srgbClr val="FFFFFF"/>
                </a:highlight>
                <a:latin typeface="Arial" panose="020B0604020202020204" pitchFamily="34" charset="0"/>
                <a:cs typeface="Arial" panose="020B0604020202020204" pitchFamily="34" charset="0"/>
              </a:rPr>
              <a:t>In other words, we can say that a function passed to another function as an argument is referred to as a callback function. The callback function runs after the completion of the outer function. It is useful to develop an asynchronous JavaScript code.</a:t>
            </a:r>
            <a:r>
              <a:rPr lang="en-US" sz="2400" b="0" i="0" dirty="0">
                <a:solidFill>
                  <a:srgbClr val="333333"/>
                </a:solidFill>
                <a:effectLst/>
                <a:highlight>
                  <a:srgbClr val="FFFFFF"/>
                </a:highlight>
                <a:latin typeface="inter-regular"/>
              </a:rPr>
              <a:t> </a:t>
            </a:r>
            <a:r>
              <a:rPr lang="en-US" sz="2400" b="0" i="0" dirty="0">
                <a:solidFill>
                  <a:srgbClr val="333333"/>
                </a:solidFill>
                <a:effectLst/>
                <a:highlight>
                  <a:srgbClr val="FFFFFF"/>
                </a:highlight>
                <a:latin typeface="Arial" panose="020B0604020202020204" pitchFamily="34" charset="0"/>
                <a:cs typeface="Arial" panose="020B0604020202020204" pitchFamily="34" charset="0"/>
              </a:rPr>
              <a:t>Callbacks are mainly used to handle asynchronous operations such as registering event listeners, fetching or inserting some data into/from the file</a:t>
            </a:r>
          </a:p>
        </p:txBody>
      </p:sp>
    </p:spTree>
    <p:extLst>
      <p:ext uri="{BB962C8B-B14F-4D97-AF65-F5344CB8AC3E}">
        <p14:creationId xmlns:p14="http://schemas.microsoft.com/office/powerpoint/2010/main" val="3791657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1C9904-2D77-DB1B-34F8-CEE12569F913}"/>
              </a:ext>
            </a:extLst>
          </p:cNvPr>
          <p:cNvSpPr txBox="1"/>
          <p:nvPr/>
        </p:nvSpPr>
        <p:spPr>
          <a:xfrm>
            <a:off x="794479" y="193598"/>
            <a:ext cx="10058399" cy="5632311"/>
          </a:xfrm>
          <a:prstGeom prst="rect">
            <a:avLst/>
          </a:prstGeom>
          <a:noFill/>
        </p:spPr>
        <p:txBody>
          <a:bodyPr wrap="square">
            <a:spAutoFit/>
          </a:bodyPr>
          <a:lstStyle/>
          <a:p>
            <a:pPr algn="just"/>
            <a:r>
              <a:rPr lang="en-US" b="1" i="0" dirty="0">
                <a:solidFill>
                  <a:srgbClr val="006699"/>
                </a:solidFill>
                <a:effectLst/>
                <a:latin typeface="inter-regular"/>
              </a:rPr>
              <a:t>&lt;html&gt;</a:t>
            </a:r>
            <a:r>
              <a:rPr lang="en-US" b="0" i="0" dirty="0">
                <a:solidFill>
                  <a:srgbClr val="000000"/>
                </a:solidFill>
                <a:effectLst/>
                <a:latin typeface="inter-regular"/>
              </a:rPr>
              <a:t>  </a:t>
            </a:r>
          </a:p>
          <a:p>
            <a:pPr algn="just"/>
            <a:r>
              <a:rPr lang="en-US" b="1" i="0" dirty="0">
                <a:solidFill>
                  <a:srgbClr val="006699"/>
                </a:solidFill>
                <a:effectLst/>
                <a:latin typeface="inter-regular"/>
              </a:rPr>
              <a:t>&lt;head&gt;</a:t>
            </a:r>
            <a:r>
              <a:rPr lang="en-US" b="0" i="0" dirty="0">
                <a:solidFill>
                  <a:srgbClr val="000000"/>
                </a:solidFill>
                <a:effectLst/>
                <a:latin typeface="inter-regular"/>
              </a:rPr>
              <a:t>  </a:t>
            </a:r>
          </a:p>
          <a:p>
            <a:pPr algn="just"/>
            <a:r>
              <a:rPr lang="en-US" b="1" i="0" dirty="0">
                <a:solidFill>
                  <a:srgbClr val="006699"/>
                </a:solidFill>
                <a:effectLst/>
                <a:latin typeface="inter-regular"/>
              </a:rPr>
              <a:t>&lt;style&gt;</a:t>
            </a:r>
            <a:r>
              <a:rPr lang="en-US" b="0" i="0" dirty="0">
                <a:solidFill>
                  <a:srgbClr val="000000"/>
                </a:solidFill>
                <a:effectLst/>
                <a:latin typeface="inter-regular"/>
              </a:rPr>
              <a:t>  </a:t>
            </a:r>
          </a:p>
          <a:p>
            <a:pPr algn="just"/>
            <a:r>
              <a:rPr lang="en-US" b="1" i="0" dirty="0">
                <a:solidFill>
                  <a:srgbClr val="006699"/>
                </a:solidFill>
                <a:effectLst/>
                <a:latin typeface="inter-regular"/>
              </a:rPr>
              <a:t>&lt;/style&gt;</a:t>
            </a:r>
            <a:r>
              <a:rPr lang="en-US" b="0" i="0" dirty="0">
                <a:solidFill>
                  <a:srgbClr val="000000"/>
                </a:solidFill>
                <a:effectLst/>
                <a:latin typeface="inter-regular"/>
              </a:rPr>
              <a:t>  </a:t>
            </a:r>
          </a:p>
          <a:p>
            <a:pPr algn="just"/>
            <a:r>
              <a:rPr lang="en-US" b="1" i="0" dirty="0">
                <a:solidFill>
                  <a:srgbClr val="006699"/>
                </a:solidFill>
                <a:effectLst/>
                <a:latin typeface="inter-regular"/>
              </a:rPr>
              <a:t>&lt;/head&gt;</a:t>
            </a:r>
            <a:r>
              <a:rPr lang="en-US" b="0" i="0" dirty="0">
                <a:solidFill>
                  <a:srgbClr val="000000"/>
                </a:solidFill>
                <a:effectLst/>
                <a:latin typeface="inter-regular"/>
              </a:rPr>
              <a:t>  </a:t>
            </a:r>
          </a:p>
          <a:p>
            <a:pPr algn="just"/>
            <a:r>
              <a:rPr lang="en-US" b="1" i="0" dirty="0">
                <a:solidFill>
                  <a:srgbClr val="006699"/>
                </a:solidFill>
                <a:effectLst/>
                <a:latin typeface="inter-regular"/>
              </a:rPr>
              <a:t>&lt;body&gt;</a:t>
            </a:r>
            <a:r>
              <a:rPr lang="en-US" b="0" i="0" dirty="0">
                <a:solidFill>
                  <a:srgbClr val="000000"/>
                </a:solidFill>
                <a:effectLst/>
                <a:latin typeface="inter-regular"/>
              </a:rPr>
              <a:t>  </a:t>
            </a:r>
          </a:p>
          <a:p>
            <a:pPr algn="just"/>
            <a:r>
              <a:rPr lang="en-US" b="1" i="0" dirty="0">
                <a:solidFill>
                  <a:srgbClr val="006699"/>
                </a:solidFill>
                <a:effectLst/>
                <a:latin typeface="inter-regular"/>
              </a:rPr>
              <a:t>&lt;h1&gt;</a:t>
            </a:r>
            <a:r>
              <a:rPr lang="en-US" b="0" i="0" dirty="0">
                <a:solidFill>
                  <a:srgbClr val="000000"/>
                </a:solidFill>
                <a:effectLst/>
                <a:latin typeface="inter-regular"/>
              </a:rPr>
              <a:t> Hello World </a:t>
            </a:r>
            <a:r>
              <a:rPr lang="en-US" b="1" i="0" dirty="0">
                <a:solidFill>
                  <a:srgbClr val="006699"/>
                </a:solidFill>
                <a:effectLst/>
                <a:latin typeface="inter-regular"/>
              </a:rPr>
              <a:t>&lt;/h1&gt;</a:t>
            </a:r>
            <a:r>
              <a:rPr lang="en-US" b="0" i="0" dirty="0">
                <a:solidFill>
                  <a:srgbClr val="000000"/>
                </a:solidFill>
                <a:effectLst/>
                <a:latin typeface="inter-regular"/>
              </a:rPr>
              <a:t>  </a:t>
            </a:r>
          </a:p>
          <a:p>
            <a:pPr algn="just"/>
            <a:r>
              <a:rPr lang="en-US" b="1" i="0" dirty="0">
                <a:solidFill>
                  <a:srgbClr val="006699"/>
                </a:solidFill>
                <a:effectLst/>
                <a:latin typeface="inter-regular"/>
              </a:rPr>
              <a:t>&lt;h3&gt;</a:t>
            </a:r>
            <a:r>
              <a:rPr lang="en-US" b="0" i="0" dirty="0">
                <a:solidFill>
                  <a:srgbClr val="000000"/>
                </a:solidFill>
                <a:effectLst/>
                <a:latin typeface="inter-regular"/>
              </a:rPr>
              <a:t> The </a:t>
            </a:r>
            <a:r>
              <a:rPr lang="en-US" b="0" i="0" dirty="0" err="1">
                <a:solidFill>
                  <a:srgbClr val="000000"/>
                </a:solidFill>
                <a:effectLst/>
                <a:latin typeface="inter-regular"/>
              </a:rPr>
              <a:t>getData</a:t>
            </a:r>
            <a:r>
              <a:rPr lang="en-US" b="0" i="0" dirty="0">
                <a:solidFill>
                  <a:srgbClr val="000000"/>
                </a:solidFill>
                <a:effectLst/>
                <a:latin typeface="inter-regular"/>
              </a:rPr>
              <a:t>() function is called its arguments and the callback is executed after the completion of </a:t>
            </a:r>
            <a:r>
              <a:rPr lang="en-US" b="0" i="0" dirty="0" err="1">
                <a:solidFill>
                  <a:srgbClr val="000000"/>
                </a:solidFill>
                <a:effectLst/>
                <a:latin typeface="inter-regular"/>
              </a:rPr>
              <a:t>getData</a:t>
            </a:r>
            <a:r>
              <a:rPr lang="en-US" b="0" i="0" dirty="0">
                <a:solidFill>
                  <a:srgbClr val="000000"/>
                </a:solidFill>
                <a:effectLst/>
                <a:latin typeface="inter-regular"/>
              </a:rPr>
              <a:t>() function. </a:t>
            </a:r>
            <a:r>
              <a:rPr lang="en-US" b="1" i="0" dirty="0">
                <a:solidFill>
                  <a:srgbClr val="006699"/>
                </a:solidFill>
                <a:effectLst/>
                <a:latin typeface="inter-regular"/>
              </a:rPr>
              <a:t>&lt;/h3&gt;</a:t>
            </a:r>
            <a:r>
              <a:rPr lang="en-US" b="0" i="0" dirty="0">
                <a:solidFill>
                  <a:srgbClr val="000000"/>
                </a:solidFill>
                <a:effectLst/>
                <a:latin typeface="inter-regular"/>
              </a:rPr>
              <a:t>  </a:t>
            </a:r>
          </a:p>
          <a:p>
            <a:pPr algn="just"/>
            <a:r>
              <a:rPr lang="en-US" b="1" i="0" dirty="0">
                <a:solidFill>
                  <a:srgbClr val="006699"/>
                </a:solidFill>
                <a:effectLst/>
                <a:latin typeface="inter-regular"/>
              </a:rPr>
              <a:t>&lt;script&gt;</a:t>
            </a:r>
            <a:r>
              <a:rPr lang="en-US" b="0" i="0" dirty="0">
                <a:solidFill>
                  <a:srgbClr val="000000"/>
                </a:solidFill>
                <a:effectLst/>
                <a:latin typeface="inter-regular"/>
              </a:rPr>
              <a:t>  </a:t>
            </a:r>
          </a:p>
          <a:p>
            <a:pPr algn="just"/>
            <a:r>
              <a:rPr lang="en-US" b="0" i="0" dirty="0">
                <a:solidFill>
                  <a:srgbClr val="000000"/>
                </a:solidFill>
                <a:effectLst/>
                <a:latin typeface="inter-regular"/>
              </a:rPr>
              <a:t>function </a:t>
            </a:r>
            <a:r>
              <a:rPr lang="en-US" b="0" i="0" dirty="0" err="1">
                <a:solidFill>
                  <a:srgbClr val="000000"/>
                </a:solidFill>
                <a:effectLst/>
                <a:latin typeface="inter-regular"/>
              </a:rPr>
              <a:t>getData</a:t>
            </a:r>
            <a:r>
              <a:rPr lang="en-US" b="0" i="0" dirty="0">
                <a:solidFill>
                  <a:srgbClr val="000000"/>
                </a:solidFill>
                <a:effectLst/>
                <a:latin typeface="inter-regular"/>
              </a:rPr>
              <a:t>(x, y, callback){  </a:t>
            </a:r>
          </a:p>
          <a:p>
            <a:pPr algn="just"/>
            <a:r>
              <a:rPr lang="en-US" b="0" i="0" dirty="0" err="1">
                <a:solidFill>
                  <a:srgbClr val="000000"/>
                </a:solidFill>
                <a:effectLst/>
                <a:latin typeface="inter-regular"/>
              </a:rPr>
              <a:t>document.write</a:t>
            </a:r>
            <a:r>
              <a:rPr lang="en-US" b="0" i="0" dirty="0">
                <a:solidFill>
                  <a:srgbClr val="000000"/>
                </a:solidFill>
                <a:effectLst/>
                <a:latin typeface="inter-regular"/>
              </a:rPr>
              <a:t>(" The multiplication of the numbers " + x + " and " + y + " is: " + (x*y) + "</a:t>
            </a:r>
            <a:r>
              <a:rPr lang="en-US" b="1" i="0" dirty="0">
                <a:solidFill>
                  <a:srgbClr val="006699"/>
                </a:solidFill>
                <a:effectLst/>
                <a:latin typeface="inter-regular"/>
              </a:rPr>
              <a:t>&lt;</a:t>
            </a:r>
            <a:r>
              <a:rPr lang="en-US" b="1" i="0" dirty="0" err="1">
                <a:solidFill>
                  <a:srgbClr val="006699"/>
                </a:solidFill>
                <a:effectLst/>
                <a:latin typeface="inter-regular"/>
              </a:rPr>
              <a:t>br</a:t>
            </a:r>
            <a:r>
              <a:rPr lang="en-US" b="1" i="0" dirty="0">
                <a:solidFill>
                  <a:srgbClr val="006699"/>
                </a:solidFill>
                <a:effectLst/>
                <a:latin typeface="inter-regular"/>
              </a:rPr>
              <a:t>&gt;&lt;</a:t>
            </a:r>
            <a:r>
              <a:rPr lang="en-US" b="1" i="0" dirty="0" err="1">
                <a:solidFill>
                  <a:srgbClr val="006699"/>
                </a:solidFill>
                <a:effectLst/>
                <a:latin typeface="inter-regular"/>
              </a:rPr>
              <a:t>br</a:t>
            </a:r>
            <a:r>
              <a:rPr lang="en-US" b="1" i="0" dirty="0">
                <a:solidFill>
                  <a:srgbClr val="006699"/>
                </a:solidFill>
                <a:effectLst/>
                <a:latin typeface="inter-regular"/>
              </a:rPr>
              <a:t>&gt;</a:t>
            </a:r>
            <a:r>
              <a:rPr lang="en-US" b="0" i="0" dirty="0">
                <a:solidFill>
                  <a:srgbClr val="000000"/>
                </a:solidFill>
                <a:effectLst/>
                <a:latin typeface="inter-regular"/>
              </a:rPr>
              <a:t>" );  </a:t>
            </a:r>
          </a:p>
          <a:p>
            <a:pPr algn="just"/>
            <a:r>
              <a:rPr lang="en-US" b="0" i="0" dirty="0">
                <a:solidFill>
                  <a:srgbClr val="000000"/>
                </a:solidFill>
                <a:effectLst/>
                <a:latin typeface="inter-regular"/>
              </a:rPr>
              <a:t>callback();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function </a:t>
            </a:r>
            <a:r>
              <a:rPr lang="en-US" b="0" i="0" dirty="0" err="1">
                <a:solidFill>
                  <a:srgbClr val="000000"/>
                </a:solidFill>
                <a:effectLst/>
                <a:latin typeface="inter-regular"/>
              </a:rPr>
              <a:t>showData</a:t>
            </a:r>
            <a:r>
              <a:rPr lang="en-US" b="0" i="0" dirty="0">
                <a:solidFill>
                  <a:srgbClr val="000000"/>
                </a:solidFill>
                <a:effectLst/>
                <a:latin typeface="inter-regular"/>
              </a:rPr>
              <a:t>(){  </a:t>
            </a:r>
          </a:p>
          <a:p>
            <a:pPr algn="just"/>
            <a:r>
              <a:rPr lang="en-US" b="0" i="0" dirty="0" err="1">
                <a:solidFill>
                  <a:srgbClr val="000000"/>
                </a:solidFill>
                <a:effectLst/>
                <a:latin typeface="inter-regular"/>
              </a:rPr>
              <a:t>document.write</a:t>
            </a:r>
            <a:r>
              <a:rPr lang="en-US" b="0" i="0" dirty="0">
                <a:solidFill>
                  <a:srgbClr val="000000"/>
                </a:solidFill>
                <a:effectLst/>
                <a:latin typeface="inter-regular"/>
              </a:rPr>
              <a:t>(' This is the </a:t>
            </a:r>
            <a:r>
              <a:rPr lang="en-US" b="0" i="0" dirty="0" err="1">
                <a:solidFill>
                  <a:srgbClr val="000000"/>
                </a:solidFill>
                <a:effectLst/>
                <a:latin typeface="inter-regular"/>
              </a:rPr>
              <a:t>showData</a:t>
            </a:r>
            <a:r>
              <a:rPr lang="en-US" b="0" i="0" dirty="0">
                <a:solidFill>
                  <a:srgbClr val="000000"/>
                </a:solidFill>
                <a:effectLst/>
                <a:latin typeface="inter-regular"/>
              </a:rPr>
              <a:t>() method execute after the completion of </a:t>
            </a:r>
            <a:r>
              <a:rPr lang="en-US" b="0" i="0" dirty="0" err="1">
                <a:solidFill>
                  <a:srgbClr val="000000"/>
                </a:solidFill>
                <a:effectLst/>
                <a:latin typeface="inter-regular"/>
              </a:rPr>
              <a:t>getData</a:t>
            </a:r>
            <a:r>
              <a:rPr lang="en-US" b="0" i="0" dirty="0">
                <a:solidFill>
                  <a:srgbClr val="000000"/>
                </a:solidFill>
                <a:effectLst/>
                <a:latin typeface="inter-regular"/>
              </a:rPr>
              <a:t>() method.');  </a:t>
            </a:r>
          </a:p>
          <a:p>
            <a:pPr algn="just"/>
            <a:r>
              <a:rPr lang="en-US" b="0" i="0" dirty="0">
                <a:solidFill>
                  <a:srgbClr val="000000"/>
                </a:solidFill>
                <a:effectLst/>
                <a:latin typeface="inter-regular"/>
              </a:rPr>
              <a:t>}  </a:t>
            </a:r>
          </a:p>
          <a:p>
            <a:pPr algn="just"/>
            <a:r>
              <a:rPr lang="en-US" b="0" i="0" dirty="0" err="1">
                <a:solidFill>
                  <a:srgbClr val="000000"/>
                </a:solidFill>
                <a:effectLst/>
                <a:latin typeface="inter-regular"/>
              </a:rPr>
              <a:t>getData</a:t>
            </a:r>
            <a:r>
              <a:rPr lang="en-US" b="0" i="0" dirty="0">
                <a:solidFill>
                  <a:srgbClr val="000000"/>
                </a:solidFill>
                <a:effectLst/>
                <a:latin typeface="inter-regular"/>
              </a:rPr>
              <a:t>(20, 30, </a:t>
            </a:r>
            <a:r>
              <a:rPr lang="en-US" b="0" i="0" dirty="0" err="1">
                <a:solidFill>
                  <a:srgbClr val="000000"/>
                </a:solidFill>
                <a:effectLst/>
                <a:latin typeface="inter-regular"/>
              </a:rPr>
              <a:t>showData</a:t>
            </a:r>
            <a:r>
              <a:rPr lang="en-US" b="0" i="0" dirty="0">
                <a:solidFill>
                  <a:srgbClr val="000000"/>
                </a:solidFill>
                <a:effectLst/>
                <a:latin typeface="inter-regular"/>
              </a:rPr>
              <a:t>);  </a:t>
            </a:r>
          </a:p>
          <a:p>
            <a:pPr algn="just"/>
            <a:r>
              <a:rPr lang="en-US" b="0" i="0" dirty="0">
                <a:solidFill>
                  <a:srgbClr val="000000"/>
                </a:solidFill>
                <a:effectLst/>
                <a:latin typeface="inter-regular"/>
              </a:rPr>
              <a:t>  </a:t>
            </a:r>
          </a:p>
          <a:p>
            <a:pPr algn="just"/>
            <a:r>
              <a:rPr lang="en-US" b="1" i="0" dirty="0">
                <a:solidFill>
                  <a:srgbClr val="006699"/>
                </a:solidFill>
                <a:effectLst/>
                <a:latin typeface="inter-regular"/>
              </a:rPr>
              <a:t>&lt;/script&gt;</a:t>
            </a:r>
            <a:endParaRPr lang="en-US" b="0" i="0" dirty="0">
              <a:solidFill>
                <a:srgbClr val="000000"/>
              </a:solidFill>
              <a:effectLst/>
              <a:latin typeface="inter-regular"/>
            </a:endParaRPr>
          </a:p>
        </p:txBody>
      </p:sp>
    </p:spTree>
    <p:extLst>
      <p:ext uri="{BB962C8B-B14F-4D97-AF65-F5344CB8AC3E}">
        <p14:creationId xmlns:p14="http://schemas.microsoft.com/office/powerpoint/2010/main" val="2721285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6FCBA5-7F62-FDC4-C368-45917AB89D77}"/>
              </a:ext>
            </a:extLst>
          </p:cNvPr>
          <p:cNvSpPr txBox="1"/>
          <p:nvPr/>
        </p:nvSpPr>
        <p:spPr>
          <a:xfrm>
            <a:off x="539646" y="55099"/>
            <a:ext cx="8600605" cy="5632311"/>
          </a:xfrm>
          <a:prstGeom prst="rect">
            <a:avLst/>
          </a:prstGeom>
          <a:noFill/>
        </p:spPr>
        <p:txBody>
          <a:bodyPr wrap="square">
            <a:spAutoFit/>
          </a:bodyPr>
          <a:lstStyle/>
          <a:p>
            <a:pPr algn="just"/>
            <a:r>
              <a:rPr lang="en-IN" b="1" i="0" dirty="0">
                <a:solidFill>
                  <a:srgbClr val="006699"/>
                </a:solidFill>
                <a:effectLst/>
                <a:latin typeface="inter-regular"/>
              </a:rPr>
              <a:t>&lt;html&gt;</a:t>
            </a:r>
            <a:r>
              <a:rPr lang="en-IN" b="0" i="0" dirty="0">
                <a:solidFill>
                  <a:srgbClr val="000000"/>
                </a:solidFill>
                <a:effectLst/>
                <a:latin typeface="inter-regular"/>
              </a:rPr>
              <a:t>  </a:t>
            </a:r>
          </a:p>
          <a:p>
            <a:pPr algn="just"/>
            <a:r>
              <a:rPr lang="en-IN" b="1" i="0" dirty="0">
                <a:solidFill>
                  <a:srgbClr val="006699"/>
                </a:solidFill>
                <a:effectLst/>
                <a:latin typeface="inter-regular"/>
              </a:rPr>
              <a:t>&lt;head&gt;</a:t>
            </a:r>
            <a:r>
              <a:rPr lang="en-IN" b="0" i="0" dirty="0">
                <a:solidFill>
                  <a:srgbClr val="000000"/>
                </a:solidFill>
                <a:effectLst/>
                <a:latin typeface="inter-regular"/>
              </a:rPr>
              <a:t>  </a:t>
            </a:r>
          </a:p>
          <a:p>
            <a:pPr algn="just"/>
            <a:r>
              <a:rPr lang="en-IN" b="0" i="0" dirty="0">
                <a:solidFill>
                  <a:srgbClr val="000000"/>
                </a:solidFill>
                <a:effectLst/>
                <a:latin typeface="inter-regular"/>
              </a:rPr>
              <a:t>  &lt;</a:t>
            </a:r>
            <a:r>
              <a:rPr lang="en-IN" b="1" i="0" dirty="0">
                <a:solidFill>
                  <a:srgbClr val="006699"/>
                </a:solidFill>
                <a:effectLst/>
                <a:latin typeface="inter-regular"/>
              </a:rPr>
              <a:t>/head&gt;</a:t>
            </a:r>
            <a:r>
              <a:rPr lang="en-IN" b="0" i="0" dirty="0">
                <a:solidFill>
                  <a:srgbClr val="000000"/>
                </a:solidFill>
                <a:effectLst/>
                <a:latin typeface="inter-regular"/>
              </a:rPr>
              <a:t>  </a:t>
            </a:r>
          </a:p>
          <a:p>
            <a:pPr algn="just"/>
            <a:r>
              <a:rPr lang="en-IN" b="1" i="0" dirty="0">
                <a:solidFill>
                  <a:srgbClr val="006699"/>
                </a:solidFill>
                <a:effectLst/>
                <a:latin typeface="inter-regular"/>
              </a:rPr>
              <a:t>&lt;body&gt;</a:t>
            </a:r>
            <a:r>
              <a:rPr lang="en-IN" b="0" i="0" dirty="0">
                <a:solidFill>
                  <a:srgbClr val="000000"/>
                </a:solidFill>
                <a:effectLst/>
                <a:latin typeface="inter-regular"/>
              </a:rPr>
              <a:t>  </a:t>
            </a:r>
          </a:p>
          <a:p>
            <a:pPr algn="just"/>
            <a:r>
              <a:rPr lang="en-IN" b="1" i="0" dirty="0">
                <a:solidFill>
                  <a:srgbClr val="006699"/>
                </a:solidFill>
                <a:effectLst/>
                <a:latin typeface="inter-regular"/>
              </a:rPr>
              <a:t>&lt;h1&gt;</a:t>
            </a:r>
            <a:r>
              <a:rPr lang="en-IN" b="0" i="0" dirty="0">
                <a:solidFill>
                  <a:srgbClr val="000000"/>
                </a:solidFill>
                <a:effectLst/>
                <a:latin typeface="inter-regular"/>
              </a:rPr>
              <a:t> Hello World  </a:t>
            </a:r>
            <a:r>
              <a:rPr lang="en-IN" b="1" i="0" dirty="0">
                <a:solidFill>
                  <a:srgbClr val="006699"/>
                </a:solidFill>
                <a:effectLst/>
                <a:latin typeface="inter-regular"/>
              </a:rPr>
              <a:t>&lt;/h1&gt;</a:t>
            </a:r>
            <a:r>
              <a:rPr lang="en-IN" b="0" i="0" dirty="0">
                <a:solidFill>
                  <a:srgbClr val="000000"/>
                </a:solidFill>
                <a:effectLst/>
                <a:latin typeface="inter-regular"/>
              </a:rPr>
              <a:t> </a:t>
            </a:r>
          </a:p>
          <a:p>
            <a:pPr algn="just"/>
            <a:r>
              <a:rPr lang="en-IN" b="1" i="0" dirty="0">
                <a:solidFill>
                  <a:srgbClr val="006699"/>
                </a:solidFill>
                <a:effectLst/>
                <a:latin typeface="inter-regular"/>
              </a:rPr>
              <a:t>&lt;script&gt;</a:t>
            </a:r>
            <a:r>
              <a:rPr lang="en-IN" b="0" i="0" dirty="0">
                <a:solidFill>
                  <a:srgbClr val="000000"/>
                </a:solidFill>
                <a:effectLst/>
                <a:latin typeface="inter-regular"/>
              </a:rPr>
              <a:t>  </a:t>
            </a:r>
          </a:p>
          <a:p>
            <a:pPr algn="just"/>
            <a:r>
              <a:rPr lang="en-IN" b="0" i="0" dirty="0">
                <a:solidFill>
                  <a:srgbClr val="000000"/>
                </a:solidFill>
                <a:effectLst/>
                <a:latin typeface="inter-regular"/>
              </a:rPr>
              <a:t>function </a:t>
            </a:r>
            <a:r>
              <a:rPr lang="en-IN" b="0" i="0" dirty="0" err="1">
                <a:solidFill>
                  <a:srgbClr val="000000"/>
                </a:solidFill>
                <a:effectLst/>
                <a:latin typeface="inter-regular"/>
              </a:rPr>
              <a:t>showData</a:t>
            </a:r>
            <a:r>
              <a:rPr lang="en-IN" b="0" i="0" dirty="0">
                <a:solidFill>
                  <a:srgbClr val="000000"/>
                </a:solidFill>
                <a:effectLst/>
                <a:latin typeface="inter-regular"/>
              </a:rPr>
              <a:t>(name, amt) {  </a:t>
            </a:r>
          </a:p>
          <a:p>
            <a:pPr algn="just"/>
            <a:r>
              <a:rPr lang="en-IN" b="0" i="0" dirty="0">
                <a:solidFill>
                  <a:srgbClr val="000000"/>
                </a:solidFill>
                <a:effectLst/>
                <a:latin typeface="inter-regular"/>
              </a:rPr>
              <a:t>alert(' Hello ' + name + '\n Your entered amount is ' + amt);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function </a:t>
            </a:r>
            <a:r>
              <a:rPr lang="en-IN" b="0" i="0" dirty="0" err="1">
                <a:solidFill>
                  <a:srgbClr val="000000"/>
                </a:solidFill>
                <a:effectLst/>
                <a:latin typeface="inter-regular"/>
              </a:rPr>
              <a:t>getData</a:t>
            </a:r>
            <a:r>
              <a:rPr lang="en-IN" b="0" i="0" dirty="0">
                <a:solidFill>
                  <a:srgbClr val="000000"/>
                </a:solidFill>
                <a:effectLst/>
                <a:latin typeface="inter-regular"/>
              </a:rPr>
              <a:t>(callback) {  </a:t>
            </a:r>
          </a:p>
          <a:p>
            <a:pPr algn="just"/>
            <a:r>
              <a:rPr lang="en-IN" b="0" i="0" dirty="0">
                <a:solidFill>
                  <a:srgbClr val="000000"/>
                </a:solidFill>
                <a:effectLst/>
                <a:latin typeface="inter-regular"/>
              </a:rPr>
              <a:t>var </a:t>
            </a:r>
            <a:r>
              <a:rPr lang="en-IN" b="0" i="0" dirty="0">
                <a:solidFill>
                  <a:srgbClr val="FF0000"/>
                </a:solidFill>
                <a:effectLst/>
                <a:latin typeface="inter-regular"/>
              </a:rPr>
              <a:t>name</a:t>
            </a:r>
            <a:r>
              <a:rPr lang="en-IN" b="0" i="0" dirty="0">
                <a:solidFill>
                  <a:srgbClr val="000000"/>
                </a:solidFill>
                <a:effectLst/>
                <a:latin typeface="inter-regular"/>
              </a:rPr>
              <a:t> = </a:t>
            </a:r>
            <a:r>
              <a:rPr lang="en-IN" b="0" i="0" dirty="0">
                <a:solidFill>
                  <a:srgbClr val="0000FF"/>
                </a:solidFill>
                <a:effectLst/>
                <a:latin typeface="inter-regular"/>
              </a:rPr>
              <a:t>prompt</a:t>
            </a:r>
            <a:r>
              <a:rPr lang="en-IN" b="0" i="0" dirty="0">
                <a:solidFill>
                  <a:srgbClr val="000000"/>
                </a:solidFill>
                <a:effectLst/>
                <a:latin typeface="inter-regular"/>
              </a:rPr>
              <a:t>(" Welcome to </a:t>
            </a:r>
            <a:r>
              <a:rPr lang="en-IN" dirty="0">
                <a:solidFill>
                  <a:srgbClr val="000000"/>
                </a:solidFill>
                <a:latin typeface="inter-regular"/>
              </a:rPr>
              <a:t>Student Tribe</a:t>
            </a:r>
            <a:r>
              <a:rPr lang="en-IN" b="0" i="0" dirty="0">
                <a:solidFill>
                  <a:srgbClr val="000000"/>
                </a:solidFill>
                <a:effectLst/>
                <a:latin typeface="inter-regular"/>
              </a:rPr>
              <a:t> \n What is your name?");  </a:t>
            </a:r>
          </a:p>
          <a:p>
            <a:pPr algn="just"/>
            <a:r>
              <a:rPr lang="en-IN" b="0" i="0" dirty="0">
                <a:solidFill>
                  <a:srgbClr val="000000"/>
                </a:solidFill>
                <a:effectLst/>
                <a:latin typeface="inter-regular"/>
              </a:rPr>
              <a:t>var </a:t>
            </a:r>
            <a:r>
              <a:rPr lang="en-IN" b="0" i="0" dirty="0">
                <a:solidFill>
                  <a:srgbClr val="FF0000"/>
                </a:solidFill>
                <a:effectLst/>
                <a:latin typeface="inter-regular"/>
              </a:rPr>
              <a:t>amt</a:t>
            </a:r>
            <a:r>
              <a:rPr lang="en-IN" b="0" i="0" dirty="0">
                <a:solidFill>
                  <a:srgbClr val="000000"/>
                </a:solidFill>
                <a:effectLst/>
                <a:latin typeface="inter-regular"/>
              </a:rPr>
              <a:t> = </a:t>
            </a:r>
            <a:r>
              <a:rPr lang="en-IN" b="0" i="0" dirty="0">
                <a:solidFill>
                  <a:srgbClr val="0000FF"/>
                </a:solidFill>
                <a:effectLst/>
                <a:latin typeface="inter-regular"/>
              </a:rPr>
              <a:t>prompt</a:t>
            </a:r>
            <a:r>
              <a:rPr lang="en-IN" b="0" i="0" dirty="0">
                <a:solidFill>
                  <a:srgbClr val="000000"/>
                </a:solidFill>
                <a:effectLst/>
                <a:latin typeface="inter-regular"/>
              </a:rPr>
              <a:t>(" Enter some amount...");  </a:t>
            </a:r>
          </a:p>
          <a:p>
            <a:pPr algn="just"/>
            <a:r>
              <a:rPr lang="en-IN" b="0" i="0" dirty="0">
                <a:solidFill>
                  <a:srgbClr val="000000"/>
                </a:solidFill>
                <a:effectLst/>
                <a:latin typeface="inter-regular"/>
              </a:rPr>
              <a:t>callback(name, amt);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err="1">
                <a:solidFill>
                  <a:srgbClr val="000000"/>
                </a:solidFill>
                <a:effectLst/>
                <a:latin typeface="inter-regular"/>
              </a:rPr>
              <a:t>getData</a:t>
            </a:r>
            <a:r>
              <a:rPr lang="en-IN" b="0" i="0" dirty="0">
                <a:solidFill>
                  <a:srgbClr val="000000"/>
                </a:solidFill>
                <a:effectLst/>
                <a:latin typeface="inter-regular"/>
              </a:rPr>
              <a:t>(</a:t>
            </a:r>
            <a:r>
              <a:rPr lang="en-IN" b="0" i="0" dirty="0" err="1">
                <a:solidFill>
                  <a:srgbClr val="000000"/>
                </a:solidFill>
                <a:effectLst/>
                <a:latin typeface="inter-regular"/>
              </a:rPr>
              <a:t>showData</a:t>
            </a:r>
            <a:r>
              <a:rPr lang="en-IN" b="0" i="0" dirty="0">
                <a:solidFill>
                  <a:srgbClr val="000000"/>
                </a:solidFill>
                <a:effectLst/>
                <a:latin typeface="inter-regular"/>
              </a:rPr>
              <a:t>);  </a:t>
            </a:r>
          </a:p>
          <a:p>
            <a:pPr algn="just"/>
            <a:r>
              <a:rPr lang="en-IN" b="1" i="0" dirty="0">
                <a:solidFill>
                  <a:srgbClr val="006699"/>
                </a:solidFill>
                <a:effectLst/>
                <a:latin typeface="inter-regular"/>
              </a:rPr>
              <a:t>&lt;/script&gt;</a:t>
            </a:r>
            <a:r>
              <a:rPr lang="en-IN" b="0" i="0" dirty="0">
                <a:solidFill>
                  <a:srgbClr val="000000"/>
                </a:solidFill>
                <a:effectLst/>
                <a:latin typeface="inter-regular"/>
              </a:rPr>
              <a:t>  </a:t>
            </a:r>
          </a:p>
          <a:p>
            <a:pPr algn="just"/>
            <a:r>
              <a:rPr lang="en-IN" b="1" i="0" dirty="0">
                <a:solidFill>
                  <a:srgbClr val="006699"/>
                </a:solidFill>
                <a:effectLst/>
                <a:latin typeface="inter-regular"/>
              </a:rPr>
              <a:t>&lt;/body&gt;</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&lt;/html&gt;</a:t>
            </a:r>
            <a:r>
              <a:rPr lang="en-IN" b="0" i="0" dirty="0">
                <a:solidFill>
                  <a:srgbClr val="000000"/>
                </a:solidFill>
                <a:effectLst/>
                <a:latin typeface="inter-regular"/>
              </a:rPr>
              <a:t> </a:t>
            </a:r>
          </a:p>
        </p:txBody>
      </p:sp>
    </p:spTree>
    <p:extLst>
      <p:ext uri="{BB962C8B-B14F-4D97-AF65-F5344CB8AC3E}">
        <p14:creationId xmlns:p14="http://schemas.microsoft.com/office/powerpoint/2010/main" val="2108762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A51803-D14C-A7B3-BCAA-D9B4D6384E18}"/>
              </a:ext>
            </a:extLst>
          </p:cNvPr>
          <p:cNvSpPr>
            <a:spLocks noGrp="1"/>
          </p:cNvSpPr>
          <p:nvPr>
            <p:ph sz="half" idx="1"/>
          </p:nvPr>
        </p:nvSpPr>
        <p:spPr/>
        <p:txBody>
          <a:bodyPr>
            <a:normAutofit lnSpcReduction="10000"/>
          </a:bodyPr>
          <a:lstStyle/>
          <a:p>
            <a:pPr marL="0" indent="0">
              <a:buNone/>
            </a:pPr>
            <a:r>
              <a:rPr lang="en-US" b="0" i="0" dirty="0">
                <a:solidFill>
                  <a:srgbClr val="0000CD"/>
                </a:solidFill>
                <a:effectLst/>
                <a:highlight>
                  <a:srgbClr val="FFFFFF"/>
                </a:highlight>
                <a:latin typeface="Consolas" panose="020B0609020204030204" pitchFamily="49" charset="0"/>
              </a:rPr>
              <a:t>function</a:t>
            </a:r>
            <a:r>
              <a:rPr lang="en-US" b="0" i="0" dirty="0">
                <a:solidFill>
                  <a:srgbClr val="000000"/>
                </a:solidFill>
                <a:effectLst/>
                <a:highlight>
                  <a:srgbClr val="FFFFFF"/>
                </a:highlight>
                <a:latin typeface="Consolas" panose="020B0609020204030204" pitchFamily="49" charset="0"/>
              </a:rPr>
              <a:t> add() {</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let</a:t>
            </a:r>
            <a:r>
              <a:rPr lang="en-US" b="0" i="0" dirty="0">
                <a:solidFill>
                  <a:srgbClr val="000000"/>
                </a:solidFill>
                <a:effectLst/>
                <a:highlight>
                  <a:srgbClr val="FFFFFF"/>
                </a:highlight>
                <a:latin typeface="Consolas" panose="020B0609020204030204" pitchFamily="49" charset="0"/>
              </a:rPr>
              <a:t> counter = </a:t>
            </a:r>
            <a:r>
              <a:rPr lang="en-US" b="0" i="0" dirty="0">
                <a:solidFill>
                  <a:srgbClr val="FF0000"/>
                </a:solidFill>
                <a:effectLst/>
                <a:highlight>
                  <a:srgbClr val="FFFFFF"/>
                </a:highlight>
                <a:latin typeface="Consolas" panose="020B0609020204030204" pitchFamily="49" charset="0"/>
              </a:rPr>
              <a:t>0</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counter += </a:t>
            </a:r>
            <a:r>
              <a:rPr lang="en-US" b="0" i="0" dirty="0">
                <a:solidFill>
                  <a:srgbClr val="FF0000"/>
                </a:solidFill>
                <a:effectLst/>
                <a:highlight>
                  <a:srgbClr val="FFFFFF"/>
                </a:highlight>
                <a:latin typeface="Consolas" panose="020B0609020204030204" pitchFamily="49" charset="0"/>
              </a:rPr>
              <a:t>1</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return</a:t>
            </a:r>
            <a:r>
              <a:rPr lang="en-US" b="0" i="0" dirty="0">
                <a:solidFill>
                  <a:srgbClr val="000000"/>
                </a:solidFill>
                <a:effectLst/>
                <a:highlight>
                  <a:srgbClr val="FFFFFF"/>
                </a:highlight>
                <a:latin typeface="Consolas" panose="020B0609020204030204" pitchFamily="49" charset="0"/>
              </a:rPr>
              <a:t> counter;</a:t>
            </a:r>
            <a:br>
              <a:rPr lang="en-US" dirty="0"/>
            </a:br>
            <a:r>
              <a:rPr lang="en-US" b="0" i="0" dirty="0">
                <a:solidFill>
                  <a:srgbClr val="000000"/>
                </a:solidFill>
                <a:effectLst/>
                <a:highlight>
                  <a:srgbClr val="FFFFFF"/>
                </a:highlight>
                <a:latin typeface="Consolas" panose="020B0609020204030204" pitchFamily="49" charset="0"/>
              </a:rPr>
              <a:t>}</a:t>
            </a:r>
            <a:br>
              <a:rPr lang="en-US" dirty="0"/>
            </a:br>
            <a:br>
              <a:rPr lang="en-US" b="0" i="0" dirty="0">
                <a:solidFill>
                  <a:srgbClr val="008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add();</a:t>
            </a:r>
            <a:br>
              <a:rPr lang="en-US" dirty="0"/>
            </a:br>
            <a:r>
              <a:rPr lang="en-US" b="0" i="0" dirty="0">
                <a:solidFill>
                  <a:srgbClr val="000000"/>
                </a:solidFill>
                <a:effectLst/>
                <a:highlight>
                  <a:srgbClr val="FFFFFF"/>
                </a:highlight>
                <a:latin typeface="Consolas" panose="020B0609020204030204" pitchFamily="49" charset="0"/>
              </a:rPr>
              <a:t>add();</a:t>
            </a:r>
            <a:br>
              <a:rPr lang="en-US" dirty="0"/>
            </a:br>
            <a:r>
              <a:rPr lang="en-US" b="0" i="0" dirty="0">
                <a:solidFill>
                  <a:srgbClr val="000000"/>
                </a:solidFill>
                <a:effectLst/>
                <a:highlight>
                  <a:srgbClr val="FFFFFF"/>
                </a:highlight>
                <a:latin typeface="Consolas" panose="020B0609020204030204" pitchFamily="49" charset="0"/>
              </a:rPr>
              <a:t>add();</a:t>
            </a:r>
          </a:p>
          <a:p>
            <a:pPr marL="0" indent="0">
              <a:buNone/>
            </a:pPr>
            <a:r>
              <a:rPr lang="en-IN" dirty="0">
                <a:solidFill>
                  <a:srgbClr val="000000"/>
                </a:solidFill>
                <a:highlight>
                  <a:srgbClr val="FFFFFF"/>
                </a:highlight>
                <a:latin typeface="Consolas" panose="020B0609020204030204" pitchFamily="49" charset="0"/>
              </a:rPr>
              <a:t>Counter is 1</a:t>
            </a:r>
            <a:endParaRPr lang="en-US" dirty="0">
              <a:solidFill>
                <a:srgbClr val="000000"/>
              </a:solidFill>
              <a:highlight>
                <a:srgbClr val="FFFFFF"/>
              </a:highlight>
              <a:latin typeface="Consolas" panose="020B0609020204030204" pitchFamily="49" charset="0"/>
            </a:endParaRPr>
          </a:p>
        </p:txBody>
      </p:sp>
      <p:sp>
        <p:nvSpPr>
          <p:cNvPr id="4" name="Content Placeholder 3">
            <a:extLst>
              <a:ext uri="{FF2B5EF4-FFF2-40B4-BE49-F238E27FC236}">
                <a16:creationId xmlns:a16="http://schemas.microsoft.com/office/drawing/2014/main" id="{2DAB7A04-2019-9D30-EB8A-1ECC8E21919C}"/>
              </a:ext>
            </a:extLst>
          </p:cNvPr>
          <p:cNvSpPr>
            <a:spLocks noGrp="1"/>
          </p:cNvSpPr>
          <p:nvPr>
            <p:ph sz="half" idx="2"/>
          </p:nvPr>
        </p:nvSpPr>
        <p:spPr/>
        <p:txBody>
          <a:bodyPr>
            <a:normAutofit lnSpcReduction="10000"/>
          </a:bodyPr>
          <a:lstStyle/>
          <a:p>
            <a:pPr marL="0" indent="0">
              <a:buNone/>
            </a:pPr>
            <a:r>
              <a:rPr lang="en-US" b="0" i="0" dirty="0">
                <a:solidFill>
                  <a:srgbClr val="0000CD"/>
                </a:solidFill>
                <a:effectLst/>
                <a:highlight>
                  <a:srgbClr val="FFFFFF"/>
                </a:highlight>
                <a:latin typeface="Consolas" panose="020B0609020204030204" pitchFamily="49" charset="0"/>
              </a:rPr>
              <a:t>function</a:t>
            </a:r>
            <a:r>
              <a:rPr lang="en-US" b="0" i="0" dirty="0">
                <a:solidFill>
                  <a:srgbClr val="000000"/>
                </a:solidFill>
                <a:effectLst/>
                <a:highlight>
                  <a:srgbClr val="FFFFFF"/>
                </a:highlight>
                <a:latin typeface="Consolas" panose="020B0609020204030204" pitchFamily="49" charset="0"/>
              </a:rPr>
              <a:t> add() {</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let</a:t>
            </a:r>
            <a:r>
              <a:rPr lang="en-US" b="0" i="0" dirty="0">
                <a:solidFill>
                  <a:srgbClr val="000000"/>
                </a:solidFill>
                <a:effectLst/>
                <a:highlight>
                  <a:srgbClr val="FFFFFF"/>
                </a:highlight>
                <a:latin typeface="Consolas" panose="020B0609020204030204" pitchFamily="49" charset="0"/>
              </a:rPr>
              <a:t> counter = </a:t>
            </a:r>
            <a:r>
              <a:rPr lang="en-US" b="0" i="0" dirty="0">
                <a:solidFill>
                  <a:srgbClr val="FF0000"/>
                </a:solidFill>
                <a:effectLst/>
                <a:highlight>
                  <a:srgbClr val="FFFFFF"/>
                </a:highlight>
                <a:latin typeface="Consolas" panose="020B0609020204030204" pitchFamily="49" charset="0"/>
              </a:rPr>
              <a:t>0</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function</a:t>
            </a:r>
            <a:r>
              <a:rPr lang="en-US" b="0" i="0" dirty="0">
                <a:solidFill>
                  <a:srgbClr val="000000"/>
                </a:solidFill>
                <a:effectLst/>
                <a:highlight>
                  <a:srgbClr val="FFFFFF"/>
                </a:highlight>
                <a:latin typeface="Consolas" panose="020B0609020204030204" pitchFamily="49" charset="0"/>
              </a:rPr>
              <a:t> plus() </a:t>
            </a:r>
          </a:p>
          <a:p>
            <a:pPr marL="0" indent="0">
              <a:buNone/>
            </a:pPr>
            <a:r>
              <a:rPr lang="en-US" b="0" i="0" dirty="0">
                <a:solidFill>
                  <a:srgbClr val="000000"/>
                </a:solidFill>
                <a:effectLst/>
                <a:highlight>
                  <a:srgbClr val="FFFFFF"/>
                </a:highlight>
                <a:latin typeface="Consolas" panose="020B0609020204030204" pitchFamily="49" charset="0"/>
              </a:rPr>
              <a:t>{</a:t>
            </a:r>
          </a:p>
          <a:p>
            <a:pPr marL="0" indent="0">
              <a:buNone/>
            </a:pPr>
            <a:r>
              <a:rPr lang="en-US" b="0" i="0" dirty="0">
                <a:solidFill>
                  <a:srgbClr val="000000"/>
                </a:solidFill>
                <a:effectLst/>
                <a:highlight>
                  <a:srgbClr val="FFFFFF"/>
                </a:highlight>
                <a:latin typeface="Consolas" panose="020B0609020204030204" pitchFamily="49" charset="0"/>
              </a:rPr>
              <a:t>	counter += </a:t>
            </a:r>
            <a:r>
              <a:rPr lang="en-US" b="0" i="0" dirty="0">
                <a:solidFill>
                  <a:srgbClr val="FF0000"/>
                </a:solidFill>
                <a:effectLst/>
                <a:highlight>
                  <a:srgbClr val="FFFFFF"/>
                </a:highlight>
                <a:latin typeface="Consolas" panose="020B0609020204030204" pitchFamily="49" charset="0"/>
              </a:rPr>
              <a:t>1</a:t>
            </a:r>
            <a:r>
              <a:rPr lang="en-US" b="0" i="0" dirty="0">
                <a:solidFill>
                  <a:srgbClr val="000000"/>
                </a:solidFill>
                <a:effectLst/>
                <a:highlight>
                  <a:srgbClr val="FFFFFF"/>
                </a:highlight>
                <a:latin typeface="Consolas" panose="020B0609020204030204" pitchFamily="49" charset="0"/>
              </a:rPr>
              <a:t>;</a:t>
            </a:r>
          </a:p>
          <a:p>
            <a:pPr marL="0" indent="0">
              <a:buNone/>
            </a:pP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plus();   </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return</a:t>
            </a:r>
            <a:r>
              <a:rPr lang="en-US" b="0" i="0" dirty="0">
                <a:solidFill>
                  <a:srgbClr val="000000"/>
                </a:solidFill>
                <a:effectLst/>
                <a:highlight>
                  <a:srgbClr val="FFFFFF"/>
                </a:highlight>
                <a:latin typeface="Consolas" panose="020B0609020204030204" pitchFamily="49" charset="0"/>
              </a:rPr>
              <a:t> counter;</a:t>
            </a:r>
            <a:br>
              <a:rPr lang="en-US" dirty="0"/>
            </a:br>
            <a:r>
              <a:rPr lang="en-US" b="0" i="0" dirty="0">
                <a:solidFill>
                  <a:srgbClr val="000000"/>
                </a:solidFill>
                <a:effectLst/>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Counter is 1</a:t>
            </a:r>
            <a:endParaRPr lang="en-IN" dirty="0"/>
          </a:p>
        </p:txBody>
      </p:sp>
    </p:spTree>
    <p:extLst>
      <p:ext uri="{BB962C8B-B14F-4D97-AF65-F5344CB8AC3E}">
        <p14:creationId xmlns:p14="http://schemas.microsoft.com/office/powerpoint/2010/main" val="3538792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065965-BA8A-767E-FF56-1EEFF9FDB259}"/>
              </a:ext>
            </a:extLst>
          </p:cNvPr>
          <p:cNvSpPr txBox="1"/>
          <p:nvPr/>
        </p:nvSpPr>
        <p:spPr>
          <a:xfrm>
            <a:off x="794478" y="404734"/>
            <a:ext cx="10028419" cy="5909310"/>
          </a:xfrm>
          <a:prstGeom prst="rect">
            <a:avLst/>
          </a:prstGeom>
          <a:noFill/>
        </p:spPr>
        <p:txBody>
          <a:bodyPr wrap="square">
            <a:spAutoFit/>
          </a:bodyPr>
          <a:lstStyle/>
          <a:p>
            <a:pPr algn="just"/>
            <a:r>
              <a:rPr lang="en-IN" b="0" i="0" dirty="0">
                <a:solidFill>
                  <a:srgbClr val="000000"/>
                </a:solidFill>
                <a:effectLst/>
                <a:latin typeface="inter-regular"/>
              </a:rPr>
              <a:t>&lt;!DOCTYPE html</a:t>
            </a:r>
            <a:r>
              <a:rPr lang="en-IN" b="1" i="0" dirty="0">
                <a:solidFill>
                  <a:srgbClr val="006699"/>
                </a:solidFill>
                <a:effectLst/>
                <a:latin typeface="inter-regular"/>
              </a:rPr>
              <a:t>&gt;</a:t>
            </a:r>
            <a:r>
              <a:rPr lang="en-IN" b="0" i="0" dirty="0">
                <a:solidFill>
                  <a:srgbClr val="000000"/>
                </a:solidFill>
                <a:effectLst/>
                <a:latin typeface="inter-regular"/>
              </a:rPr>
              <a:t>  </a:t>
            </a:r>
          </a:p>
          <a:p>
            <a:pPr algn="just"/>
            <a:r>
              <a:rPr lang="en-IN" b="1" i="0" dirty="0">
                <a:solidFill>
                  <a:srgbClr val="006699"/>
                </a:solidFill>
                <a:effectLst/>
                <a:latin typeface="inter-regular"/>
              </a:rPr>
              <a:t>&lt;html&gt;</a:t>
            </a:r>
            <a:r>
              <a:rPr lang="en-IN" b="0" i="0" dirty="0">
                <a:solidFill>
                  <a:srgbClr val="000000"/>
                </a:solidFill>
                <a:effectLst/>
                <a:latin typeface="inter-regular"/>
              </a:rPr>
              <a:t>  </a:t>
            </a:r>
          </a:p>
          <a:p>
            <a:pPr algn="just"/>
            <a:r>
              <a:rPr lang="en-IN" b="1" i="0" dirty="0">
                <a:solidFill>
                  <a:srgbClr val="006699"/>
                </a:solidFill>
                <a:effectLst/>
                <a:latin typeface="inter-regular"/>
              </a:rPr>
              <a:t>&lt;head&gt;</a:t>
            </a:r>
            <a:r>
              <a:rPr lang="en-IN" b="0" i="0" dirty="0">
                <a:solidFill>
                  <a:srgbClr val="000000"/>
                </a:solidFill>
                <a:effectLst/>
                <a:latin typeface="inter-regular"/>
              </a:rPr>
              <a:t>  </a:t>
            </a:r>
          </a:p>
          <a:p>
            <a:pPr algn="just"/>
            <a:r>
              <a:rPr lang="en-IN" b="1" i="0" dirty="0">
                <a:solidFill>
                  <a:srgbClr val="006699"/>
                </a:solidFill>
                <a:effectLst/>
                <a:latin typeface="inter-regular"/>
              </a:rPr>
              <a:t>&lt;script&gt;</a:t>
            </a:r>
            <a:r>
              <a:rPr lang="en-IN" b="0" i="0" dirty="0">
                <a:solidFill>
                  <a:srgbClr val="000000"/>
                </a:solidFill>
                <a:effectLst/>
                <a:latin typeface="inter-regular"/>
              </a:rPr>
              <a:t>  </a:t>
            </a:r>
          </a:p>
          <a:p>
            <a:pPr algn="just"/>
            <a:r>
              <a:rPr lang="en-IN" b="0" i="0" dirty="0">
                <a:solidFill>
                  <a:srgbClr val="000000"/>
                </a:solidFill>
                <a:effectLst/>
                <a:latin typeface="inter-regular"/>
              </a:rPr>
              <a:t>function fun()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var </a:t>
            </a:r>
            <a:r>
              <a:rPr lang="en-IN" b="0" i="0" dirty="0">
                <a:solidFill>
                  <a:srgbClr val="FF0000"/>
                </a:solidFill>
                <a:effectLst/>
                <a:latin typeface="inter-regular"/>
              </a:rPr>
              <a:t>a</a:t>
            </a:r>
            <a:r>
              <a:rPr lang="en-IN" b="0" i="0" dirty="0">
                <a:solidFill>
                  <a:srgbClr val="000000"/>
                </a:solidFill>
                <a:effectLst/>
                <a:latin typeface="inter-regular"/>
              </a:rPr>
              <a:t> = </a:t>
            </a:r>
            <a:r>
              <a:rPr lang="en-IN" b="0" i="0" dirty="0">
                <a:solidFill>
                  <a:srgbClr val="0000FF"/>
                </a:solidFill>
                <a:effectLst/>
                <a:latin typeface="inter-regular"/>
              </a:rPr>
              <a:t>4</a:t>
            </a:r>
            <a:r>
              <a:rPr lang="en-IN" b="0" i="0" dirty="0">
                <a:solidFill>
                  <a:srgbClr val="000000"/>
                </a:solidFill>
                <a:effectLst/>
                <a:latin typeface="inter-regular"/>
              </a:rPr>
              <a:t>;   </a:t>
            </a:r>
          </a:p>
          <a:p>
            <a:pPr algn="just"/>
            <a:r>
              <a:rPr lang="en-IN" b="0" i="0" dirty="0">
                <a:solidFill>
                  <a:srgbClr val="000000"/>
                </a:solidFill>
                <a:effectLst/>
                <a:latin typeface="inter-regular"/>
              </a:rPr>
              <a:t>	function </a:t>
            </a:r>
            <a:r>
              <a:rPr lang="en-IN" b="0" i="0" dirty="0" err="1">
                <a:solidFill>
                  <a:srgbClr val="000000"/>
                </a:solidFill>
                <a:effectLst/>
                <a:latin typeface="inter-regular"/>
              </a:rPr>
              <a:t>innerfun</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return a;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return </a:t>
            </a:r>
            <a:r>
              <a:rPr lang="en-IN" b="0" i="0" dirty="0" err="1">
                <a:solidFill>
                  <a:srgbClr val="000000"/>
                </a:solidFill>
                <a:effectLst/>
                <a:latin typeface="inter-regular"/>
              </a:rPr>
              <a:t>innerfun</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var </a:t>
            </a:r>
            <a:r>
              <a:rPr lang="en-IN" b="0" i="0" dirty="0">
                <a:solidFill>
                  <a:srgbClr val="FF0000"/>
                </a:solidFill>
                <a:effectLst/>
                <a:latin typeface="inter-regular"/>
              </a:rPr>
              <a:t>output</a:t>
            </a:r>
            <a:r>
              <a:rPr lang="en-IN" b="0" i="0" dirty="0">
                <a:solidFill>
                  <a:srgbClr val="000000"/>
                </a:solidFill>
                <a:effectLst/>
                <a:latin typeface="inter-regular"/>
              </a:rPr>
              <a:t> = </a:t>
            </a:r>
            <a:r>
              <a:rPr lang="en-IN" b="0" i="0" dirty="0">
                <a:solidFill>
                  <a:srgbClr val="0000FF"/>
                </a:solidFill>
                <a:effectLst/>
                <a:latin typeface="inter-regular"/>
              </a:rPr>
              <a:t>fun</a:t>
            </a:r>
            <a:r>
              <a:rPr lang="en-IN" b="0" i="0" dirty="0">
                <a:solidFill>
                  <a:srgbClr val="000000"/>
                </a:solidFill>
                <a:effectLst/>
                <a:latin typeface="inter-regular"/>
              </a:rPr>
              <a:t>();  </a:t>
            </a:r>
          </a:p>
          <a:p>
            <a:pPr algn="just"/>
            <a:r>
              <a:rPr lang="en-IN" b="0" i="0" dirty="0" err="1">
                <a:solidFill>
                  <a:srgbClr val="000000"/>
                </a:solidFill>
                <a:effectLst/>
                <a:latin typeface="inter-regular"/>
              </a:rPr>
              <a:t>document.write</a:t>
            </a:r>
            <a:r>
              <a:rPr lang="en-IN" b="0" i="0" dirty="0">
                <a:solidFill>
                  <a:srgbClr val="000000"/>
                </a:solidFill>
                <a:effectLst/>
                <a:latin typeface="inter-regular"/>
              </a:rPr>
              <a:t>(output());  </a:t>
            </a:r>
          </a:p>
          <a:p>
            <a:pPr algn="just"/>
            <a:r>
              <a:rPr lang="en-IN" b="0" i="0" dirty="0" err="1">
                <a:solidFill>
                  <a:srgbClr val="000000"/>
                </a:solidFill>
                <a:effectLst/>
                <a:latin typeface="inter-regular"/>
              </a:rPr>
              <a:t>document.write</a:t>
            </a:r>
            <a:r>
              <a:rPr lang="en-IN" b="0" i="0" dirty="0">
                <a:solidFill>
                  <a:srgbClr val="000000"/>
                </a:solidFill>
                <a:effectLst/>
                <a:latin typeface="inter-regular"/>
              </a:rPr>
              <a:t>(" ");  </a:t>
            </a:r>
          </a:p>
          <a:p>
            <a:pPr algn="just"/>
            <a:r>
              <a:rPr lang="en-IN" b="0" i="0" dirty="0" err="1">
                <a:solidFill>
                  <a:srgbClr val="000000"/>
                </a:solidFill>
                <a:effectLst/>
                <a:latin typeface="inter-regular"/>
              </a:rPr>
              <a:t>document.write</a:t>
            </a:r>
            <a:r>
              <a:rPr lang="en-IN" b="0" i="0" dirty="0">
                <a:solidFill>
                  <a:srgbClr val="000000"/>
                </a:solidFill>
                <a:effectLst/>
                <a:latin typeface="inter-regular"/>
              </a:rPr>
              <a:t>(output());  </a:t>
            </a:r>
          </a:p>
          <a:p>
            <a:pPr algn="just"/>
            <a:r>
              <a:rPr lang="en-IN" b="1" i="0" dirty="0">
                <a:solidFill>
                  <a:srgbClr val="006699"/>
                </a:solidFill>
                <a:effectLst/>
                <a:latin typeface="inter-regular"/>
              </a:rPr>
              <a:t>&lt;/script&gt;</a:t>
            </a:r>
            <a:r>
              <a:rPr lang="en-IN" b="0" i="0" dirty="0">
                <a:solidFill>
                  <a:srgbClr val="000000"/>
                </a:solidFill>
                <a:effectLst/>
                <a:latin typeface="inter-regular"/>
              </a:rPr>
              <a:t>  </a:t>
            </a:r>
          </a:p>
          <a:p>
            <a:pPr algn="just"/>
            <a:r>
              <a:rPr lang="en-IN" b="1" i="0" dirty="0">
                <a:solidFill>
                  <a:srgbClr val="006699"/>
                </a:solidFill>
                <a:effectLst/>
                <a:latin typeface="inter-regular"/>
              </a:rPr>
              <a:t>&lt;/head&gt;</a:t>
            </a:r>
            <a:r>
              <a:rPr lang="en-IN" b="0" i="0" dirty="0">
                <a:solidFill>
                  <a:srgbClr val="000000"/>
                </a:solidFill>
                <a:effectLst/>
                <a:latin typeface="inter-regular"/>
              </a:rPr>
              <a:t>  </a:t>
            </a:r>
          </a:p>
          <a:p>
            <a:pPr algn="just"/>
            <a:r>
              <a:rPr lang="en-IN" b="1" i="0" dirty="0">
                <a:solidFill>
                  <a:srgbClr val="006699"/>
                </a:solidFill>
                <a:effectLst/>
                <a:latin typeface="inter-regular"/>
              </a:rPr>
              <a:t>&lt;body&gt;</a:t>
            </a:r>
            <a:r>
              <a:rPr lang="en-IN" b="0" i="0" dirty="0">
                <a:solidFill>
                  <a:srgbClr val="000000"/>
                </a:solidFill>
                <a:effectLst/>
                <a:latin typeface="inter-regular"/>
              </a:rPr>
              <a:t>  </a:t>
            </a:r>
          </a:p>
          <a:p>
            <a:pPr algn="just"/>
            <a:r>
              <a:rPr lang="en-IN" b="1" i="0" dirty="0">
                <a:solidFill>
                  <a:srgbClr val="006699"/>
                </a:solidFill>
                <a:effectLst/>
                <a:latin typeface="inter-regular"/>
              </a:rPr>
              <a:t>&lt;/html&gt;</a:t>
            </a:r>
            <a:r>
              <a:rPr lang="en-IN" b="0" i="0" dirty="0">
                <a:solidFill>
                  <a:srgbClr val="000000"/>
                </a:solidFill>
                <a:effectLst/>
                <a:latin typeface="inter-regular"/>
              </a:rPr>
              <a:t>  </a:t>
            </a:r>
          </a:p>
        </p:txBody>
      </p:sp>
    </p:spTree>
    <p:extLst>
      <p:ext uri="{BB962C8B-B14F-4D97-AF65-F5344CB8AC3E}">
        <p14:creationId xmlns:p14="http://schemas.microsoft.com/office/powerpoint/2010/main" val="580498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7FE959-8F0D-60D0-87D9-0AD825723839}"/>
              </a:ext>
            </a:extLst>
          </p:cNvPr>
          <p:cNvSpPr txBox="1"/>
          <p:nvPr/>
        </p:nvSpPr>
        <p:spPr>
          <a:xfrm>
            <a:off x="362857" y="200974"/>
            <a:ext cx="8781143" cy="6740307"/>
          </a:xfrm>
          <a:prstGeom prst="rect">
            <a:avLst/>
          </a:prstGeom>
          <a:noFill/>
        </p:spPr>
        <p:txBody>
          <a:bodyPr wrap="square">
            <a:spAutoFit/>
          </a:bodyPr>
          <a:lstStyle/>
          <a:p>
            <a:pPr algn="just"/>
            <a:r>
              <a:rPr lang="en-IN" b="0" i="0" dirty="0">
                <a:solidFill>
                  <a:srgbClr val="000000"/>
                </a:solidFill>
                <a:effectLst/>
                <a:latin typeface="inter-regular"/>
              </a:rPr>
              <a:t>&lt;!DOCTYPE html</a:t>
            </a:r>
            <a:r>
              <a:rPr lang="en-IN" b="1" i="0" dirty="0">
                <a:solidFill>
                  <a:srgbClr val="006699"/>
                </a:solidFill>
                <a:effectLst/>
                <a:latin typeface="inter-regular"/>
              </a:rPr>
              <a:t>&gt;</a:t>
            </a:r>
            <a:r>
              <a:rPr lang="en-IN" b="0" i="0" dirty="0">
                <a:solidFill>
                  <a:srgbClr val="000000"/>
                </a:solidFill>
                <a:effectLst/>
                <a:latin typeface="inter-regular"/>
              </a:rPr>
              <a:t>  </a:t>
            </a:r>
          </a:p>
          <a:p>
            <a:pPr algn="just"/>
            <a:r>
              <a:rPr lang="en-IN" b="1" i="0" dirty="0">
                <a:solidFill>
                  <a:srgbClr val="006699"/>
                </a:solidFill>
                <a:effectLst/>
                <a:latin typeface="inter-regular"/>
              </a:rPr>
              <a:t>&lt;html&gt;</a:t>
            </a:r>
            <a:r>
              <a:rPr lang="en-IN" b="0" i="0" dirty="0">
                <a:solidFill>
                  <a:srgbClr val="000000"/>
                </a:solidFill>
                <a:effectLst/>
                <a:latin typeface="inter-regular"/>
              </a:rPr>
              <a:t>  </a:t>
            </a:r>
          </a:p>
          <a:p>
            <a:pPr algn="just"/>
            <a:r>
              <a:rPr lang="en-IN" b="1" i="0" dirty="0">
                <a:solidFill>
                  <a:srgbClr val="006699"/>
                </a:solidFill>
                <a:effectLst/>
                <a:latin typeface="inter-regular"/>
              </a:rPr>
              <a:t>&lt;head&gt;</a:t>
            </a:r>
            <a:r>
              <a:rPr lang="en-IN" b="0" i="0" dirty="0">
                <a:solidFill>
                  <a:srgbClr val="000000"/>
                </a:solidFill>
                <a:effectLst/>
                <a:latin typeface="inter-regular"/>
              </a:rPr>
              <a:t>  </a:t>
            </a:r>
          </a:p>
          <a:p>
            <a:pPr algn="just"/>
            <a:r>
              <a:rPr lang="en-IN" b="1" i="0" dirty="0">
                <a:solidFill>
                  <a:srgbClr val="006699"/>
                </a:solidFill>
                <a:effectLst/>
                <a:latin typeface="inter-regular"/>
              </a:rPr>
              <a:t>&lt;script&gt;</a:t>
            </a:r>
            <a:r>
              <a:rPr lang="en-IN" b="0" i="0" dirty="0">
                <a:solidFill>
                  <a:srgbClr val="000000"/>
                </a:solidFill>
                <a:effectLst/>
                <a:latin typeface="inter-regular"/>
              </a:rPr>
              <a:t>  </a:t>
            </a:r>
          </a:p>
          <a:p>
            <a:pPr algn="just"/>
            <a:r>
              <a:rPr lang="en-IN" b="0" i="0" dirty="0">
                <a:solidFill>
                  <a:srgbClr val="000000"/>
                </a:solidFill>
                <a:effectLst/>
                <a:latin typeface="inter-regular"/>
              </a:rPr>
              <a:t>function fun(a)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function </a:t>
            </a:r>
            <a:r>
              <a:rPr lang="en-IN" b="0" i="0" dirty="0" err="1">
                <a:solidFill>
                  <a:srgbClr val="000000"/>
                </a:solidFill>
                <a:effectLst/>
                <a:latin typeface="inter-regular"/>
              </a:rPr>
              <a:t>innerfun</a:t>
            </a:r>
            <a:r>
              <a:rPr lang="en-IN" b="0" i="0" dirty="0">
                <a:solidFill>
                  <a:srgbClr val="000000"/>
                </a:solidFill>
                <a:effectLst/>
                <a:latin typeface="inter-regular"/>
              </a:rPr>
              <a:t>(b)</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return a*b;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return </a:t>
            </a:r>
            <a:r>
              <a:rPr lang="en-IN" b="0" i="0" dirty="0" err="1">
                <a:solidFill>
                  <a:srgbClr val="000000"/>
                </a:solidFill>
                <a:effectLst/>
                <a:latin typeface="inter-regular"/>
              </a:rPr>
              <a:t>innerfun</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var </a:t>
            </a:r>
            <a:r>
              <a:rPr lang="en-IN" b="0" i="0" dirty="0">
                <a:solidFill>
                  <a:srgbClr val="FF0000"/>
                </a:solidFill>
                <a:effectLst/>
                <a:latin typeface="inter-regular"/>
              </a:rPr>
              <a:t>output</a:t>
            </a:r>
            <a:r>
              <a:rPr lang="en-IN" b="0" i="0" dirty="0">
                <a:solidFill>
                  <a:srgbClr val="000000"/>
                </a:solidFill>
                <a:effectLst/>
                <a:latin typeface="inter-regular"/>
              </a:rPr>
              <a:t> = </a:t>
            </a:r>
            <a:r>
              <a:rPr lang="en-IN" b="0" i="0" dirty="0">
                <a:solidFill>
                  <a:srgbClr val="0000FF"/>
                </a:solidFill>
                <a:effectLst/>
                <a:latin typeface="inter-regular"/>
              </a:rPr>
              <a:t>fun</a:t>
            </a:r>
            <a:r>
              <a:rPr lang="en-IN" b="0" i="0" dirty="0">
                <a:solidFill>
                  <a:srgbClr val="000000"/>
                </a:solidFill>
                <a:effectLst/>
                <a:latin typeface="inter-regular"/>
              </a:rPr>
              <a:t>(4);  </a:t>
            </a:r>
          </a:p>
          <a:p>
            <a:pPr algn="just"/>
            <a:r>
              <a:rPr lang="en-IN" b="0" i="0" dirty="0" err="1">
                <a:solidFill>
                  <a:srgbClr val="000000"/>
                </a:solidFill>
                <a:effectLst/>
                <a:latin typeface="inter-regular"/>
              </a:rPr>
              <a:t>document.write</a:t>
            </a:r>
            <a:r>
              <a:rPr lang="en-IN" b="0" i="0" dirty="0">
                <a:solidFill>
                  <a:srgbClr val="000000"/>
                </a:solidFill>
                <a:effectLst/>
                <a:latin typeface="inter-regular"/>
              </a:rPr>
              <a:t>(output(4));  </a:t>
            </a:r>
          </a:p>
          <a:p>
            <a:pPr algn="just"/>
            <a:r>
              <a:rPr lang="en-IN" b="0" i="0" dirty="0" err="1">
                <a:solidFill>
                  <a:srgbClr val="000000"/>
                </a:solidFill>
                <a:effectLst/>
                <a:latin typeface="inter-regular"/>
              </a:rPr>
              <a:t>document.write</a:t>
            </a:r>
            <a:r>
              <a:rPr lang="en-IN" b="0" i="0" dirty="0">
                <a:solidFill>
                  <a:srgbClr val="000000"/>
                </a:solidFill>
                <a:effectLst/>
                <a:latin typeface="inter-regular"/>
              </a:rPr>
              <a:t>(" ");  </a:t>
            </a:r>
          </a:p>
          <a:p>
            <a:pPr algn="just"/>
            <a:r>
              <a:rPr lang="en-IN" b="0" i="0" dirty="0" err="1">
                <a:solidFill>
                  <a:srgbClr val="000000"/>
                </a:solidFill>
                <a:effectLst/>
                <a:latin typeface="inter-regular"/>
              </a:rPr>
              <a:t>document.write</a:t>
            </a:r>
            <a:r>
              <a:rPr lang="en-IN" b="0" i="0" dirty="0">
                <a:solidFill>
                  <a:srgbClr val="000000"/>
                </a:solidFill>
                <a:effectLst/>
                <a:latin typeface="inter-regular"/>
              </a:rPr>
              <a:t>(output(5));  </a:t>
            </a:r>
          </a:p>
          <a:p>
            <a:pPr algn="just"/>
            <a:r>
              <a:rPr lang="en-IN" b="1" i="0" dirty="0">
                <a:solidFill>
                  <a:srgbClr val="006699"/>
                </a:solidFill>
                <a:effectLst/>
                <a:latin typeface="inter-regular"/>
              </a:rPr>
              <a:t>&lt;/script&gt;</a:t>
            </a:r>
            <a:r>
              <a:rPr lang="en-IN" b="0" i="0" dirty="0">
                <a:solidFill>
                  <a:srgbClr val="000000"/>
                </a:solidFill>
                <a:effectLst/>
                <a:latin typeface="inter-regular"/>
              </a:rPr>
              <a:t>  </a:t>
            </a:r>
          </a:p>
          <a:p>
            <a:pPr algn="just"/>
            <a:r>
              <a:rPr lang="en-IN" b="1" i="0" dirty="0">
                <a:solidFill>
                  <a:srgbClr val="006699"/>
                </a:solidFill>
                <a:effectLst/>
                <a:latin typeface="inter-regular"/>
              </a:rPr>
              <a:t>&lt;/head&gt;</a:t>
            </a:r>
            <a:r>
              <a:rPr lang="en-IN" b="0" i="0" dirty="0">
                <a:solidFill>
                  <a:srgbClr val="000000"/>
                </a:solidFill>
                <a:effectLst/>
                <a:latin typeface="inter-regular"/>
              </a:rPr>
              <a:t>  </a:t>
            </a:r>
          </a:p>
          <a:p>
            <a:pPr algn="just"/>
            <a:r>
              <a:rPr lang="en-IN" b="1" i="0" dirty="0">
                <a:solidFill>
                  <a:srgbClr val="006699"/>
                </a:solidFill>
                <a:effectLst/>
                <a:latin typeface="inter-regular"/>
              </a:rPr>
              <a:t>&lt;</a:t>
            </a:r>
            <a:r>
              <a:rPr lang="en-IN" b="1" dirty="0">
                <a:solidFill>
                  <a:srgbClr val="006699"/>
                </a:solidFill>
                <a:latin typeface="inter-regular"/>
              </a:rPr>
              <a:t>body&gt;</a:t>
            </a:r>
            <a:endParaRPr lang="en-IN" b="0" i="0" dirty="0">
              <a:solidFill>
                <a:srgbClr val="000000"/>
              </a:solidFill>
              <a:effectLst/>
              <a:latin typeface="inter-regular"/>
            </a:endParaRP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&lt;/body&gt;</a:t>
            </a:r>
            <a:r>
              <a:rPr lang="en-IN" b="0" i="0" dirty="0">
                <a:solidFill>
                  <a:srgbClr val="000000"/>
                </a:solidFill>
                <a:effectLst/>
                <a:latin typeface="inter-regular"/>
              </a:rPr>
              <a:t>  </a:t>
            </a:r>
          </a:p>
          <a:p>
            <a:pPr algn="just"/>
            <a:r>
              <a:rPr lang="en-IN" b="1" i="0" dirty="0">
                <a:solidFill>
                  <a:srgbClr val="006699"/>
                </a:solidFill>
                <a:effectLst/>
                <a:latin typeface="inter-regular"/>
              </a:rPr>
              <a:t>&lt;/html&gt;</a:t>
            </a:r>
            <a:r>
              <a:rPr lang="en-IN" b="0" i="0" dirty="0">
                <a:solidFill>
                  <a:srgbClr val="000000"/>
                </a:solidFill>
                <a:effectLst/>
                <a:latin typeface="inter-regular"/>
              </a:rPr>
              <a:t>  </a:t>
            </a:r>
          </a:p>
          <a:p>
            <a:br>
              <a:rPr lang="en-IN" dirty="0"/>
            </a:br>
            <a:endParaRPr lang="en-IN" dirty="0"/>
          </a:p>
        </p:txBody>
      </p:sp>
    </p:spTree>
    <p:extLst>
      <p:ext uri="{BB962C8B-B14F-4D97-AF65-F5344CB8AC3E}">
        <p14:creationId xmlns:p14="http://schemas.microsoft.com/office/powerpoint/2010/main" val="893351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C46BCA-0D90-AC92-9132-9931947D8CC7}"/>
              </a:ext>
            </a:extLst>
          </p:cNvPr>
          <p:cNvSpPr txBox="1"/>
          <p:nvPr/>
        </p:nvSpPr>
        <p:spPr>
          <a:xfrm>
            <a:off x="1094282" y="869430"/>
            <a:ext cx="9248931" cy="5021055"/>
          </a:xfrm>
          <a:prstGeom prst="rect">
            <a:avLst/>
          </a:prstGeom>
          <a:noFill/>
        </p:spPr>
        <p:txBody>
          <a:bodyPr wrap="square">
            <a:spAutoFit/>
          </a:bodyPr>
          <a:lstStyle/>
          <a:p>
            <a:pPr algn="just">
              <a:lnSpc>
                <a:spcPct val="150000"/>
              </a:lnSpc>
            </a:pPr>
            <a:r>
              <a:rPr lang="en-US" sz="2400" b="0" i="0" dirty="0">
                <a:solidFill>
                  <a:srgbClr val="333333"/>
                </a:solidFill>
                <a:effectLst/>
                <a:highlight>
                  <a:srgbClr val="FFFFFF"/>
                </a:highlight>
                <a:latin typeface="Arial" panose="020B0604020202020204" pitchFamily="34" charset="0"/>
                <a:cs typeface="Arial" panose="020B0604020202020204" pitchFamily="34" charset="0"/>
              </a:rPr>
              <a:t>Hoisting is a kind of default behavior in which all the declarations either variable declaration or function declaration are moved at the top of the scope just before executing the program's code. However, it can be considered an advantage because all functions and variable declarations are placed to the top of their scope no matter where they are all declared anywhere in the whole program, even regardless of whether they are declared global or local.</a:t>
            </a:r>
          </a:p>
          <a:p>
            <a:pPr>
              <a:lnSpc>
                <a:spcPct val="150000"/>
              </a:lnSpc>
            </a:pPr>
            <a:br>
              <a:rPr lang="en-US" sz="2400" dirty="0"/>
            </a:br>
            <a:endParaRPr lang="en-IN" sz="2400" dirty="0"/>
          </a:p>
        </p:txBody>
      </p:sp>
    </p:spTree>
    <p:extLst>
      <p:ext uri="{BB962C8B-B14F-4D97-AF65-F5344CB8AC3E}">
        <p14:creationId xmlns:p14="http://schemas.microsoft.com/office/powerpoint/2010/main" val="3396271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D00E7C-6464-91B7-F08F-68AA164DE7C1}"/>
              </a:ext>
            </a:extLst>
          </p:cNvPr>
          <p:cNvSpPr txBox="1"/>
          <p:nvPr/>
        </p:nvSpPr>
        <p:spPr>
          <a:xfrm>
            <a:off x="944380" y="609097"/>
            <a:ext cx="8195871" cy="5632311"/>
          </a:xfrm>
          <a:prstGeom prst="rect">
            <a:avLst/>
          </a:prstGeom>
          <a:noFill/>
        </p:spPr>
        <p:txBody>
          <a:bodyPr wrap="square">
            <a:spAutoFit/>
          </a:bodyPr>
          <a:lstStyle/>
          <a:p>
            <a:pPr algn="just">
              <a:buFont typeface="+mj-lt"/>
              <a:buAutoNum type="arabicPeriod"/>
            </a:pPr>
            <a:r>
              <a:rPr lang="en-IN" b="0" i="0" dirty="0">
                <a:solidFill>
                  <a:srgbClr val="000000"/>
                </a:solidFill>
                <a:effectLst/>
                <a:latin typeface="inter-regular"/>
              </a:rPr>
              <a:t>&lt;!DOCTYPE html</a:t>
            </a:r>
            <a:r>
              <a:rPr lang="en-IN" b="1" i="0" dirty="0">
                <a:solidFill>
                  <a:srgbClr val="006699"/>
                </a:solidFill>
                <a:effectLst/>
                <a:latin typeface="inter-regular"/>
              </a:rPr>
              <a:t>&gt;</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&lt;html&gt;</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&lt;/head&gt;</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&lt;body&gt;</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&lt;script&gt;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hoisting   </a:t>
            </a:r>
          </a:p>
          <a:p>
            <a:pPr algn="just">
              <a:buFont typeface="+mj-lt"/>
              <a:buAutoNum type="arabicPeriod"/>
            </a:pPr>
            <a:r>
              <a:rPr lang="en-IN" b="0" i="0" dirty="0" err="1">
                <a:solidFill>
                  <a:srgbClr val="000000"/>
                </a:solidFill>
                <a:effectLst/>
                <a:latin typeface="inter-regular"/>
              </a:rPr>
              <a:t>functioncodeHoist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a:solidFill>
                  <a:srgbClr val="FF0000"/>
                </a:solidFill>
                <a:effectLst/>
                <a:latin typeface="inter-regular"/>
              </a:rPr>
              <a:t>a</a:t>
            </a:r>
            <a:r>
              <a:rPr lang="en-IN" b="0" i="0" dirty="0">
                <a:solidFill>
                  <a:srgbClr val="000000"/>
                </a:solidFill>
                <a:effectLst/>
                <a:latin typeface="inter-regular"/>
              </a:rPr>
              <a:t> = </a:t>
            </a:r>
            <a:r>
              <a:rPr lang="en-IN" b="0" i="0" dirty="0">
                <a:solidFill>
                  <a:srgbClr val="0000FF"/>
                </a:solidFill>
                <a:effectLst/>
                <a:latin typeface="inter-regular"/>
              </a:rPr>
              <a:t>11</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let </a:t>
            </a:r>
            <a:r>
              <a:rPr lang="en-IN" b="0" i="0" dirty="0">
                <a:solidFill>
                  <a:srgbClr val="FF0000"/>
                </a:solidFill>
                <a:effectLst/>
                <a:latin typeface="inter-regular"/>
              </a:rPr>
              <a:t>b</a:t>
            </a:r>
            <a:r>
              <a:rPr lang="en-IN" b="0" i="0" dirty="0">
                <a:solidFill>
                  <a:srgbClr val="000000"/>
                </a:solidFill>
                <a:effectLst/>
                <a:latin typeface="inter-regular"/>
              </a:rPr>
              <a:t> = </a:t>
            </a:r>
            <a:r>
              <a:rPr lang="en-IN" b="0" i="0" dirty="0">
                <a:solidFill>
                  <a:srgbClr val="0000FF"/>
                </a:solidFill>
                <a:effectLst/>
                <a:latin typeface="inter-regular"/>
              </a:rPr>
              <a:t>50</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codeHoist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function fun(){  </a:t>
            </a:r>
          </a:p>
          <a:p>
            <a:pPr algn="just">
              <a:buFont typeface="+mj-lt"/>
              <a:buAutoNum type="arabicPeriod"/>
            </a:pPr>
            <a:r>
              <a:rPr lang="en-IN" b="0" i="0" dirty="0" err="1">
                <a:solidFill>
                  <a:srgbClr val="000000"/>
                </a:solidFill>
                <a:effectLst/>
                <a:latin typeface="inter-regular"/>
              </a:rPr>
              <a:t>document.write</a:t>
            </a:r>
            <a:r>
              <a:rPr lang="en-IN" b="0" i="0" dirty="0">
                <a:solidFill>
                  <a:srgbClr val="000000"/>
                </a:solidFill>
                <a:effectLst/>
                <a:latin typeface="inter-regular"/>
              </a:rPr>
              <a:t>(a);   </a:t>
            </a:r>
          </a:p>
          <a:p>
            <a:pPr algn="just">
              <a:buFont typeface="+mj-lt"/>
              <a:buAutoNum type="arabicPeriod"/>
            </a:pPr>
            <a:r>
              <a:rPr lang="en-IN" b="0" i="0" dirty="0" err="1">
                <a:solidFill>
                  <a:srgbClr val="000000"/>
                </a:solidFill>
                <a:effectLst/>
                <a:latin typeface="inter-regular"/>
              </a:rPr>
              <a:t>document.write</a:t>
            </a:r>
            <a:r>
              <a:rPr lang="en-IN" b="0" i="0" dirty="0">
                <a:solidFill>
                  <a:srgbClr val="000000"/>
                </a:solidFill>
                <a:effectLst/>
                <a:latin typeface="inter-regular"/>
              </a:rPr>
              <a:t>(b);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&lt;/script&gt;</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&lt;/body&gt;</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&lt;/html&gt;</a:t>
            </a:r>
            <a:endParaRPr lang="en-IN" b="0" i="0" dirty="0">
              <a:solidFill>
                <a:srgbClr val="000000"/>
              </a:solidFill>
              <a:effectLst/>
              <a:latin typeface="inter-regular"/>
            </a:endParaRPr>
          </a:p>
        </p:txBody>
      </p:sp>
    </p:spTree>
    <p:extLst>
      <p:ext uri="{BB962C8B-B14F-4D97-AF65-F5344CB8AC3E}">
        <p14:creationId xmlns:p14="http://schemas.microsoft.com/office/powerpoint/2010/main" val="3327747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FBDECB-7E5E-0CAC-3F4A-CC7865CCBD35}"/>
              </a:ext>
            </a:extLst>
          </p:cNvPr>
          <p:cNvSpPr txBox="1"/>
          <p:nvPr/>
        </p:nvSpPr>
        <p:spPr>
          <a:xfrm>
            <a:off x="974361" y="989350"/>
            <a:ext cx="9863528" cy="4093428"/>
          </a:xfrm>
          <a:prstGeom prst="rect">
            <a:avLst/>
          </a:prstGeom>
          <a:noFill/>
        </p:spPr>
        <p:txBody>
          <a:bodyPr wrap="square">
            <a:spAutoFit/>
          </a:bodyPr>
          <a:lstStyle/>
          <a:p>
            <a:pPr algn="just"/>
            <a:r>
              <a:rPr lang="en-US" sz="2800" dirty="0">
                <a:highlight>
                  <a:srgbClr val="FAEBD7"/>
                </a:highlight>
                <a:latin typeface="Arial" panose="020B0604020202020204" pitchFamily="34" charset="0"/>
              </a:rPr>
              <a:t>Another</a:t>
            </a:r>
            <a:r>
              <a:rPr lang="en-US" sz="2800" b="0" i="0" dirty="0">
                <a:effectLst/>
                <a:highlight>
                  <a:srgbClr val="FAEBD7"/>
                </a:highlight>
                <a:latin typeface="Arial" panose="020B0604020202020204" pitchFamily="34" charset="0"/>
              </a:rPr>
              <a:t> essential thing to remember is that in the backend, JavaScript first declares the variables, functions, and after that initialize them. However, undeclared variables do not exist in the JavaScript until the code assigning them gets executed. So when assigning values to any of the undeclared variables, they are converted as global variables when the assigned code is executed. Therefore we can say that all undeclared variables are global variables.</a:t>
            </a:r>
          </a:p>
          <a:p>
            <a:br>
              <a:rPr lang="en-US" dirty="0"/>
            </a:br>
            <a:endParaRPr lang="en-IN" dirty="0"/>
          </a:p>
        </p:txBody>
      </p:sp>
    </p:spTree>
    <p:extLst>
      <p:ext uri="{BB962C8B-B14F-4D97-AF65-F5344CB8AC3E}">
        <p14:creationId xmlns:p14="http://schemas.microsoft.com/office/powerpoint/2010/main" val="1489855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F59AFE-9039-A31A-8570-A5831A8F73C6}"/>
              </a:ext>
            </a:extLst>
          </p:cNvPr>
          <p:cNvSpPr txBox="1"/>
          <p:nvPr/>
        </p:nvSpPr>
        <p:spPr>
          <a:xfrm>
            <a:off x="569626" y="747596"/>
            <a:ext cx="8570625" cy="4801314"/>
          </a:xfrm>
          <a:prstGeom prst="rect">
            <a:avLst/>
          </a:prstGeom>
          <a:noFill/>
        </p:spPr>
        <p:txBody>
          <a:bodyPr wrap="square">
            <a:spAutoFit/>
          </a:bodyPr>
          <a:lstStyle/>
          <a:p>
            <a:pPr algn="just"/>
            <a:r>
              <a:rPr lang="en-IN" b="0" i="0" dirty="0">
                <a:solidFill>
                  <a:srgbClr val="000000"/>
                </a:solidFill>
                <a:effectLst/>
                <a:latin typeface="inter-regular"/>
              </a:rPr>
              <a:t>&lt;script&gt;  </a:t>
            </a:r>
          </a:p>
          <a:p>
            <a:pPr algn="just"/>
            <a:r>
              <a:rPr lang="en-IN" b="0" i="0" dirty="0">
                <a:solidFill>
                  <a:srgbClr val="000000"/>
                </a:solidFill>
                <a:effectLst/>
                <a:latin typeface="inter-regular"/>
              </a:rPr>
              <a:t>var address=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company: </a:t>
            </a:r>
            <a:r>
              <a:rPr lang="en-IN" b="0" i="0" dirty="0">
                <a:solidFill>
                  <a:srgbClr val="0000FF"/>
                </a:solidFill>
                <a:effectLst/>
                <a:latin typeface="inter-regular"/>
              </a:rPr>
              <a:t>“</a:t>
            </a:r>
            <a:r>
              <a:rPr lang="en-IN" dirty="0">
                <a:solidFill>
                  <a:srgbClr val="0000FF"/>
                </a:solidFill>
                <a:latin typeface="inter-regular"/>
              </a:rPr>
              <a:t>Student Tribe</a:t>
            </a:r>
            <a:r>
              <a:rPr lang="en-IN" b="0" i="0" dirty="0">
                <a:solidFill>
                  <a:srgbClr val="0000FF"/>
                </a:solidFill>
                <a:effectLst/>
                <a:latin typeface="inter-regular"/>
              </a:rPr>
              <a:t>"</a:t>
            </a:r>
            <a:r>
              <a:rPr lang="en-IN" b="0" i="0" dirty="0">
                <a:solidFill>
                  <a:srgbClr val="000000"/>
                </a:solidFill>
                <a:effectLst/>
                <a:latin typeface="inter-regular"/>
              </a:rPr>
              <a:t>,  </a:t>
            </a:r>
          </a:p>
          <a:p>
            <a:pPr algn="just"/>
            <a:r>
              <a:rPr lang="en-IN" b="0" i="0" dirty="0">
                <a:solidFill>
                  <a:srgbClr val="000000"/>
                </a:solidFill>
                <a:effectLst/>
                <a:latin typeface="inter-regular"/>
              </a:rPr>
              <a:t>city: </a:t>
            </a:r>
            <a:r>
              <a:rPr lang="en-IN" b="0" i="0" dirty="0">
                <a:solidFill>
                  <a:srgbClr val="0000FF"/>
                </a:solidFill>
                <a:effectLst/>
                <a:latin typeface="inter-regular"/>
              </a:rPr>
              <a:t>“Noida”</a:t>
            </a:r>
            <a:r>
              <a:rPr lang="en-IN" b="0" i="0" dirty="0">
                <a:solidFill>
                  <a:srgbClr val="000000"/>
                </a:solidFill>
                <a:effectLst/>
                <a:latin typeface="inter-regular"/>
              </a:rPr>
              <a:t>,  </a:t>
            </a:r>
          </a:p>
          <a:p>
            <a:pPr algn="just"/>
            <a:r>
              <a:rPr lang="en-IN" b="0" i="0" dirty="0">
                <a:solidFill>
                  <a:srgbClr val="000000"/>
                </a:solidFill>
                <a:effectLst/>
                <a:latin typeface="inter-regular"/>
              </a:rPr>
              <a:t>State: </a:t>
            </a:r>
            <a:r>
              <a:rPr lang="en-IN" b="0" i="0" dirty="0">
                <a:solidFill>
                  <a:srgbClr val="0000FF"/>
                </a:solidFill>
                <a:effectLst/>
                <a:latin typeface="inter-regular"/>
              </a:rPr>
              <a:t>"UP"</a:t>
            </a:r>
            <a:r>
              <a:rPr lang="en-IN" b="0" i="0" dirty="0">
                <a:solidFill>
                  <a:srgbClr val="000000"/>
                </a:solidFill>
                <a:effectLst/>
                <a:latin typeface="inter-regular"/>
              </a:rPr>
              <a:t>,  </a:t>
            </a:r>
          </a:p>
          <a:p>
            <a:pPr algn="just"/>
            <a:r>
              <a:rPr lang="en-IN" b="0" i="0" dirty="0" err="1">
                <a:solidFill>
                  <a:srgbClr val="000000"/>
                </a:solidFill>
                <a:effectLst/>
                <a:latin typeface="inter-regular"/>
              </a:rPr>
              <a:t>fullAddress</a:t>
            </a:r>
            <a:r>
              <a:rPr lang="en-IN" b="0" i="0" dirty="0">
                <a:solidFill>
                  <a:srgbClr val="000000"/>
                </a:solidFill>
                <a:effectLst/>
                <a:latin typeface="inter-regular"/>
              </a:rPr>
              <a:t>: function()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return</a:t>
            </a:r>
            <a:r>
              <a:rPr lang="en-IN" b="0" i="0" dirty="0">
                <a:solidFill>
                  <a:srgbClr val="000000"/>
                </a:solidFill>
                <a:effectLst/>
                <a:latin typeface="inter-regular"/>
              </a:rPr>
              <a:t> </a:t>
            </a:r>
            <a:r>
              <a:rPr lang="en-IN" b="1" i="0" dirty="0" err="1">
                <a:solidFill>
                  <a:srgbClr val="006699"/>
                </a:solidFill>
                <a:effectLst/>
                <a:latin typeface="inter-regular"/>
              </a:rPr>
              <a:t>this</a:t>
            </a:r>
            <a:r>
              <a:rPr lang="en-IN" dirty="0" err="1">
                <a:solidFill>
                  <a:srgbClr val="000000"/>
                </a:solidFill>
                <a:latin typeface="inter-regular"/>
              </a:rPr>
              <a:t>.</a:t>
            </a:r>
            <a:r>
              <a:rPr lang="en-IN" b="0" i="0" dirty="0" err="1">
                <a:solidFill>
                  <a:srgbClr val="000000"/>
                </a:solidFill>
                <a:effectLst/>
                <a:latin typeface="inter-regular"/>
              </a:rPr>
              <a:t>company</a:t>
            </a:r>
            <a:r>
              <a:rPr lang="en-IN" b="0" i="0" dirty="0">
                <a:solidFill>
                  <a:srgbClr val="000000"/>
                </a:solidFill>
                <a:effectLst/>
                <a:latin typeface="inter-regular"/>
              </a:rPr>
              <a:t>+</a:t>
            </a:r>
            <a:r>
              <a:rPr lang="en-IN" b="0" i="0" dirty="0">
                <a:solidFill>
                  <a:srgbClr val="0000FF"/>
                </a:solidFill>
                <a:effectLst/>
                <a:latin typeface="inter-regular"/>
              </a:rPr>
              <a:t>" "</a:t>
            </a:r>
            <a:r>
              <a:rPr lang="en-IN" b="0" i="0" dirty="0">
                <a:solidFill>
                  <a:srgbClr val="000000"/>
                </a:solidFill>
                <a:effectLst/>
                <a:latin typeface="inter-regular"/>
              </a:rPr>
              <a:t>+</a:t>
            </a:r>
            <a:r>
              <a:rPr lang="en-IN" b="1" i="0" dirty="0" err="1">
                <a:solidFill>
                  <a:srgbClr val="006699"/>
                </a:solidFill>
                <a:effectLst/>
                <a:latin typeface="inter-regular"/>
              </a:rPr>
              <a:t>this</a:t>
            </a:r>
            <a:r>
              <a:rPr lang="en-IN" dirty="0" err="1">
                <a:solidFill>
                  <a:srgbClr val="000000"/>
                </a:solidFill>
                <a:latin typeface="inter-regular"/>
              </a:rPr>
              <a:t>.</a:t>
            </a:r>
            <a:r>
              <a:rPr lang="en-IN" b="0" i="0" dirty="0" err="1">
                <a:solidFill>
                  <a:srgbClr val="000000"/>
                </a:solidFill>
                <a:effectLst/>
                <a:latin typeface="inter-regular"/>
              </a:rPr>
              <a:t>city</a:t>
            </a:r>
            <a:r>
              <a:rPr lang="en-IN" b="0" i="0" dirty="0">
                <a:solidFill>
                  <a:srgbClr val="000000"/>
                </a:solidFill>
                <a:effectLst/>
                <a:latin typeface="inter-regular"/>
              </a:rPr>
              <a:t>+</a:t>
            </a:r>
            <a:r>
              <a:rPr lang="en-IN" b="0" i="0" dirty="0">
                <a:solidFill>
                  <a:srgbClr val="0000FF"/>
                </a:solidFill>
                <a:effectLst/>
                <a:latin typeface="inter-regular"/>
              </a:rPr>
              <a:t>" "</a:t>
            </a:r>
            <a:r>
              <a:rPr lang="en-IN" b="0" i="0" dirty="0">
                <a:solidFill>
                  <a:srgbClr val="000000"/>
                </a:solidFill>
                <a:effectLst/>
                <a:latin typeface="inter-regular"/>
              </a:rPr>
              <a:t>+</a:t>
            </a:r>
            <a:r>
              <a:rPr lang="en-IN" b="1" i="0" dirty="0" err="1">
                <a:solidFill>
                  <a:srgbClr val="006699"/>
                </a:solidFill>
                <a:effectLst/>
                <a:latin typeface="inter-regular"/>
              </a:rPr>
              <a:t>this</a:t>
            </a:r>
            <a:r>
              <a:rPr lang="en-IN" b="0" i="0" dirty="0" err="1">
                <a:solidFill>
                  <a:srgbClr val="000000"/>
                </a:solidFill>
                <a:effectLst/>
                <a:latin typeface="inter-regular"/>
              </a:rPr>
              <a:t>.state</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var fetch=</a:t>
            </a:r>
            <a:r>
              <a:rPr lang="en-IN" b="0" i="0" dirty="0" err="1">
                <a:solidFill>
                  <a:srgbClr val="000000"/>
                </a:solidFill>
                <a:effectLst/>
                <a:latin typeface="inter-regular"/>
              </a:rPr>
              <a:t>address.fullAddress</a:t>
            </a:r>
            <a:r>
              <a:rPr lang="en-IN" b="0" i="0" dirty="0">
                <a:solidFill>
                  <a:srgbClr val="000000"/>
                </a:solidFill>
                <a:effectLst/>
                <a:latin typeface="inter-regular"/>
              </a:rPr>
              <a:t>();  </a:t>
            </a:r>
          </a:p>
          <a:p>
            <a:pPr algn="just"/>
            <a:r>
              <a:rPr lang="en-IN" b="0" i="0" dirty="0" err="1">
                <a:solidFill>
                  <a:srgbClr val="000000"/>
                </a:solidFill>
                <a:effectLst/>
                <a:latin typeface="inter-regular"/>
              </a:rPr>
              <a:t>document.writeln</a:t>
            </a:r>
            <a:r>
              <a:rPr lang="en-IN" b="0" i="0" dirty="0">
                <a:solidFill>
                  <a:srgbClr val="000000"/>
                </a:solidFill>
                <a:effectLst/>
                <a:latin typeface="inter-regular"/>
              </a:rPr>
              <a:t>(fetch);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&lt;/script&gt;  </a:t>
            </a:r>
          </a:p>
          <a:p>
            <a:br>
              <a:rPr lang="en-IN" dirty="0"/>
            </a:br>
            <a:endParaRPr lang="en-IN" dirty="0"/>
          </a:p>
        </p:txBody>
      </p:sp>
    </p:spTree>
    <p:extLst>
      <p:ext uri="{BB962C8B-B14F-4D97-AF65-F5344CB8AC3E}">
        <p14:creationId xmlns:p14="http://schemas.microsoft.com/office/powerpoint/2010/main" val="1684284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459</TotalTime>
  <Words>1824</Words>
  <Application>Microsoft Office PowerPoint</Application>
  <PresentationFormat>Widescreen</PresentationFormat>
  <Paragraphs>265</Paragraphs>
  <Slides>22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Calibri Light</vt:lpstr>
      <vt:lpstr>Consolas</vt:lpstr>
      <vt:lpstr>erdana</vt:lpstr>
      <vt:lpstr>inter-bold</vt:lpstr>
      <vt:lpstr>inter-regular</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Sahana Polapelly</dc:creator>
  <cp:lastModifiedBy>Sahana Polapelly</cp:lastModifiedBy>
  <cp:revision>10</cp:revision>
  <dcterms:created xsi:type="dcterms:W3CDTF">2024-05-10T10:01:01Z</dcterms:created>
  <dcterms:modified xsi:type="dcterms:W3CDTF">2024-05-11T11:30:09Z</dcterms:modified>
</cp:coreProperties>
</file>