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1" r:id="rId5"/>
    <p:sldId id="270" r:id="rId6"/>
    <p:sldId id="260" r:id="rId7"/>
    <p:sldId id="261" r:id="rId8"/>
    <p:sldId id="262" r:id="rId9"/>
    <p:sldId id="273" r:id="rId10"/>
    <p:sldId id="263" r:id="rId11"/>
    <p:sldId id="264" r:id="rId12"/>
    <p:sldId id="265" r:id="rId13"/>
    <p:sldId id="266" r:id="rId14"/>
    <p:sldId id="275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99" autoAdjust="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5CC5E9-EBB3-4759-AA80-1F0E3E9F03BF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4331FF-676D-4BE1-8BFA-BC7A2BC99891}">
      <dgm:prSet phldrT="[Text]"/>
      <dgm:spPr/>
      <dgm:t>
        <a:bodyPr/>
        <a:lstStyle/>
        <a:p>
          <a:r>
            <a:rPr lang="en-US" dirty="0" err="1" smtClean="0"/>
            <a:t>SeleniumPage</a:t>
          </a:r>
          <a:endParaRPr lang="en-US" dirty="0"/>
        </a:p>
      </dgm:t>
    </dgm:pt>
    <dgm:pt modelId="{7E5D0D4A-FBEC-41CD-AC30-AE46AD7ADA9A}" type="parTrans" cxnId="{F010CFAE-82FF-440A-B0E1-B1327276E657}">
      <dgm:prSet/>
      <dgm:spPr/>
      <dgm:t>
        <a:bodyPr/>
        <a:lstStyle/>
        <a:p>
          <a:endParaRPr lang="en-US"/>
        </a:p>
      </dgm:t>
    </dgm:pt>
    <dgm:pt modelId="{F93CBE37-3A81-43EE-97FB-666868F5886F}" type="sibTrans" cxnId="{F010CFAE-82FF-440A-B0E1-B1327276E657}">
      <dgm:prSet/>
      <dgm:spPr/>
      <dgm:t>
        <a:bodyPr/>
        <a:lstStyle/>
        <a:p>
          <a:endParaRPr lang="en-US"/>
        </a:p>
      </dgm:t>
    </dgm:pt>
    <dgm:pt modelId="{2184B0CA-13CB-4E29-B7F8-CDD4EBCB374B}">
      <dgm:prSet phldrT="[Text]"/>
      <dgm:spPr/>
      <dgm:t>
        <a:bodyPr/>
        <a:lstStyle/>
        <a:p>
          <a:r>
            <a:rPr lang="en-US" dirty="0"/>
            <a:t>Application </a:t>
          </a:r>
          <a:r>
            <a:rPr lang="en-US" dirty="0" smtClean="0"/>
            <a:t>Pages </a:t>
          </a:r>
        </a:p>
        <a:p>
          <a:endParaRPr lang="en-US" dirty="0" smtClean="0"/>
        </a:p>
        <a:p>
          <a:r>
            <a:rPr lang="en-US" dirty="0" smtClean="0"/>
            <a:t>Sub-Pages</a:t>
          </a:r>
          <a:endParaRPr lang="en-US" dirty="0"/>
        </a:p>
      </dgm:t>
    </dgm:pt>
    <dgm:pt modelId="{43FB961A-9270-4816-BDE7-E741B455B3BB}" type="parTrans" cxnId="{741B0507-B012-41D4-BBE7-5A7BB6931B6C}">
      <dgm:prSet/>
      <dgm:spPr/>
      <dgm:t>
        <a:bodyPr/>
        <a:lstStyle/>
        <a:p>
          <a:endParaRPr lang="en-US"/>
        </a:p>
      </dgm:t>
    </dgm:pt>
    <dgm:pt modelId="{7916E994-0B57-4765-AAD4-F32F6B69A387}" type="sibTrans" cxnId="{741B0507-B012-41D4-BBE7-5A7BB6931B6C}">
      <dgm:prSet/>
      <dgm:spPr/>
      <dgm:t>
        <a:bodyPr/>
        <a:lstStyle/>
        <a:p>
          <a:endParaRPr lang="en-US"/>
        </a:p>
      </dgm:t>
    </dgm:pt>
    <dgm:pt modelId="{4A50166D-2F2B-4827-AD50-FC18746B4B46}" type="pres">
      <dgm:prSet presAssocID="{EA5CC5E9-EBB3-4759-AA80-1F0E3E9F03B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C3F7D2-853D-4E1E-BF52-CA5EFCA3883A}" type="pres">
      <dgm:prSet presAssocID="{764331FF-676D-4BE1-8BFA-BC7A2BC99891}" presName="node" presStyleLbl="node1" presStyleIdx="0" presStyleCnt="2" custScaleX="50617" custScaleY="322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6F7A9-3D23-4B6F-949C-9E94DF477792}" type="pres">
      <dgm:prSet presAssocID="{F93CBE37-3A81-43EE-97FB-666868F5886F}" presName="sibTrans" presStyleCnt="0"/>
      <dgm:spPr/>
    </dgm:pt>
    <dgm:pt modelId="{EAFF6807-7DD7-4EDC-8C27-2F746A3C1E6D}" type="pres">
      <dgm:prSet presAssocID="{2184B0CA-13CB-4E29-B7F8-CDD4EBCB374B}" presName="node" presStyleLbl="node1" presStyleIdx="1" presStyleCnt="2" custScaleX="70370" custScaleY="530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8C2F49-DD83-4702-AE98-01D57B61E332}" type="presOf" srcId="{2184B0CA-13CB-4E29-B7F8-CDD4EBCB374B}" destId="{EAFF6807-7DD7-4EDC-8C27-2F746A3C1E6D}" srcOrd="0" destOrd="0" presId="urn:microsoft.com/office/officeart/2005/8/layout/default"/>
    <dgm:cxn modelId="{F010CFAE-82FF-440A-B0E1-B1327276E657}" srcId="{EA5CC5E9-EBB3-4759-AA80-1F0E3E9F03BF}" destId="{764331FF-676D-4BE1-8BFA-BC7A2BC99891}" srcOrd="0" destOrd="0" parTransId="{7E5D0D4A-FBEC-41CD-AC30-AE46AD7ADA9A}" sibTransId="{F93CBE37-3A81-43EE-97FB-666868F5886F}"/>
    <dgm:cxn modelId="{741B0507-B012-41D4-BBE7-5A7BB6931B6C}" srcId="{EA5CC5E9-EBB3-4759-AA80-1F0E3E9F03BF}" destId="{2184B0CA-13CB-4E29-B7F8-CDD4EBCB374B}" srcOrd="1" destOrd="0" parTransId="{43FB961A-9270-4816-BDE7-E741B455B3BB}" sibTransId="{7916E994-0B57-4765-AAD4-F32F6B69A387}"/>
    <dgm:cxn modelId="{13C11D79-6442-471C-83FA-54E23EA2656F}" type="presOf" srcId="{764331FF-676D-4BE1-8BFA-BC7A2BC99891}" destId="{D2C3F7D2-853D-4E1E-BF52-CA5EFCA3883A}" srcOrd="0" destOrd="0" presId="urn:microsoft.com/office/officeart/2005/8/layout/default"/>
    <dgm:cxn modelId="{7D781FEB-CF78-4F92-9D12-2FFD1481CA48}" type="presOf" srcId="{EA5CC5E9-EBB3-4759-AA80-1F0E3E9F03BF}" destId="{4A50166D-2F2B-4827-AD50-FC18746B4B46}" srcOrd="0" destOrd="0" presId="urn:microsoft.com/office/officeart/2005/8/layout/default"/>
    <dgm:cxn modelId="{98B0CBFA-54E8-4234-9DE3-DB48D5E9DE09}" type="presParOf" srcId="{4A50166D-2F2B-4827-AD50-FC18746B4B46}" destId="{D2C3F7D2-853D-4E1E-BF52-CA5EFCA3883A}" srcOrd="0" destOrd="0" presId="urn:microsoft.com/office/officeart/2005/8/layout/default"/>
    <dgm:cxn modelId="{62A8B0DD-E50A-40AE-8674-7B0AFEEBE988}" type="presParOf" srcId="{4A50166D-2F2B-4827-AD50-FC18746B4B46}" destId="{E6C6F7A9-3D23-4B6F-949C-9E94DF477792}" srcOrd="1" destOrd="0" presId="urn:microsoft.com/office/officeart/2005/8/layout/default"/>
    <dgm:cxn modelId="{C499996F-64C6-425B-ACDD-31DB7088B0BB}" type="presParOf" srcId="{4A50166D-2F2B-4827-AD50-FC18746B4B46}" destId="{EAFF6807-7DD7-4EDC-8C27-2F746A3C1E6D}" srcOrd="2" destOrd="0" presId="urn:microsoft.com/office/officeart/2005/8/layout/default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E85D4A-E4AA-4D62-85B8-755106C51D6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D5AB80-4E43-4C5A-8D20-7633DBA17934}">
      <dgm:prSet phldrT="[Text]"/>
      <dgm:spPr/>
      <dgm:t>
        <a:bodyPr/>
        <a:lstStyle/>
        <a:p>
          <a:r>
            <a:rPr lang="en-US" dirty="0" err="1" smtClean="0"/>
            <a:t>SeleniumTest</a:t>
          </a:r>
          <a:endParaRPr lang="en-US" dirty="0"/>
        </a:p>
      </dgm:t>
    </dgm:pt>
    <dgm:pt modelId="{7FCF95B3-5EF8-44FF-960B-0652848EF5D2}" type="parTrans" cxnId="{2C837C50-3631-465A-AB07-A2AF10A93363}">
      <dgm:prSet/>
      <dgm:spPr/>
      <dgm:t>
        <a:bodyPr/>
        <a:lstStyle/>
        <a:p>
          <a:endParaRPr lang="en-US"/>
        </a:p>
      </dgm:t>
    </dgm:pt>
    <dgm:pt modelId="{96343420-F28F-49DA-9C5D-819DC21D77F3}" type="sibTrans" cxnId="{2C837C50-3631-465A-AB07-A2AF10A93363}">
      <dgm:prSet/>
      <dgm:spPr/>
      <dgm:t>
        <a:bodyPr/>
        <a:lstStyle/>
        <a:p>
          <a:endParaRPr lang="en-US"/>
        </a:p>
      </dgm:t>
    </dgm:pt>
    <dgm:pt modelId="{4C2DC79F-C51D-4A4B-8590-4E035FE786FC}" type="asst">
      <dgm:prSet phldrT="[Text]"/>
      <dgm:spPr/>
      <dgm:t>
        <a:bodyPr/>
        <a:lstStyle/>
        <a:p>
          <a:r>
            <a:rPr lang="en-US" dirty="0" smtClean="0"/>
            <a:t>CustomTest01</a:t>
          </a:r>
          <a:endParaRPr lang="en-US" dirty="0"/>
        </a:p>
      </dgm:t>
    </dgm:pt>
    <dgm:pt modelId="{55363161-15C8-44B5-BE62-45BD69642B16}" type="parTrans" cxnId="{F58B753D-1075-4749-A2C8-B5A23B3D388C}">
      <dgm:prSet/>
      <dgm:spPr/>
      <dgm:t>
        <a:bodyPr/>
        <a:lstStyle/>
        <a:p>
          <a:endParaRPr lang="en-US"/>
        </a:p>
      </dgm:t>
    </dgm:pt>
    <dgm:pt modelId="{F317F383-65EE-45C1-A65F-041CC75EEFE5}" type="sibTrans" cxnId="{F58B753D-1075-4749-A2C8-B5A23B3D388C}">
      <dgm:prSet/>
      <dgm:spPr/>
      <dgm:t>
        <a:bodyPr/>
        <a:lstStyle/>
        <a:p>
          <a:endParaRPr lang="en-US"/>
        </a:p>
      </dgm:t>
    </dgm:pt>
    <dgm:pt modelId="{3C05D700-BE6F-4FBF-9C4F-A81291DD4E41}">
      <dgm:prSet phldrT="[Text]"/>
      <dgm:spPr/>
      <dgm:t>
        <a:bodyPr/>
        <a:lstStyle/>
        <a:p>
          <a:r>
            <a:rPr lang="en-US" dirty="0" smtClean="0"/>
            <a:t>ActualTest01</a:t>
          </a:r>
          <a:endParaRPr lang="en-US" dirty="0"/>
        </a:p>
      </dgm:t>
    </dgm:pt>
    <dgm:pt modelId="{69B4A0A9-50C7-4BB6-866C-202BCC15ECDB}" type="parTrans" cxnId="{4975EA7E-A6B4-4AA7-B59A-46310F3328FF}">
      <dgm:prSet/>
      <dgm:spPr/>
      <dgm:t>
        <a:bodyPr/>
        <a:lstStyle/>
        <a:p>
          <a:endParaRPr lang="en-US"/>
        </a:p>
      </dgm:t>
    </dgm:pt>
    <dgm:pt modelId="{4055E6E1-2348-44B0-B89F-6812622FDB3A}" type="sibTrans" cxnId="{4975EA7E-A6B4-4AA7-B59A-46310F3328FF}">
      <dgm:prSet/>
      <dgm:spPr/>
      <dgm:t>
        <a:bodyPr/>
        <a:lstStyle/>
        <a:p>
          <a:endParaRPr lang="en-US"/>
        </a:p>
      </dgm:t>
    </dgm:pt>
    <dgm:pt modelId="{B72D3718-C3BA-428E-A20F-3E121D5B8018}">
      <dgm:prSet phldrT="[Text]"/>
      <dgm:spPr/>
      <dgm:t>
        <a:bodyPr/>
        <a:lstStyle/>
        <a:p>
          <a:r>
            <a:rPr lang="en-US" dirty="0" smtClean="0"/>
            <a:t>ActualTest02</a:t>
          </a:r>
          <a:endParaRPr lang="en-US" dirty="0"/>
        </a:p>
      </dgm:t>
    </dgm:pt>
    <dgm:pt modelId="{CAF38B03-D2F7-4952-8E4A-747129E9B339}" type="parTrans" cxnId="{ECADE65D-D78F-4105-B950-6F8F35D262EB}">
      <dgm:prSet/>
      <dgm:spPr/>
      <dgm:t>
        <a:bodyPr/>
        <a:lstStyle/>
        <a:p>
          <a:endParaRPr lang="en-US"/>
        </a:p>
      </dgm:t>
    </dgm:pt>
    <dgm:pt modelId="{2FEB1C9F-392B-4B89-AE81-3876BEF66E17}" type="sibTrans" cxnId="{ECADE65D-D78F-4105-B950-6F8F35D262EB}">
      <dgm:prSet/>
      <dgm:spPr/>
      <dgm:t>
        <a:bodyPr/>
        <a:lstStyle/>
        <a:p>
          <a:endParaRPr lang="en-US"/>
        </a:p>
      </dgm:t>
    </dgm:pt>
    <dgm:pt modelId="{F19D31F1-8440-4A57-8D1F-964B17A30F47}">
      <dgm:prSet phldrT="[Text]"/>
      <dgm:spPr/>
      <dgm:t>
        <a:bodyPr/>
        <a:lstStyle/>
        <a:p>
          <a:r>
            <a:rPr lang="en-US" dirty="0" smtClean="0"/>
            <a:t>ActualTest03</a:t>
          </a:r>
          <a:endParaRPr lang="en-US" dirty="0"/>
        </a:p>
      </dgm:t>
    </dgm:pt>
    <dgm:pt modelId="{741310D7-AD4C-4749-96D6-FDE2EB679788}" type="parTrans" cxnId="{514997BE-24E9-4D25-A657-0A90144B4F82}">
      <dgm:prSet/>
      <dgm:spPr/>
      <dgm:t>
        <a:bodyPr/>
        <a:lstStyle/>
        <a:p>
          <a:endParaRPr lang="en-US"/>
        </a:p>
      </dgm:t>
    </dgm:pt>
    <dgm:pt modelId="{93E5CF02-132A-4263-9B96-D1982BE63872}" type="sibTrans" cxnId="{514997BE-24E9-4D25-A657-0A90144B4F82}">
      <dgm:prSet/>
      <dgm:spPr/>
      <dgm:t>
        <a:bodyPr/>
        <a:lstStyle/>
        <a:p>
          <a:endParaRPr lang="en-US"/>
        </a:p>
      </dgm:t>
    </dgm:pt>
    <dgm:pt modelId="{0803621F-90C7-4C9B-9CE4-12EC7CCC6A1F}" type="asst">
      <dgm:prSet phldrT="[Text]"/>
      <dgm:spPr/>
      <dgm:t>
        <a:bodyPr/>
        <a:lstStyle/>
        <a:p>
          <a:r>
            <a:rPr lang="en-US" dirty="0" smtClean="0"/>
            <a:t>CustomTest02</a:t>
          </a:r>
          <a:endParaRPr lang="en-US" dirty="0"/>
        </a:p>
      </dgm:t>
    </dgm:pt>
    <dgm:pt modelId="{573501A1-B40A-4DEB-A999-D1AC554D8DD9}" type="parTrans" cxnId="{3E9DAA45-1224-4889-B526-668A539E39DD}">
      <dgm:prSet/>
      <dgm:spPr/>
      <dgm:t>
        <a:bodyPr/>
        <a:lstStyle/>
        <a:p>
          <a:endParaRPr lang="en-US"/>
        </a:p>
      </dgm:t>
    </dgm:pt>
    <dgm:pt modelId="{31CBB2B5-908C-4AF4-AA17-FA503B6E0825}" type="sibTrans" cxnId="{3E9DAA45-1224-4889-B526-668A539E39DD}">
      <dgm:prSet/>
      <dgm:spPr/>
      <dgm:t>
        <a:bodyPr/>
        <a:lstStyle/>
        <a:p>
          <a:endParaRPr lang="en-US"/>
        </a:p>
      </dgm:t>
    </dgm:pt>
    <dgm:pt modelId="{76CB8C7D-3130-4357-9788-7756037B83B5}">
      <dgm:prSet phldrT="[Text]"/>
      <dgm:spPr/>
      <dgm:t>
        <a:bodyPr/>
        <a:lstStyle/>
        <a:p>
          <a:r>
            <a:rPr lang="en-US" dirty="0" smtClean="0"/>
            <a:t>ActualTest04</a:t>
          </a:r>
          <a:endParaRPr lang="en-US" dirty="0"/>
        </a:p>
      </dgm:t>
    </dgm:pt>
    <dgm:pt modelId="{0C23FB5C-ADE3-4B38-B032-8EFB76B2BF74}" type="parTrans" cxnId="{6D6A31E2-3F8A-4D6E-A49C-CA29F841114B}">
      <dgm:prSet/>
      <dgm:spPr/>
      <dgm:t>
        <a:bodyPr/>
        <a:lstStyle/>
        <a:p>
          <a:endParaRPr lang="en-US"/>
        </a:p>
      </dgm:t>
    </dgm:pt>
    <dgm:pt modelId="{AC03CCD6-1F1C-41F6-9EE3-936BDAC2830D}" type="sibTrans" cxnId="{6D6A31E2-3F8A-4D6E-A49C-CA29F841114B}">
      <dgm:prSet/>
      <dgm:spPr/>
      <dgm:t>
        <a:bodyPr/>
        <a:lstStyle/>
        <a:p>
          <a:endParaRPr lang="en-US"/>
        </a:p>
      </dgm:t>
    </dgm:pt>
    <dgm:pt modelId="{CFBBD8ED-D792-4C4D-972F-B7ED2D144ED9}" type="pres">
      <dgm:prSet presAssocID="{FBE85D4A-E4AA-4D62-85B8-755106C51D6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CC9304B-58DA-4A0B-9350-C8C7F38AF9A9}" type="pres">
      <dgm:prSet presAssocID="{90D5AB80-4E43-4C5A-8D20-7633DBA17934}" presName="hierRoot1" presStyleCnt="0">
        <dgm:presLayoutVars>
          <dgm:hierBranch val="init"/>
        </dgm:presLayoutVars>
      </dgm:prSet>
      <dgm:spPr/>
    </dgm:pt>
    <dgm:pt modelId="{12EDA3B8-AD83-4456-B2E9-16DC4D1D73C4}" type="pres">
      <dgm:prSet presAssocID="{90D5AB80-4E43-4C5A-8D20-7633DBA17934}" presName="rootComposite1" presStyleCnt="0"/>
      <dgm:spPr/>
    </dgm:pt>
    <dgm:pt modelId="{F5DC47B1-AA5B-4D7C-9A9C-C65550826AB0}" type="pres">
      <dgm:prSet presAssocID="{90D5AB80-4E43-4C5A-8D20-7633DBA17934}" presName="rootText1" presStyleLbl="node0" presStyleIdx="0" presStyleCnt="1" custLinFactNeighborX="17960" custLinFactNeighborY="400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55A493-FA13-4E9F-A4A2-D386024B2656}" type="pres">
      <dgm:prSet presAssocID="{90D5AB80-4E43-4C5A-8D20-7633DBA1793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5E9A982-307F-49F2-B6F3-E75ACC4F64F7}" type="pres">
      <dgm:prSet presAssocID="{90D5AB80-4E43-4C5A-8D20-7633DBA17934}" presName="hierChild2" presStyleCnt="0"/>
      <dgm:spPr/>
    </dgm:pt>
    <dgm:pt modelId="{BB0A214D-B558-4199-A73A-6823A2DA9A65}" type="pres">
      <dgm:prSet presAssocID="{90D5AB80-4E43-4C5A-8D20-7633DBA17934}" presName="hierChild3" presStyleCnt="0"/>
      <dgm:spPr/>
    </dgm:pt>
    <dgm:pt modelId="{0B3FFD27-D67A-4DF8-86BB-8D4C908270FF}" type="pres">
      <dgm:prSet presAssocID="{55363161-15C8-44B5-BE62-45BD69642B16}" presName="Name111" presStyleLbl="parChTrans1D2" presStyleIdx="0" presStyleCnt="2"/>
      <dgm:spPr/>
      <dgm:t>
        <a:bodyPr/>
        <a:lstStyle/>
        <a:p>
          <a:endParaRPr lang="en-US"/>
        </a:p>
      </dgm:t>
    </dgm:pt>
    <dgm:pt modelId="{191CFE5F-DD59-4457-859C-5F557D48CBD6}" type="pres">
      <dgm:prSet presAssocID="{4C2DC79F-C51D-4A4B-8590-4E035FE786FC}" presName="hierRoot3" presStyleCnt="0">
        <dgm:presLayoutVars>
          <dgm:hierBranch val="init"/>
        </dgm:presLayoutVars>
      </dgm:prSet>
      <dgm:spPr/>
    </dgm:pt>
    <dgm:pt modelId="{1889F8B9-AC75-4F14-9422-C0F4C1901D5F}" type="pres">
      <dgm:prSet presAssocID="{4C2DC79F-C51D-4A4B-8590-4E035FE786FC}" presName="rootComposite3" presStyleCnt="0"/>
      <dgm:spPr/>
    </dgm:pt>
    <dgm:pt modelId="{7553783D-DDA2-44CD-A96F-CD84F8B6BBFA}" type="pres">
      <dgm:prSet presAssocID="{4C2DC79F-C51D-4A4B-8590-4E035FE786FC}" presName="rootText3" presStyleLbl="asst1" presStyleIdx="0" presStyleCnt="2" custScaleX="111491" custLinFactNeighborX="61632" custLinFactNeighborY="599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ED7964-1DFC-4FE3-BC1C-B6904C451882}" type="pres">
      <dgm:prSet presAssocID="{4C2DC79F-C51D-4A4B-8590-4E035FE786FC}" presName="rootConnector3" presStyleLbl="asst1" presStyleIdx="0" presStyleCnt="2"/>
      <dgm:spPr/>
      <dgm:t>
        <a:bodyPr/>
        <a:lstStyle/>
        <a:p>
          <a:endParaRPr lang="en-US"/>
        </a:p>
      </dgm:t>
    </dgm:pt>
    <dgm:pt modelId="{C23CEE04-A37C-4BE4-9EBA-7AC238560E98}" type="pres">
      <dgm:prSet presAssocID="{4C2DC79F-C51D-4A4B-8590-4E035FE786FC}" presName="hierChild6" presStyleCnt="0"/>
      <dgm:spPr/>
    </dgm:pt>
    <dgm:pt modelId="{3224E8E0-C10C-477D-90E9-10CC0E92FC88}" type="pres">
      <dgm:prSet presAssocID="{69B4A0A9-50C7-4BB6-866C-202BCC15ECDB}" presName="Name37" presStyleLbl="parChTrans1D3" presStyleIdx="0" presStyleCnt="4"/>
      <dgm:spPr/>
      <dgm:t>
        <a:bodyPr/>
        <a:lstStyle/>
        <a:p>
          <a:endParaRPr lang="en-US"/>
        </a:p>
      </dgm:t>
    </dgm:pt>
    <dgm:pt modelId="{332D75BC-8289-4C14-BC82-6851DADD32B9}" type="pres">
      <dgm:prSet presAssocID="{3C05D700-BE6F-4FBF-9C4F-A81291DD4E41}" presName="hierRoot2" presStyleCnt="0">
        <dgm:presLayoutVars>
          <dgm:hierBranch val="init"/>
        </dgm:presLayoutVars>
      </dgm:prSet>
      <dgm:spPr/>
    </dgm:pt>
    <dgm:pt modelId="{4862C9C3-F393-41C3-A9C1-3065224E7942}" type="pres">
      <dgm:prSet presAssocID="{3C05D700-BE6F-4FBF-9C4F-A81291DD4E41}" presName="rootComposite" presStyleCnt="0"/>
      <dgm:spPr/>
    </dgm:pt>
    <dgm:pt modelId="{9EF3F637-04A0-47B3-B91B-3056F4CAA50E}" type="pres">
      <dgm:prSet presAssocID="{3C05D700-BE6F-4FBF-9C4F-A81291DD4E41}" presName="rootText" presStyleLbl="node3" presStyleIdx="0" presStyleCnt="4" custScaleX="95174" custScaleY="82110" custLinFactNeighborX="62117" custLinFactNeighborY="95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06C8D6-1F4A-4ABA-8DA5-35E3A9D6D888}" type="pres">
      <dgm:prSet presAssocID="{3C05D700-BE6F-4FBF-9C4F-A81291DD4E41}" presName="rootConnector" presStyleLbl="node3" presStyleIdx="0" presStyleCnt="4"/>
      <dgm:spPr/>
      <dgm:t>
        <a:bodyPr/>
        <a:lstStyle/>
        <a:p>
          <a:endParaRPr lang="en-US"/>
        </a:p>
      </dgm:t>
    </dgm:pt>
    <dgm:pt modelId="{7FA19800-37D7-4DE8-A6F5-81D7A5438EB0}" type="pres">
      <dgm:prSet presAssocID="{3C05D700-BE6F-4FBF-9C4F-A81291DD4E41}" presName="hierChild4" presStyleCnt="0"/>
      <dgm:spPr/>
    </dgm:pt>
    <dgm:pt modelId="{318DE32D-74EC-4934-9160-298967A8CA34}" type="pres">
      <dgm:prSet presAssocID="{3C05D700-BE6F-4FBF-9C4F-A81291DD4E41}" presName="hierChild5" presStyleCnt="0"/>
      <dgm:spPr/>
    </dgm:pt>
    <dgm:pt modelId="{5694B477-BB1E-416B-9F64-BAC670B04E3E}" type="pres">
      <dgm:prSet presAssocID="{CAF38B03-D2F7-4952-8E4A-747129E9B339}" presName="Name37" presStyleLbl="parChTrans1D3" presStyleIdx="1" presStyleCnt="4"/>
      <dgm:spPr/>
      <dgm:t>
        <a:bodyPr/>
        <a:lstStyle/>
        <a:p>
          <a:endParaRPr lang="en-US"/>
        </a:p>
      </dgm:t>
    </dgm:pt>
    <dgm:pt modelId="{33621FD9-F953-4BD8-8217-188260FEF2EC}" type="pres">
      <dgm:prSet presAssocID="{B72D3718-C3BA-428E-A20F-3E121D5B8018}" presName="hierRoot2" presStyleCnt="0">
        <dgm:presLayoutVars>
          <dgm:hierBranch val="init"/>
        </dgm:presLayoutVars>
      </dgm:prSet>
      <dgm:spPr/>
    </dgm:pt>
    <dgm:pt modelId="{DCA9DA85-0A5E-4A89-9A00-142D3967DBB4}" type="pres">
      <dgm:prSet presAssocID="{B72D3718-C3BA-428E-A20F-3E121D5B8018}" presName="rootComposite" presStyleCnt="0"/>
      <dgm:spPr/>
    </dgm:pt>
    <dgm:pt modelId="{57D50303-BB94-43A5-AC6C-E0DF4C18A4E0}" type="pres">
      <dgm:prSet presAssocID="{B72D3718-C3BA-428E-A20F-3E121D5B8018}" presName="rootText" presStyleLbl="node3" presStyleIdx="1" presStyleCnt="4" custScaleX="95222" custScaleY="78955" custLinFactX="-24110" custLinFactNeighborX="-100000" custLinFactNeighborY="203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F83067-3701-48E1-84E9-5165071591A5}" type="pres">
      <dgm:prSet presAssocID="{B72D3718-C3BA-428E-A20F-3E121D5B8018}" presName="rootConnector" presStyleLbl="node3" presStyleIdx="1" presStyleCnt="4"/>
      <dgm:spPr/>
      <dgm:t>
        <a:bodyPr/>
        <a:lstStyle/>
        <a:p>
          <a:endParaRPr lang="en-US"/>
        </a:p>
      </dgm:t>
    </dgm:pt>
    <dgm:pt modelId="{50CA15CB-35EB-4A12-BCFD-11419D0EAAC8}" type="pres">
      <dgm:prSet presAssocID="{B72D3718-C3BA-428E-A20F-3E121D5B8018}" presName="hierChild4" presStyleCnt="0"/>
      <dgm:spPr/>
    </dgm:pt>
    <dgm:pt modelId="{00773C60-A564-45DC-9BFB-D17BD5554222}" type="pres">
      <dgm:prSet presAssocID="{B72D3718-C3BA-428E-A20F-3E121D5B8018}" presName="hierChild5" presStyleCnt="0"/>
      <dgm:spPr/>
    </dgm:pt>
    <dgm:pt modelId="{EED516ED-9D3E-409B-8120-96A85D9E7E2E}" type="pres">
      <dgm:prSet presAssocID="{741310D7-AD4C-4749-96D6-FDE2EB679788}" presName="Name37" presStyleLbl="parChTrans1D3" presStyleIdx="2" presStyleCnt="4"/>
      <dgm:spPr/>
      <dgm:t>
        <a:bodyPr/>
        <a:lstStyle/>
        <a:p>
          <a:endParaRPr lang="en-US"/>
        </a:p>
      </dgm:t>
    </dgm:pt>
    <dgm:pt modelId="{8FEF18F6-A140-4DEE-98F0-F3E637771DA9}" type="pres">
      <dgm:prSet presAssocID="{F19D31F1-8440-4A57-8D1F-964B17A30F47}" presName="hierRoot2" presStyleCnt="0">
        <dgm:presLayoutVars>
          <dgm:hierBranch val="init"/>
        </dgm:presLayoutVars>
      </dgm:prSet>
      <dgm:spPr/>
    </dgm:pt>
    <dgm:pt modelId="{2458F153-A666-4AA5-81E3-DDEFC84685F0}" type="pres">
      <dgm:prSet presAssocID="{F19D31F1-8440-4A57-8D1F-964B17A30F47}" presName="rootComposite" presStyleCnt="0"/>
      <dgm:spPr/>
    </dgm:pt>
    <dgm:pt modelId="{37BBFBEC-6E69-4832-8AB9-2E35BFDA1F4E}" type="pres">
      <dgm:prSet presAssocID="{F19D31F1-8440-4A57-8D1F-964B17A30F47}" presName="rootText" presStyleLbl="node3" presStyleIdx="2" presStyleCnt="4" custScaleX="99702" custScaleY="80229" custLinFactX="-24110" custLinFactY="-100000" custLinFactNeighborX="-100000" custLinFactNeighborY="-1300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468F9F-6B70-428A-889D-34981CD081AC}" type="pres">
      <dgm:prSet presAssocID="{F19D31F1-8440-4A57-8D1F-964B17A30F47}" presName="rootConnector" presStyleLbl="node3" presStyleIdx="2" presStyleCnt="4"/>
      <dgm:spPr/>
      <dgm:t>
        <a:bodyPr/>
        <a:lstStyle/>
        <a:p>
          <a:endParaRPr lang="en-US"/>
        </a:p>
      </dgm:t>
    </dgm:pt>
    <dgm:pt modelId="{FFE704C4-C539-4000-8AA3-EC10FD5390C7}" type="pres">
      <dgm:prSet presAssocID="{F19D31F1-8440-4A57-8D1F-964B17A30F47}" presName="hierChild4" presStyleCnt="0"/>
      <dgm:spPr/>
    </dgm:pt>
    <dgm:pt modelId="{FD12403A-7474-4263-844B-F893C8169A15}" type="pres">
      <dgm:prSet presAssocID="{F19D31F1-8440-4A57-8D1F-964B17A30F47}" presName="hierChild5" presStyleCnt="0"/>
      <dgm:spPr/>
    </dgm:pt>
    <dgm:pt modelId="{CF9F0514-FD0E-4021-9E97-92AB8363201D}" type="pres">
      <dgm:prSet presAssocID="{4C2DC79F-C51D-4A4B-8590-4E035FE786FC}" presName="hierChild7" presStyleCnt="0"/>
      <dgm:spPr/>
    </dgm:pt>
    <dgm:pt modelId="{0E18556E-68AE-4301-BBAF-EBBA092EB503}" type="pres">
      <dgm:prSet presAssocID="{573501A1-B40A-4DEB-A999-D1AC554D8DD9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441FFB7E-CAEE-49B3-80D5-64C0707D4B39}" type="pres">
      <dgm:prSet presAssocID="{0803621F-90C7-4C9B-9CE4-12EC7CCC6A1F}" presName="hierRoot3" presStyleCnt="0">
        <dgm:presLayoutVars>
          <dgm:hierBranch val="init"/>
        </dgm:presLayoutVars>
      </dgm:prSet>
      <dgm:spPr/>
    </dgm:pt>
    <dgm:pt modelId="{04B14FD8-C488-4ED6-9221-FE0795A9885B}" type="pres">
      <dgm:prSet presAssocID="{0803621F-90C7-4C9B-9CE4-12EC7CCC6A1F}" presName="rootComposite3" presStyleCnt="0"/>
      <dgm:spPr/>
    </dgm:pt>
    <dgm:pt modelId="{009DC239-D419-43A1-9EDB-8A65EAFAF51D}" type="pres">
      <dgm:prSet presAssocID="{0803621F-90C7-4C9B-9CE4-12EC7CCC6A1F}" presName="rootText3" presStyleLbl="asst1" presStyleIdx="1" presStyleCnt="2" custLinFactNeighborX="30278" custLinFactNeighborY="599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72A0C4-0042-467C-93E7-0C0A9908809F}" type="pres">
      <dgm:prSet presAssocID="{0803621F-90C7-4C9B-9CE4-12EC7CCC6A1F}" presName="rootConnector3" presStyleLbl="asst1" presStyleIdx="1" presStyleCnt="2"/>
      <dgm:spPr/>
      <dgm:t>
        <a:bodyPr/>
        <a:lstStyle/>
        <a:p>
          <a:endParaRPr lang="en-US"/>
        </a:p>
      </dgm:t>
    </dgm:pt>
    <dgm:pt modelId="{B6E43DE8-5D09-49BD-85D7-801D6684E896}" type="pres">
      <dgm:prSet presAssocID="{0803621F-90C7-4C9B-9CE4-12EC7CCC6A1F}" presName="hierChild6" presStyleCnt="0"/>
      <dgm:spPr/>
    </dgm:pt>
    <dgm:pt modelId="{80B94818-3754-4CC7-B16B-D2DEF87778DD}" type="pres">
      <dgm:prSet presAssocID="{0C23FB5C-ADE3-4B38-B032-8EFB76B2BF74}" presName="Name37" presStyleLbl="parChTrans1D3" presStyleIdx="3" presStyleCnt="4"/>
      <dgm:spPr/>
      <dgm:t>
        <a:bodyPr/>
        <a:lstStyle/>
        <a:p>
          <a:endParaRPr lang="en-US"/>
        </a:p>
      </dgm:t>
    </dgm:pt>
    <dgm:pt modelId="{CDEADED8-12E9-4E27-973A-CD23BC244462}" type="pres">
      <dgm:prSet presAssocID="{76CB8C7D-3130-4357-9788-7756037B83B5}" presName="hierRoot2" presStyleCnt="0">
        <dgm:presLayoutVars>
          <dgm:hierBranch val="init"/>
        </dgm:presLayoutVars>
      </dgm:prSet>
      <dgm:spPr/>
    </dgm:pt>
    <dgm:pt modelId="{307DBF55-351E-4BE3-9EBE-C61D9CD8EC22}" type="pres">
      <dgm:prSet presAssocID="{76CB8C7D-3130-4357-9788-7756037B83B5}" presName="rootComposite" presStyleCnt="0"/>
      <dgm:spPr/>
    </dgm:pt>
    <dgm:pt modelId="{E654A0EC-3B58-4B82-9B01-8F0DC72F7BEB}" type="pres">
      <dgm:prSet presAssocID="{76CB8C7D-3130-4357-9788-7756037B83B5}" presName="rootText" presStyleLbl="node3" presStyleIdx="3" presStyleCnt="4" custLinFactNeighborX="26096" custLinFactNeighborY="716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4BC3F4-041B-413E-AD5C-2E800574CD74}" type="pres">
      <dgm:prSet presAssocID="{76CB8C7D-3130-4357-9788-7756037B83B5}" presName="rootConnector" presStyleLbl="node3" presStyleIdx="3" presStyleCnt="4"/>
      <dgm:spPr/>
      <dgm:t>
        <a:bodyPr/>
        <a:lstStyle/>
        <a:p>
          <a:endParaRPr lang="en-US"/>
        </a:p>
      </dgm:t>
    </dgm:pt>
    <dgm:pt modelId="{3BF6658A-A5E8-4B7A-9F14-DE385192CC71}" type="pres">
      <dgm:prSet presAssocID="{76CB8C7D-3130-4357-9788-7756037B83B5}" presName="hierChild4" presStyleCnt="0"/>
      <dgm:spPr/>
    </dgm:pt>
    <dgm:pt modelId="{94620330-0DEA-408F-A796-6641BF57CBD5}" type="pres">
      <dgm:prSet presAssocID="{76CB8C7D-3130-4357-9788-7756037B83B5}" presName="hierChild5" presStyleCnt="0"/>
      <dgm:spPr/>
    </dgm:pt>
    <dgm:pt modelId="{212B377E-38C4-42FE-A8A6-46BFB97815E0}" type="pres">
      <dgm:prSet presAssocID="{0803621F-90C7-4C9B-9CE4-12EC7CCC6A1F}" presName="hierChild7" presStyleCnt="0"/>
      <dgm:spPr/>
    </dgm:pt>
  </dgm:ptLst>
  <dgm:cxnLst>
    <dgm:cxn modelId="{7657F3F0-17DF-4283-9719-3C12D9C88E6C}" type="presOf" srcId="{F19D31F1-8440-4A57-8D1F-964B17A30F47}" destId="{FC468F9F-6B70-428A-889D-34981CD081AC}" srcOrd="1" destOrd="0" presId="urn:microsoft.com/office/officeart/2005/8/layout/orgChart1"/>
    <dgm:cxn modelId="{3E9DAA45-1224-4889-B526-668A539E39DD}" srcId="{90D5AB80-4E43-4C5A-8D20-7633DBA17934}" destId="{0803621F-90C7-4C9B-9CE4-12EC7CCC6A1F}" srcOrd="1" destOrd="0" parTransId="{573501A1-B40A-4DEB-A999-D1AC554D8DD9}" sibTransId="{31CBB2B5-908C-4AF4-AA17-FA503B6E0825}"/>
    <dgm:cxn modelId="{ECADE65D-D78F-4105-B950-6F8F35D262EB}" srcId="{4C2DC79F-C51D-4A4B-8590-4E035FE786FC}" destId="{B72D3718-C3BA-428E-A20F-3E121D5B8018}" srcOrd="1" destOrd="0" parTransId="{CAF38B03-D2F7-4952-8E4A-747129E9B339}" sibTransId="{2FEB1C9F-392B-4B89-AE81-3876BEF66E17}"/>
    <dgm:cxn modelId="{6D09610C-BEC6-44B2-B8DB-8DBA05D7E12D}" type="presOf" srcId="{76CB8C7D-3130-4357-9788-7756037B83B5}" destId="{2C4BC3F4-041B-413E-AD5C-2E800574CD74}" srcOrd="1" destOrd="0" presId="urn:microsoft.com/office/officeart/2005/8/layout/orgChart1"/>
    <dgm:cxn modelId="{3681AC54-092B-4B15-9EF4-214346598541}" type="presOf" srcId="{4C2DC79F-C51D-4A4B-8590-4E035FE786FC}" destId="{11ED7964-1DFC-4FE3-BC1C-B6904C451882}" srcOrd="1" destOrd="0" presId="urn:microsoft.com/office/officeart/2005/8/layout/orgChart1"/>
    <dgm:cxn modelId="{3209085D-199F-46EA-901F-C14FB124FD77}" type="presOf" srcId="{B72D3718-C3BA-428E-A20F-3E121D5B8018}" destId="{FFF83067-3701-48E1-84E9-5165071591A5}" srcOrd="1" destOrd="0" presId="urn:microsoft.com/office/officeart/2005/8/layout/orgChart1"/>
    <dgm:cxn modelId="{0BDDAD47-EE29-4EF2-BF27-82FC02691373}" type="presOf" srcId="{69B4A0A9-50C7-4BB6-866C-202BCC15ECDB}" destId="{3224E8E0-C10C-477D-90E9-10CC0E92FC88}" srcOrd="0" destOrd="0" presId="urn:microsoft.com/office/officeart/2005/8/layout/orgChart1"/>
    <dgm:cxn modelId="{2A4EC90A-B19C-42C9-9EAF-E01732B2539C}" type="presOf" srcId="{0C23FB5C-ADE3-4B38-B032-8EFB76B2BF74}" destId="{80B94818-3754-4CC7-B16B-D2DEF87778DD}" srcOrd="0" destOrd="0" presId="urn:microsoft.com/office/officeart/2005/8/layout/orgChart1"/>
    <dgm:cxn modelId="{EA2FADC9-6AD0-43E5-9E86-3B5579D47693}" type="presOf" srcId="{0803621F-90C7-4C9B-9CE4-12EC7CCC6A1F}" destId="{F872A0C4-0042-467C-93E7-0C0A9908809F}" srcOrd="1" destOrd="0" presId="urn:microsoft.com/office/officeart/2005/8/layout/orgChart1"/>
    <dgm:cxn modelId="{415947FD-A2B4-4BEA-A91E-1A04FE5DB305}" type="presOf" srcId="{CAF38B03-D2F7-4952-8E4A-747129E9B339}" destId="{5694B477-BB1E-416B-9F64-BAC670B04E3E}" srcOrd="0" destOrd="0" presId="urn:microsoft.com/office/officeart/2005/8/layout/orgChart1"/>
    <dgm:cxn modelId="{790F187E-6D85-491E-8E3A-206A4D42F81B}" type="presOf" srcId="{55363161-15C8-44B5-BE62-45BD69642B16}" destId="{0B3FFD27-D67A-4DF8-86BB-8D4C908270FF}" srcOrd="0" destOrd="0" presId="urn:microsoft.com/office/officeart/2005/8/layout/orgChart1"/>
    <dgm:cxn modelId="{606A2071-2612-4BDA-9CA6-B657535B2541}" type="presOf" srcId="{0803621F-90C7-4C9B-9CE4-12EC7CCC6A1F}" destId="{009DC239-D419-43A1-9EDB-8A65EAFAF51D}" srcOrd="0" destOrd="0" presId="urn:microsoft.com/office/officeart/2005/8/layout/orgChart1"/>
    <dgm:cxn modelId="{56471967-BCF3-4359-8779-4BF8F712FDC0}" type="presOf" srcId="{3C05D700-BE6F-4FBF-9C4F-A81291DD4E41}" destId="{9EF3F637-04A0-47B3-B91B-3056F4CAA50E}" srcOrd="0" destOrd="0" presId="urn:microsoft.com/office/officeart/2005/8/layout/orgChart1"/>
    <dgm:cxn modelId="{7662F627-8D6F-40FA-8725-FF7119480FA7}" type="presOf" srcId="{741310D7-AD4C-4749-96D6-FDE2EB679788}" destId="{EED516ED-9D3E-409B-8120-96A85D9E7E2E}" srcOrd="0" destOrd="0" presId="urn:microsoft.com/office/officeart/2005/8/layout/orgChart1"/>
    <dgm:cxn modelId="{4975EA7E-A6B4-4AA7-B59A-46310F3328FF}" srcId="{4C2DC79F-C51D-4A4B-8590-4E035FE786FC}" destId="{3C05D700-BE6F-4FBF-9C4F-A81291DD4E41}" srcOrd="0" destOrd="0" parTransId="{69B4A0A9-50C7-4BB6-866C-202BCC15ECDB}" sibTransId="{4055E6E1-2348-44B0-B89F-6812622FDB3A}"/>
    <dgm:cxn modelId="{E999FF20-A828-4E51-9F69-031A9DE53225}" type="presOf" srcId="{B72D3718-C3BA-428E-A20F-3E121D5B8018}" destId="{57D50303-BB94-43A5-AC6C-E0DF4C18A4E0}" srcOrd="0" destOrd="0" presId="urn:microsoft.com/office/officeart/2005/8/layout/orgChart1"/>
    <dgm:cxn modelId="{3069C638-3AB7-461A-ACFB-D96C248B34C8}" type="presOf" srcId="{3C05D700-BE6F-4FBF-9C4F-A81291DD4E41}" destId="{0F06C8D6-1F4A-4ABA-8DA5-35E3A9D6D888}" srcOrd="1" destOrd="0" presId="urn:microsoft.com/office/officeart/2005/8/layout/orgChart1"/>
    <dgm:cxn modelId="{2C837C50-3631-465A-AB07-A2AF10A93363}" srcId="{FBE85D4A-E4AA-4D62-85B8-755106C51D6E}" destId="{90D5AB80-4E43-4C5A-8D20-7633DBA17934}" srcOrd="0" destOrd="0" parTransId="{7FCF95B3-5EF8-44FF-960B-0652848EF5D2}" sibTransId="{96343420-F28F-49DA-9C5D-819DC21D77F3}"/>
    <dgm:cxn modelId="{F58B753D-1075-4749-A2C8-B5A23B3D388C}" srcId="{90D5AB80-4E43-4C5A-8D20-7633DBA17934}" destId="{4C2DC79F-C51D-4A4B-8590-4E035FE786FC}" srcOrd="0" destOrd="0" parTransId="{55363161-15C8-44B5-BE62-45BD69642B16}" sibTransId="{F317F383-65EE-45C1-A65F-041CC75EEFE5}"/>
    <dgm:cxn modelId="{1024F645-2ACE-4A17-8938-C262FE1711D3}" type="presOf" srcId="{90D5AB80-4E43-4C5A-8D20-7633DBA17934}" destId="{9555A493-FA13-4E9F-A4A2-D386024B2656}" srcOrd="1" destOrd="0" presId="urn:microsoft.com/office/officeart/2005/8/layout/orgChart1"/>
    <dgm:cxn modelId="{6D6A31E2-3F8A-4D6E-A49C-CA29F841114B}" srcId="{0803621F-90C7-4C9B-9CE4-12EC7CCC6A1F}" destId="{76CB8C7D-3130-4357-9788-7756037B83B5}" srcOrd="0" destOrd="0" parTransId="{0C23FB5C-ADE3-4B38-B032-8EFB76B2BF74}" sibTransId="{AC03CCD6-1F1C-41F6-9EE3-936BDAC2830D}"/>
    <dgm:cxn modelId="{6372EBE0-63EF-410C-BBB8-1E0E0B269399}" type="presOf" srcId="{90D5AB80-4E43-4C5A-8D20-7633DBA17934}" destId="{F5DC47B1-AA5B-4D7C-9A9C-C65550826AB0}" srcOrd="0" destOrd="0" presId="urn:microsoft.com/office/officeart/2005/8/layout/orgChart1"/>
    <dgm:cxn modelId="{C3A14E44-CB91-4993-B7E0-5EF4B8669F32}" type="presOf" srcId="{4C2DC79F-C51D-4A4B-8590-4E035FE786FC}" destId="{7553783D-DDA2-44CD-A96F-CD84F8B6BBFA}" srcOrd="0" destOrd="0" presId="urn:microsoft.com/office/officeart/2005/8/layout/orgChart1"/>
    <dgm:cxn modelId="{3C6BF354-9536-44FC-BB79-78726433DA57}" type="presOf" srcId="{573501A1-B40A-4DEB-A999-D1AC554D8DD9}" destId="{0E18556E-68AE-4301-BBAF-EBBA092EB503}" srcOrd="0" destOrd="0" presId="urn:microsoft.com/office/officeart/2005/8/layout/orgChart1"/>
    <dgm:cxn modelId="{F69AD0D9-0884-4543-A639-41938F21E27D}" type="presOf" srcId="{F19D31F1-8440-4A57-8D1F-964B17A30F47}" destId="{37BBFBEC-6E69-4832-8AB9-2E35BFDA1F4E}" srcOrd="0" destOrd="0" presId="urn:microsoft.com/office/officeart/2005/8/layout/orgChart1"/>
    <dgm:cxn modelId="{C3141E45-DD93-419A-964E-1FEBB105378D}" type="presOf" srcId="{FBE85D4A-E4AA-4D62-85B8-755106C51D6E}" destId="{CFBBD8ED-D792-4C4D-972F-B7ED2D144ED9}" srcOrd="0" destOrd="0" presId="urn:microsoft.com/office/officeart/2005/8/layout/orgChart1"/>
    <dgm:cxn modelId="{514997BE-24E9-4D25-A657-0A90144B4F82}" srcId="{4C2DC79F-C51D-4A4B-8590-4E035FE786FC}" destId="{F19D31F1-8440-4A57-8D1F-964B17A30F47}" srcOrd="2" destOrd="0" parTransId="{741310D7-AD4C-4749-96D6-FDE2EB679788}" sibTransId="{93E5CF02-132A-4263-9B96-D1982BE63872}"/>
    <dgm:cxn modelId="{0128BD49-6968-4F2A-A330-53AA12B01562}" type="presOf" srcId="{76CB8C7D-3130-4357-9788-7756037B83B5}" destId="{E654A0EC-3B58-4B82-9B01-8F0DC72F7BEB}" srcOrd="0" destOrd="0" presId="urn:microsoft.com/office/officeart/2005/8/layout/orgChart1"/>
    <dgm:cxn modelId="{B368EC8E-EB4A-4CBA-8F18-BF3700E33DE5}" type="presParOf" srcId="{CFBBD8ED-D792-4C4D-972F-B7ED2D144ED9}" destId="{5CC9304B-58DA-4A0B-9350-C8C7F38AF9A9}" srcOrd="0" destOrd="0" presId="urn:microsoft.com/office/officeart/2005/8/layout/orgChart1"/>
    <dgm:cxn modelId="{8AC7CE1E-4933-456F-9FDB-C927295E4DAE}" type="presParOf" srcId="{5CC9304B-58DA-4A0B-9350-C8C7F38AF9A9}" destId="{12EDA3B8-AD83-4456-B2E9-16DC4D1D73C4}" srcOrd="0" destOrd="0" presId="urn:microsoft.com/office/officeart/2005/8/layout/orgChart1"/>
    <dgm:cxn modelId="{584510D3-1D1E-4590-8B04-EEBA66318D58}" type="presParOf" srcId="{12EDA3B8-AD83-4456-B2E9-16DC4D1D73C4}" destId="{F5DC47B1-AA5B-4D7C-9A9C-C65550826AB0}" srcOrd="0" destOrd="0" presId="urn:microsoft.com/office/officeart/2005/8/layout/orgChart1"/>
    <dgm:cxn modelId="{28126D1A-C680-44D8-B683-6593BCFC14D5}" type="presParOf" srcId="{12EDA3B8-AD83-4456-B2E9-16DC4D1D73C4}" destId="{9555A493-FA13-4E9F-A4A2-D386024B2656}" srcOrd="1" destOrd="0" presId="urn:microsoft.com/office/officeart/2005/8/layout/orgChart1"/>
    <dgm:cxn modelId="{C5379C4D-4B88-47CD-941A-6E885EBBFC78}" type="presParOf" srcId="{5CC9304B-58DA-4A0B-9350-C8C7F38AF9A9}" destId="{35E9A982-307F-49F2-B6F3-E75ACC4F64F7}" srcOrd="1" destOrd="0" presId="urn:microsoft.com/office/officeart/2005/8/layout/orgChart1"/>
    <dgm:cxn modelId="{83126945-D0E7-4DF6-8300-B4DEB88B9E04}" type="presParOf" srcId="{5CC9304B-58DA-4A0B-9350-C8C7F38AF9A9}" destId="{BB0A214D-B558-4199-A73A-6823A2DA9A65}" srcOrd="2" destOrd="0" presId="urn:microsoft.com/office/officeart/2005/8/layout/orgChart1"/>
    <dgm:cxn modelId="{B913F761-81DD-49BB-AE30-20CC65B29C00}" type="presParOf" srcId="{BB0A214D-B558-4199-A73A-6823A2DA9A65}" destId="{0B3FFD27-D67A-4DF8-86BB-8D4C908270FF}" srcOrd="0" destOrd="0" presId="urn:microsoft.com/office/officeart/2005/8/layout/orgChart1"/>
    <dgm:cxn modelId="{74772962-AFF7-4015-9733-884BD4DEEEF6}" type="presParOf" srcId="{BB0A214D-B558-4199-A73A-6823A2DA9A65}" destId="{191CFE5F-DD59-4457-859C-5F557D48CBD6}" srcOrd="1" destOrd="0" presId="urn:microsoft.com/office/officeart/2005/8/layout/orgChart1"/>
    <dgm:cxn modelId="{81AE9572-EA04-4631-A552-07BBFCEA424C}" type="presParOf" srcId="{191CFE5F-DD59-4457-859C-5F557D48CBD6}" destId="{1889F8B9-AC75-4F14-9422-C0F4C1901D5F}" srcOrd="0" destOrd="0" presId="urn:microsoft.com/office/officeart/2005/8/layout/orgChart1"/>
    <dgm:cxn modelId="{0B9A17C9-A4BD-4E70-B25E-90B9DC1F11A4}" type="presParOf" srcId="{1889F8B9-AC75-4F14-9422-C0F4C1901D5F}" destId="{7553783D-DDA2-44CD-A96F-CD84F8B6BBFA}" srcOrd="0" destOrd="0" presId="urn:microsoft.com/office/officeart/2005/8/layout/orgChart1"/>
    <dgm:cxn modelId="{8154FCA8-66F4-4929-8DB5-7E2255076C07}" type="presParOf" srcId="{1889F8B9-AC75-4F14-9422-C0F4C1901D5F}" destId="{11ED7964-1DFC-4FE3-BC1C-B6904C451882}" srcOrd="1" destOrd="0" presId="urn:microsoft.com/office/officeart/2005/8/layout/orgChart1"/>
    <dgm:cxn modelId="{057817E9-73FE-45FF-8C21-4662C32F1CBA}" type="presParOf" srcId="{191CFE5F-DD59-4457-859C-5F557D48CBD6}" destId="{C23CEE04-A37C-4BE4-9EBA-7AC238560E98}" srcOrd="1" destOrd="0" presId="urn:microsoft.com/office/officeart/2005/8/layout/orgChart1"/>
    <dgm:cxn modelId="{47C19FAD-5DAA-458F-9EA6-83C5F61CD880}" type="presParOf" srcId="{C23CEE04-A37C-4BE4-9EBA-7AC238560E98}" destId="{3224E8E0-C10C-477D-90E9-10CC0E92FC88}" srcOrd="0" destOrd="0" presId="urn:microsoft.com/office/officeart/2005/8/layout/orgChart1"/>
    <dgm:cxn modelId="{4554DF29-1957-476C-9255-5BC6553F5ADB}" type="presParOf" srcId="{C23CEE04-A37C-4BE4-9EBA-7AC238560E98}" destId="{332D75BC-8289-4C14-BC82-6851DADD32B9}" srcOrd="1" destOrd="0" presId="urn:microsoft.com/office/officeart/2005/8/layout/orgChart1"/>
    <dgm:cxn modelId="{604066DC-7FCC-4BD5-9D0B-087E48F24724}" type="presParOf" srcId="{332D75BC-8289-4C14-BC82-6851DADD32B9}" destId="{4862C9C3-F393-41C3-A9C1-3065224E7942}" srcOrd="0" destOrd="0" presId="urn:microsoft.com/office/officeart/2005/8/layout/orgChart1"/>
    <dgm:cxn modelId="{A5C78E89-974E-4AAB-8AB9-34D549DCBC73}" type="presParOf" srcId="{4862C9C3-F393-41C3-A9C1-3065224E7942}" destId="{9EF3F637-04A0-47B3-B91B-3056F4CAA50E}" srcOrd="0" destOrd="0" presId="urn:microsoft.com/office/officeart/2005/8/layout/orgChart1"/>
    <dgm:cxn modelId="{8FCC07C7-C804-4262-9F3C-29ADE3ACDEBE}" type="presParOf" srcId="{4862C9C3-F393-41C3-A9C1-3065224E7942}" destId="{0F06C8D6-1F4A-4ABA-8DA5-35E3A9D6D888}" srcOrd="1" destOrd="0" presId="urn:microsoft.com/office/officeart/2005/8/layout/orgChart1"/>
    <dgm:cxn modelId="{EEF97DDB-20B5-4BDC-8EA1-F5A9065FD4DC}" type="presParOf" srcId="{332D75BC-8289-4C14-BC82-6851DADD32B9}" destId="{7FA19800-37D7-4DE8-A6F5-81D7A5438EB0}" srcOrd="1" destOrd="0" presId="urn:microsoft.com/office/officeart/2005/8/layout/orgChart1"/>
    <dgm:cxn modelId="{7FBA1DB3-44E2-45BC-B818-53661FCEF585}" type="presParOf" srcId="{332D75BC-8289-4C14-BC82-6851DADD32B9}" destId="{318DE32D-74EC-4934-9160-298967A8CA34}" srcOrd="2" destOrd="0" presId="urn:microsoft.com/office/officeart/2005/8/layout/orgChart1"/>
    <dgm:cxn modelId="{5E709E95-B251-4E44-A869-62627269288B}" type="presParOf" srcId="{C23CEE04-A37C-4BE4-9EBA-7AC238560E98}" destId="{5694B477-BB1E-416B-9F64-BAC670B04E3E}" srcOrd="2" destOrd="0" presId="urn:microsoft.com/office/officeart/2005/8/layout/orgChart1"/>
    <dgm:cxn modelId="{B8064F9A-8D73-44FE-90F3-E952B52B6D2D}" type="presParOf" srcId="{C23CEE04-A37C-4BE4-9EBA-7AC238560E98}" destId="{33621FD9-F953-4BD8-8217-188260FEF2EC}" srcOrd="3" destOrd="0" presId="urn:microsoft.com/office/officeart/2005/8/layout/orgChart1"/>
    <dgm:cxn modelId="{3BF979C0-E09B-467C-8EC9-7810B8E3DA2C}" type="presParOf" srcId="{33621FD9-F953-4BD8-8217-188260FEF2EC}" destId="{DCA9DA85-0A5E-4A89-9A00-142D3967DBB4}" srcOrd="0" destOrd="0" presId="urn:microsoft.com/office/officeart/2005/8/layout/orgChart1"/>
    <dgm:cxn modelId="{CBFB7929-1F13-4412-A046-82B7EE7B1B55}" type="presParOf" srcId="{DCA9DA85-0A5E-4A89-9A00-142D3967DBB4}" destId="{57D50303-BB94-43A5-AC6C-E0DF4C18A4E0}" srcOrd="0" destOrd="0" presId="urn:microsoft.com/office/officeart/2005/8/layout/orgChart1"/>
    <dgm:cxn modelId="{351E14DE-F0CE-4D81-AE64-6926D66892DD}" type="presParOf" srcId="{DCA9DA85-0A5E-4A89-9A00-142D3967DBB4}" destId="{FFF83067-3701-48E1-84E9-5165071591A5}" srcOrd="1" destOrd="0" presId="urn:microsoft.com/office/officeart/2005/8/layout/orgChart1"/>
    <dgm:cxn modelId="{A5B31096-BA53-4611-95A7-E01D92020933}" type="presParOf" srcId="{33621FD9-F953-4BD8-8217-188260FEF2EC}" destId="{50CA15CB-35EB-4A12-BCFD-11419D0EAAC8}" srcOrd="1" destOrd="0" presId="urn:microsoft.com/office/officeart/2005/8/layout/orgChart1"/>
    <dgm:cxn modelId="{6F9CD634-9E7D-4DFF-BCC3-C32C5E07C678}" type="presParOf" srcId="{33621FD9-F953-4BD8-8217-188260FEF2EC}" destId="{00773C60-A564-45DC-9BFB-D17BD5554222}" srcOrd="2" destOrd="0" presId="urn:microsoft.com/office/officeart/2005/8/layout/orgChart1"/>
    <dgm:cxn modelId="{7F681B31-E751-4266-B09B-A885AC438CDC}" type="presParOf" srcId="{C23CEE04-A37C-4BE4-9EBA-7AC238560E98}" destId="{EED516ED-9D3E-409B-8120-96A85D9E7E2E}" srcOrd="4" destOrd="0" presId="urn:microsoft.com/office/officeart/2005/8/layout/orgChart1"/>
    <dgm:cxn modelId="{DC6986CB-6958-4C6D-A445-D24024A4B074}" type="presParOf" srcId="{C23CEE04-A37C-4BE4-9EBA-7AC238560E98}" destId="{8FEF18F6-A140-4DEE-98F0-F3E637771DA9}" srcOrd="5" destOrd="0" presId="urn:microsoft.com/office/officeart/2005/8/layout/orgChart1"/>
    <dgm:cxn modelId="{254EB1AA-F9A3-4FBC-B56C-0861C64191EC}" type="presParOf" srcId="{8FEF18F6-A140-4DEE-98F0-F3E637771DA9}" destId="{2458F153-A666-4AA5-81E3-DDEFC84685F0}" srcOrd="0" destOrd="0" presId="urn:microsoft.com/office/officeart/2005/8/layout/orgChart1"/>
    <dgm:cxn modelId="{69CBD2A8-9DA7-484D-AF5A-8C3890A1F0FD}" type="presParOf" srcId="{2458F153-A666-4AA5-81E3-DDEFC84685F0}" destId="{37BBFBEC-6E69-4832-8AB9-2E35BFDA1F4E}" srcOrd="0" destOrd="0" presId="urn:microsoft.com/office/officeart/2005/8/layout/orgChart1"/>
    <dgm:cxn modelId="{7E9C900E-5AEA-4C9D-8D7A-EFBE121053F4}" type="presParOf" srcId="{2458F153-A666-4AA5-81E3-DDEFC84685F0}" destId="{FC468F9F-6B70-428A-889D-34981CD081AC}" srcOrd="1" destOrd="0" presId="urn:microsoft.com/office/officeart/2005/8/layout/orgChart1"/>
    <dgm:cxn modelId="{0E6A6C01-9AA0-4B48-BAA9-8B4020CE3304}" type="presParOf" srcId="{8FEF18F6-A140-4DEE-98F0-F3E637771DA9}" destId="{FFE704C4-C539-4000-8AA3-EC10FD5390C7}" srcOrd="1" destOrd="0" presId="urn:microsoft.com/office/officeart/2005/8/layout/orgChart1"/>
    <dgm:cxn modelId="{1C28898C-F90B-415B-AD70-D8DD7E604EB1}" type="presParOf" srcId="{8FEF18F6-A140-4DEE-98F0-F3E637771DA9}" destId="{FD12403A-7474-4263-844B-F893C8169A15}" srcOrd="2" destOrd="0" presId="urn:microsoft.com/office/officeart/2005/8/layout/orgChart1"/>
    <dgm:cxn modelId="{50495823-A543-4CCC-B451-4236D53B735B}" type="presParOf" srcId="{191CFE5F-DD59-4457-859C-5F557D48CBD6}" destId="{CF9F0514-FD0E-4021-9E97-92AB8363201D}" srcOrd="2" destOrd="0" presId="urn:microsoft.com/office/officeart/2005/8/layout/orgChart1"/>
    <dgm:cxn modelId="{20FD9776-9CEE-4551-B000-C8C732ECB69F}" type="presParOf" srcId="{BB0A214D-B558-4199-A73A-6823A2DA9A65}" destId="{0E18556E-68AE-4301-BBAF-EBBA092EB503}" srcOrd="2" destOrd="0" presId="urn:microsoft.com/office/officeart/2005/8/layout/orgChart1"/>
    <dgm:cxn modelId="{93A4F385-9EE6-45CB-A066-78EF68FAF8B0}" type="presParOf" srcId="{BB0A214D-B558-4199-A73A-6823A2DA9A65}" destId="{441FFB7E-CAEE-49B3-80D5-64C0707D4B39}" srcOrd="3" destOrd="0" presId="urn:microsoft.com/office/officeart/2005/8/layout/orgChart1"/>
    <dgm:cxn modelId="{5FE8168F-CFF0-40DF-8C4B-EA69AAF1ED80}" type="presParOf" srcId="{441FFB7E-CAEE-49B3-80D5-64C0707D4B39}" destId="{04B14FD8-C488-4ED6-9221-FE0795A9885B}" srcOrd="0" destOrd="0" presId="urn:microsoft.com/office/officeart/2005/8/layout/orgChart1"/>
    <dgm:cxn modelId="{C9329DA6-C75C-4461-87E5-9E547C6017C5}" type="presParOf" srcId="{04B14FD8-C488-4ED6-9221-FE0795A9885B}" destId="{009DC239-D419-43A1-9EDB-8A65EAFAF51D}" srcOrd="0" destOrd="0" presId="urn:microsoft.com/office/officeart/2005/8/layout/orgChart1"/>
    <dgm:cxn modelId="{9BCB8128-F8D2-4723-AC37-A98F2187E745}" type="presParOf" srcId="{04B14FD8-C488-4ED6-9221-FE0795A9885B}" destId="{F872A0C4-0042-467C-93E7-0C0A9908809F}" srcOrd="1" destOrd="0" presId="urn:microsoft.com/office/officeart/2005/8/layout/orgChart1"/>
    <dgm:cxn modelId="{5DB611C4-7EE3-48FD-8358-0F4D095969E4}" type="presParOf" srcId="{441FFB7E-CAEE-49B3-80D5-64C0707D4B39}" destId="{B6E43DE8-5D09-49BD-85D7-801D6684E896}" srcOrd="1" destOrd="0" presId="urn:microsoft.com/office/officeart/2005/8/layout/orgChart1"/>
    <dgm:cxn modelId="{D6739C11-8123-47E3-914F-438691B66AA7}" type="presParOf" srcId="{B6E43DE8-5D09-49BD-85D7-801D6684E896}" destId="{80B94818-3754-4CC7-B16B-D2DEF87778DD}" srcOrd="0" destOrd="0" presId="urn:microsoft.com/office/officeart/2005/8/layout/orgChart1"/>
    <dgm:cxn modelId="{3D4DE82B-87AD-40D7-90D2-A6E388445D4A}" type="presParOf" srcId="{B6E43DE8-5D09-49BD-85D7-801D6684E896}" destId="{CDEADED8-12E9-4E27-973A-CD23BC244462}" srcOrd="1" destOrd="0" presId="urn:microsoft.com/office/officeart/2005/8/layout/orgChart1"/>
    <dgm:cxn modelId="{D6DFCAA8-F0F0-4A10-9994-BE86656AF30F}" type="presParOf" srcId="{CDEADED8-12E9-4E27-973A-CD23BC244462}" destId="{307DBF55-351E-4BE3-9EBE-C61D9CD8EC22}" srcOrd="0" destOrd="0" presId="urn:microsoft.com/office/officeart/2005/8/layout/orgChart1"/>
    <dgm:cxn modelId="{5CAE5662-8E49-45C6-B356-9AA942A1FC20}" type="presParOf" srcId="{307DBF55-351E-4BE3-9EBE-C61D9CD8EC22}" destId="{E654A0EC-3B58-4B82-9B01-8F0DC72F7BEB}" srcOrd="0" destOrd="0" presId="urn:microsoft.com/office/officeart/2005/8/layout/orgChart1"/>
    <dgm:cxn modelId="{03778A08-683F-4238-A44E-BB359C568803}" type="presParOf" srcId="{307DBF55-351E-4BE3-9EBE-C61D9CD8EC22}" destId="{2C4BC3F4-041B-413E-AD5C-2E800574CD74}" srcOrd="1" destOrd="0" presId="urn:microsoft.com/office/officeart/2005/8/layout/orgChart1"/>
    <dgm:cxn modelId="{961B7386-9F09-487C-BB0D-1EE73EC0AB8D}" type="presParOf" srcId="{CDEADED8-12E9-4E27-973A-CD23BC244462}" destId="{3BF6658A-A5E8-4B7A-9F14-DE385192CC71}" srcOrd="1" destOrd="0" presId="urn:microsoft.com/office/officeart/2005/8/layout/orgChart1"/>
    <dgm:cxn modelId="{3382FD88-9FB9-4DA6-BE9D-0BBB8288586D}" type="presParOf" srcId="{CDEADED8-12E9-4E27-973A-CD23BC244462}" destId="{94620330-0DEA-408F-A796-6641BF57CBD5}" srcOrd="2" destOrd="0" presId="urn:microsoft.com/office/officeart/2005/8/layout/orgChart1"/>
    <dgm:cxn modelId="{4CB81255-02C6-4B38-986E-2635F1A76D3B}" type="presParOf" srcId="{441FFB7E-CAEE-49B3-80D5-64C0707D4B39}" destId="{212B377E-38C4-42FE-A8A6-46BFB97815E0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570C-B063-40FD-BFAC-490634AA61DD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8782B-D448-4B28-A494-CC27CB661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570C-B063-40FD-BFAC-490634AA61DD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8782B-D448-4B28-A494-CC27CB661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570C-B063-40FD-BFAC-490634AA61DD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8782B-D448-4B28-A494-CC27CB661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570C-B063-40FD-BFAC-490634AA61DD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8782B-D448-4B28-A494-CC27CB661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570C-B063-40FD-BFAC-490634AA61DD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8782B-D448-4B28-A494-CC27CB661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570C-B063-40FD-BFAC-490634AA61DD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8782B-D448-4B28-A494-CC27CB661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570C-B063-40FD-BFAC-490634AA61DD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8782B-D448-4B28-A494-CC27CB661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570C-B063-40FD-BFAC-490634AA61DD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8782B-D448-4B28-A494-CC27CB661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570C-B063-40FD-BFAC-490634AA61DD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8782B-D448-4B28-A494-CC27CB661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570C-B063-40FD-BFAC-490634AA61DD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8782B-D448-4B28-A494-CC27CB661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570C-B063-40FD-BFAC-490634AA61DD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8782B-D448-4B28-A494-CC27CB661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C570C-B063-40FD-BFAC-490634AA61DD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8782B-D448-4B28-A494-CC27CB661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Connected Selenium Automation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Jinesh M.D</a:t>
            </a:r>
          </a:p>
          <a:p>
            <a:r>
              <a:rPr lang="en-US" dirty="0" smtClean="0"/>
              <a:t>16/02/2010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Utility Classes for the framework and tests</a:t>
            </a:r>
          </a:p>
          <a:p>
            <a:r>
              <a:rPr lang="en-US" dirty="0" smtClean="0"/>
              <a:t>If the user needs to add a specific functionality should write a </a:t>
            </a:r>
            <a:r>
              <a:rPr lang="en-US" dirty="0" err="1" smtClean="0"/>
              <a:t>Util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Samples like. </a:t>
            </a:r>
            <a:r>
              <a:rPr lang="en-US" dirty="0" err="1" smtClean="0"/>
              <a:t>FileUtils</a:t>
            </a:r>
            <a:r>
              <a:rPr lang="en-US" dirty="0" smtClean="0"/>
              <a:t>, </a:t>
            </a:r>
            <a:r>
              <a:rPr lang="en-US" dirty="0" err="1" smtClean="0"/>
              <a:t>XMLUtils</a:t>
            </a:r>
            <a:r>
              <a:rPr lang="en-US" dirty="0" smtClean="0"/>
              <a:t> etc..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No customized Reporting</a:t>
            </a:r>
          </a:p>
          <a:p>
            <a:r>
              <a:rPr lang="en-US" dirty="0" smtClean="0"/>
              <a:t>Need to implement custom Reports based on request.</a:t>
            </a:r>
          </a:p>
          <a:p>
            <a:r>
              <a:rPr lang="en-US" dirty="0" smtClean="0"/>
              <a:t>Can plug any existing Java Based Reporting packages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Framework, testing features are configurable</a:t>
            </a:r>
          </a:p>
          <a:p>
            <a:r>
              <a:rPr lang="en-US" dirty="0" smtClean="0"/>
              <a:t>All the </a:t>
            </a:r>
            <a:r>
              <a:rPr lang="en-US" dirty="0" err="1" smtClean="0"/>
              <a:t>config</a:t>
            </a:r>
            <a:r>
              <a:rPr lang="en-US" dirty="0" smtClean="0"/>
              <a:t> files should be placed under “.\</a:t>
            </a:r>
            <a:r>
              <a:rPr lang="en-US" dirty="0" err="1" smtClean="0"/>
              <a:t>config</a:t>
            </a:r>
            <a:r>
              <a:rPr lang="en-US" dirty="0" smtClean="0"/>
              <a:t>”  directory</a:t>
            </a:r>
          </a:p>
          <a:p>
            <a:r>
              <a:rPr lang="en-US" dirty="0" smtClean="0"/>
              <a:t>Framework will load them automatically when a test is initialized.</a:t>
            </a:r>
          </a:p>
          <a:p>
            <a:r>
              <a:rPr lang="en-US" dirty="0" smtClean="0"/>
              <a:t>Framework level properties are defined in “frameworkconfig.xml” and Application specific test configuration properties are defined in “testconfig.xml”</a:t>
            </a:r>
          </a:p>
          <a:p>
            <a:r>
              <a:rPr lang="en-US" dirty="0" smtClean="0"/>
              <a:t>All the Properties can be accessed across the framework using </a:t>
            </a:r>
            <a:r>
              <a:rPr lang="en-US" dirty="0" err="1" smtClean="0"/>
              <a:t>PropertyPool</a:t>
            </a:r>
            <a:endParaRPr lang="en-US" dirty="0" smtClean="0"/>
          </a:p>
          <a:p>
            <a:r>
              <a:rPr lang="en-US" dirty="0" smtClean="0"/>
              <a:t>There is no DTD defined now, the user can create a property by defining a tag and giving its value. The tag name will be considered as Property Name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Ex:  &lt;browser&gt;</a:t>
            </a:r>
            <a:r>
              <a:rPr lang="en-US" dirty="0" err="1" smtClean="0"/>
              <a:t>iexplorer</a:t>
            </a:r>
            <a:r>
              <a:rPr lang="en-US" dirty="0" smtClean="0"/>
              <a:t>&lt;/browser&gt;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Locator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Actual Selenium element locators are not easy to understand(Ex: </a:t>
            </a:r>
            <a:r>
              <a:rPr lang="en-US" dirty="0" err="1" smtClean="0"/>
              <a:t>xpaths</a:t>
            </a:r>
            <a:r>
              <a:rPr lang="en-US" dirty="0" smtClean="0"/>
              <a:t> - //a[@</a:t>
            </a:r>
            <a:r>
              <a:rPr lang="en-US" dirty="0" err="1" smtClean="0"/>
              <a:t>href</a:t>
            </a:r>
            <a:r>
              <a:rPr lang="en-US" dirty="0" smtClean="0"/>
              <a:t>=sm_xyz123]) such cases give a logical name(“</a:t>
            </a:r>
            <a:r>
              <a:rPr lang="en-US" dirty="0" err="1" smtClean="0"/>
              <a:t>summarylink</a:t>
            </a:r>
            <a:r>
              <a:rPr lang="en-US" dirty="0" smtClean="0"/>
              <a:t>” ) and place it in an xml file</a:t>
            </a:r>
          </a:p>
          <a:p>
            <a:r>
              <a:rPr lang="en-US" dirty="0" smtClean="0"/>
              <a:t>Users can place their locators.xml in each page repositories</a:t>
            </a:r>
          </a:p>
          <a:p>
            <a:r>
              <a:rPr lang="en-US" dirty="0" smtClean="0"/>
              <a:t>The convention for the </a:t>
            </a:r>
            <a:r>
              <a:rPr lang="en-US" dirty="0" err="1" smtClean="0"/>
              <a:t>gui_locator</a:t>
            </a:r>
            <a:r>
              <a:rPr lang="en-US" dirty="0" smtClean="0"/>
              <a:t> id is “</a:t>
            </a:r>
            <a:r>
              <a:rPr lang="en-US" dirty="0" err="1" smtClean="0"/>
              <a:t>pageclassname.locatorlogicalname</a:t>
            </a:r>
            <a:r>
              <a:rPr lang="en-US" dirty="0" smtClean="0"/>
              <a:t>” Ex: &lt;</a:t>
            </a:r>
            <a:r>
              <a:rPr lang="en-US" dirty="0" err="1" smtClean="0"/>
              <a:t>SupportcenterLoginPage.logonbutton</a:t>
            </a:r>
            <a:r>
              <a:rPr lang="en-US" dirty="0" smtClean="0"/>
              <a:t>&gt;1&lt;/</a:t>
            </a:r>
            <a:r>
              <a:rPr lang="en-US" dirty="0" err="1" smtClean="0"/>
              <a:t>SupportcenterLoginPage.logonbutton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Its advisable to create locators.xml in module wise instead of keeping a common locators.xml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Independent tests can run from Eclipse IDE using TestNG task</a:t>
            </a:r>
          </a:p>
          <a:p>
            <a:r>
              <a:rPr lang="en-US" dirty="0" smtClean="0"/>
              <a:t>Framework is capable to execute different applications (</a:t>
            </a:r>
            <a:r>
              <a:rPr lang="en-US" dirty="0" err="1" smtClean="0"/>
              <a:t>urls</a:t>
            </a:r>
            <a:r>
              <a:rPr lang="en-US" dirty="0" smtClean="0"/>
              <a:t>) in parallel</a:t>
            </a:r>
          </a:p>
          <a:p>
            <a:r>
              <a:rPr lang="en-US" dirty="0" smtClean="0"/>
              <a:t>Framework is capable to execute few test cases in specified browser(if the user wants few in IE few in FF or few in Safari) by overriding the “browser” from testconfig.xml. </a:t>
            </a:r>
          </a:p>
          <a:p>
            <a:r>
              <a:rPr lang="en-US" dirty="0" smtClean="0"/>
              <a:t>Test case developer must mark “groups” for the test cases.</a:t>
            </a:r>
          </a:p>
          <a:p>
            <a:r>
              <a:rPr lang="en-US" dirty="0" smtClean="0"/>
              <a:t>Build.xml will pick the “</a:t>
            </a:r>
            <a:r>
              <a:rPr lang="en-US" dirty="0" err="1" smtClean="0"/>
              <a:t>testgroup</a:t>
            </a:r>
            <a:r>
              <a:rPr lang="en-US" dirty="0" smtClean="0"/>
              <a:t>” defined in the “frameworkconfig.xml” file and run all tests under that group.</a:t>
            </a:r>
          </a:p>
          <a:p>
            <a:r>
              <a:rPr lang="en-US" dirty="0" smtClean="0"/>
              <a:t>Build can be triggered from Hudson.</a:t>
            </a:r>
          </a:p>
          <a:p>
            <a:r>
              <a:rPr lang="en-US" dirty="0" smtClean="0"/>
              <a:t>Reports will be stored in a folder “</a:t>
            </a:r>
            <a:r>
              <a:rPr lang="en-US" dirty="0" err="1" smtClean="0"/>
              <a:t>TestResults</a:t>
            </a:r>
            <a:r>
              <a:rPr lang="en-US" dirty="0" smtClean="0"/>
              <a:t>” in the base directory(current reports are by-default TestNG reports)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u="sng" dirty="0" smtClean="0"/>
              <a:t>Framework Issues</a:t>
            </a:r>
          </a:p>
          <a:p>
            <a:pPr marL="514350" indent="-514350">
              <a:buAutoNum type="arabicPeriod"/>
            </a:pPr>
            <a:r>
              <a:rPr lang="en-US" dirty="0" smtClean="0"/>
              <a:t>QA must have basic “Java Language” knowledge to write test cases.(Need Test Case developers)</a:t>
            </a:r>
          </a:p>
          <a:p>
            <a:pPr marL="514350" indent="-514350">
              <a:buAutoNum type="arabicPeriod"/>
            </a:pPr>
            <a:r>
              <a:rPr lang="en-US" dirty="0" smtClean="0"/>
              <a:t>Reporting not done</a:t>
            </a:r>
          </a:p>
          <a:p>
            <a:pPr marL="514350" indent="-514350">
              <a:buAutoNum type="arabicPeriod"/>
            </a:pPr>
            <a:r>
              <a:rPr lang="en-US" dirty="0" smtClean="0"/>
              <a:t>Not yet aggressively tested to figure out issues </a:t>
            </a:r>
          </a:p>
          <a:p>
            <a:pPr>
              <a:buNone/>
            </a:pPr>
            <a:r>
              <a:rPr lang="en-US" b="1" u="sng" dirty="0" smtClean="0"/>
              <a:t>Application Issues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SC has 2 Java Applets(Princy is working on this)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AMWS has downloads currently which works only with </a:t>
            </a:r>
            <a:r>
              <a:rPr lang="en-US" dirty="0" smtClean="0"/>
              <a:t>FF (through custom FF profile)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Uses </a:t>
            </a:r>
            <a:r>
              <a:rPr lang="en-US" dirty="0" err="1" smtClean="0"/>
              <a:t>SeleniumRC</a:t>
            </a:r>
            <a:r>
              <a:rPr lang="en-US" dirty="0" smtClean="0"/>
              <a:t>, TestNG, Java</a:t>
            </a:r>
          </a:p>
          <a:p>
            <a:r>
              <a:rPr lang="en-US" dirty="0" smtClean="0"/>
              <a:t>Object Oriented Approach.</a:t>
            </a:r>
          </a:p>
          <a:p>
            <a:r>
              <a:rPr lang="en-US" dirty="0" smtClean="0"/>
              <a:t>Application independence.(same framework will test any web application without any change in Framework level)</a:t>
            </a:r>
          </a:p>
          <a:p>
            <a:r>
              <a:rPr lang="en-US" dirty="0" smtClean="0"/>
              <a:t>Designed for Parallel Execution (not well tested)</a:t>
            </a:r>
          </a:p>
          <a:p>
            <a:r>
              <a:rPr lang="en-US" dirty="0" smtClean="0"/>
              <a:t>Complete power of Java Language.</a:t>
            </a:r>
          </a:p>
          <a:p>
            <a:r>
              <a:rPr lang="en-US" dirty="0" smtClean="0"/>
              <a:t>Easily pluggable to a common Automation Framework</a:t>
            </a:r>
          </a:p>
          <a:p>
            <a:r>
              <a:rPr lang="en-US" dirty="0" smtClean="0"/>
              <a:t>Highly modularized</a:t>
            </a:r>
          </a:p>
          <a:p>
            <a:r>
              <a:rPr lang="en-US" dirty="0" smtClean="0"/>
              <a:t>Less Maintenance overhead compared to other approaches.</a:t>
            </a:r>
          </a:p>
          <a:p>
            <a:r>
              <a:rPr lang="en-US" dirty="0" smtClean="0"/>
              <a:t>Can trigger the tasks directly from IDE(Eclipse) or from Hudson or cruise control using Ant Build..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                                         </a:t>
            </a:r>
            <a:r>
              <a:rPr lang="en-US" sz="1500" b="1" dirty="0" smtClean="0"/>
              <a:t>Application independent</a:t>
            </a:r>
          </a:p>
          <a:p>
            <a:r>
              <a:rPr lang="en-US" dirty="0" smtClean="0"/>
              <a:t>                                                     </a:t>
            </a:r>
            <a:r>
              <a:rPr lang="en-US" sz="1400" b="1" dirty="0" smtClean="0"/>
              <a:t>Application dependent</a:t>
            </a:r>
            <a:endParaRPr lang="en-US" sz="1400" dirty="0" smtClean="0"/>
          </a:p>
          <a:p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685800" y="8382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09600" y="1676400"/>
            <a:ext cx="1905000" cy="609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85800" y="2438400"/>
            <a:ext cx="1676400" cy="609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09600" y="34290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Utils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09600" y="41910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971800" y="1676400"/>
            <a:ext cx="1066800" cy="228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971800" y="304800"/>
            <a:ext cx="2286000" cy="609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Pages(Extends </a:t>
            </a:r>
            <a:r>
              <a:rPr lang="en-US" dirty="0" err="1" smtClean="0">
                <a:solidFill>
                  <a:schemeClr val="accent1"/>
                </a:solidFill>
              </a:rPr>
              <a:t>SeleniumPage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2133600"/>
            <a:ext cx="16002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Gui</a:t>
            </a:r>
            <a:r>
              <a:rPr lang="en-US" dirty="0" smtClean="0"/>
              <a:t>-Locators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971800" y="1143000"/>
            <a:ext cx="12954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09600" y="5029200"/>
            <a:ext cx="3276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r>
              <a:rPr lang="en-US" dirty="0" smtClean="0"/>
              <a:t>(frameworkconfig.xml, testconfig.xml)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09600" y="5867400"/>
            <a:ext cx="2971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Lib(*.jars)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971800" y="2667000"/>
            <a:ext cx="2209800" cy="685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</a:t>
            </a:r>
            <a:r>
              <a:rPr lang="en-US" dirty="0" err="1" smtClean="0"/>
              <a:t>BaseTests</a:t>
            </a:r>
            <a:r>
              <a:rPr lang="en-US" dirty="0" smtClean="0"/>
              <a:t>(Extends </a:t>
            </a:r>
            <a:r>
              <a:rPr lang="en-US" dirty="0" err="1" smtClean="0">
                <a:solidFill>
                  <a:schemeClr val="accent1"/>
                </a:solidFill>
              </a:rPr>
              <a:t>SeleniumTest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791200" y="2743200"/>
            <a:ext cx="2667000" cy="914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Independent Functional Tests(Extends </a:t>
            </a:r>
            <a:r>
              <a:rPr lang="en-US" dirty="0" err="1" smtClean="0"/>
              <a:t>CustomBaseTest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438400" y="3581400"/>
            <a:ext cx="1981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</a:t>
            </a:r>
            <a:r>
              <a:rPr lang="en-US" dirty="0" err="1" smtClean="0"/>
              <a:t>Utils</a:t>
            </a:r>
            <a:r>
              <a:rPr lang="en-US" dirty="0" smtClean="0"/>
              <a:t>(</a:t>
            </a:r>
            <a:r>
              <a:rPr lang="en-US" dirty="0" err="1" smtClean="0"/>
              <a:t>jdbc</a:t>
            </a:r>
            <a:r>
              <a:rPr lang="en-US" dirty="0" smtClean="0"/>
              <a:t>..) 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2514600" y="1752600"/>
            <a:ext cx="381000" cy="228600"/>
          </a:xfrm>
          <a:prstGeom prst="rightArrow">
            <a:avLst>
              <a:gd name="adj1" fmla="val 50000"/>
              <a:gd name="adj2" fmla="val 365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2362200" y="2667000"/>
            <a:ext cx="685800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5181600" y="2895600"/>
            <a:ext cx="609600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1981200" y="36576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895600" y="533400"/>
            <a:ext cx="76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33400" y="838200"/>
            <a:ext cx="152400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029200" y="5334000"/>
            <a:ext cx="533400" cy="228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029200" y="4800600"/>
            <a:ext cx="533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Termed as </a:t>
            </a:r>
            <a:r>
              <a:rPr lang="en-US" dirty="0" err="1" smtClean="0"/>
              <a:t>PageObject</a:t>
            </a:r>
            <a:r>
              <a:rPr lang="en-US" dirty="0" smtClean="0"/>
              <a:t>, an Object Oriented Representation of a Web Page</a:t>
            </a:r>
          </a:p>
          <a:p>
            <a:r>
              <a:rPr lang="en-US" dirty="0" smtClean="0"/>
              <a:t>Contains, properties, methods and events</a:t>
            </a:r>
          </a:p>
          <a:p>
            <a:r>
              <a:rPr lang="en-US" dirty="0" smtClean="0"/>
              <a:t>Properties are the common web controls (text fields, buttons, links, dropdown lists..)</a:t>
            </a:r>
          </a:p>
          <a:p>
            <a:r>
              <a:rPr lang="en-US" dirty="0" smtClean="0"/>
              <a:t>Methods are the actions done on these properties. (called page actions)</a:t>
            </a:r>
          </a:p>
          <a:p>
            <a:r>
              <a:rPr lang="en-US" dirty="0" smtClean="0"/>
              <a:t>Events are the user events (click, select, type..)</a:t>
            </a:r>
          </a:p>
          <a:p>
            <a:r>
              <a:rPr lang="en-US" dirty="0" smtClean="0"/>
              <a:t>All pages must be an instance of </a:t>
            </a:r>
            <a:r>
              <a:rPr lang="en-US" dirty="0" err="1" smtClean="0"/>
              <a:t>SeleniumPage</a:t>
            </a:r>
            <a:endParaRPr lang="en-US" dirty="0" smtClean="0"/>
          </a:p>
          <a:p>
            <a:r>
              <a:rPr lang="en-US" dirty="0" err="1" smtClean="0"/>
              <a:t>SeleniumPage</a:t>
            </a:r>
            <a:r>
              <a:rPr lang="en-US" dirty="0" smtClean="0"/>
              <a:t> is a class where we map all the methods available for selenium object, in our own customized way.</a:t>
            </a:r>
          </a:p>
          <a:p>
            <a:r>
              <a:rPr lang="en-US" dirty="0" smtClean="0"/>
              <a:t>Its advisable to modularize the application by using common features. (Ex: </a:t>
            </a:r>
            <a:r>
              <a:rPr lang="en-US" dirty="0" err="1" smtClean="0"/>
              <a:t>supportcenter.pages.agentsettings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Hierarchy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95400" y="1676400"/>
          <a:ext cx="617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/>
          <p:cNvSpPr/>
          <p:nvPr/>
        </p:nvSpPr>
        <p:spPr>
          <a:xfrm>
            <a:off x="4114800" y="3048000"/>
            <a:ext cx="457200" cy="9144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191000" y="4419600"/>
            <a:ext cx="228600" cy="74980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sequence of actions to view a desired web page.</a:t>
            </a:r>
          </a:p>
          <a:p>
            <a:r>
              <a:rPr lang="en-US" dirty="0" smtClean="0"/>
              <a:t>Implemented by defining Navigation Classes and static “view” methods</a:t>
            </a:r>
          </a:p>
          <a:p>
            <a:r>
              <a:rPr lang="en-US" dirty="0" smtClean="0"/>
              <a:t>The method names should start with “view”</a:t>
            </a:r>
          </a:p>
          <a:p>
            <a:pPr>
              <a:buNone/>
            </a:pPr>
            <a:r>
              <a:rPr lang="en-US" dirty="0" smtClean="0"/>
              <a:t>   Ex: </a:t>
            </a:r>
            <a:r>
              <a:rPr lang="en-US" dirty="0" err="1" smtClean="0"/>
              <a:t>AccountManagementNavigation.viewMyRoamPage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page actions and navigations to do a complex task.</a:t>
            </a:r>
          </a:p>
          <a:p>
            <a:r>
              <a:rPr lang="en-US" dirty="0" smtClean="0"/>
              <a:t>To avoid repeated tasks and other maintenance hurdles.</a:t>
            </a:r>
          </a:p>
          <a:p>
            <a:pPr>
              <a:buNone/>
            </a:pPr>
            <a:r>
              <a:rPr lang="en-US" dirty="0" smtClean="0"/>
              <a:t>    Ex: </a:t>
            </a:r>
            <a:r>
              <a:rPr lang="en-US" dirty="0" err="1" smtClean="0"/>
              <a:t>SupportCenterLogin.login</a:t>
            </a:r>
            <a:r>
              <a:rPr lang="en-US" dirty="0" smtClean="0"/>
              <a:t>(username, password);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Actual tests written by QA to test application functionality</a:t>
            </a:r>
          </a:p>
          <a:p>
            <a:r>
              <a:rPr lang="en-US" dirty="0" smtClean="0"/>
              <a:t>Tests are Written in java</a:t>
            </a:r>
          </a:p>
          <a:p>
            <a:r>
              <a:rPr lang="en-US" dirty="0" smtClean="0"/>
              <a:t>TestNG is used, to trigger the test execution.</a:t>
            </a:r>
          </a:p>
          <a:p>
            <a:r>
              <a:rPr lang="en-US" dirty="0" smtClean="0"/>
              <a:t>A test must be an instance of </a:t>
            </a:r>
            <a:r>
              <a:rPr lang="en-US" dirty="0" err="1" smtClean="0"/>
              <a:t>SeleniumTest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 err="1" smtClean="0"/>
              <a:t>testNG</a:t>
            </a:r>
            <a:r>
              <a:rPr lang="en-US" dirty="0" smtClean="0"/>
              <a:t> features can be used..(Ex: Ant tasks)</a:t>
            </a:r>
          </a:p>
          <a:p>
            <a:r>
              <a:rPr lang="en-US" dirty="0" smtClean="0"/>
              <a:t>The common architecture of a test is,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startTest</a:t>
            </a:r>
            <a:r>
              <a:rPr lang="en-US" dirty="0" smtClean="0"/>
              <a:t>(), </a:t>
            </a:r>
            <a:r>
              <a:rPr lang="en-US" dirty="0" err="1" smtClean="0"/>
              <a:t>testMethod</a:t>
            </a:r>
            <a:r>
              <a:rPr lang="en-US" dirty="0" smtClean="0"/>
              <a:t>/s, </a:t>
            </a:r>
            <a:r>
              <a:rPr lang="en-US" dirty="0" err="1" smtClean="0"/>
              <a:t>stopTest</a:t>
            </a:r>
            <a:r>
              <a:rPr lang="en-US" dirty="0" smtClean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381000"/>
          <a:ext cx="8229600" cy="5745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783</Words>
  <Application>Microsoft Office PowerPoint</Application>
  <PresentationFormat>On-screen Show (4:3)</PresentationFormat>
  <Paragraphs>112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Connected Selenium Automation Framework</vt:lpstr>
      <vt:lpstr>Framework Features</vt:lpstr>
      <vt:lpstr>Slide 3</vt:lpstr>
      <vt:lpstr>Pages</vt:lpstr>
      <vt:lpstr>Page Hierarchy</vt:lpstr>
      <vt:lpstr>Navigations</vt:lpstr>
      <vt:lpstr>Actions</vt:lpstr>
      <vt:lpstr>Tests</vt:lpstr>
      <vt:lpstr>Slide 9</vt:lpstr>
      <vt:lpstr>Utils</vt:lpstr>
      <vt:lpstr>Reporting</vt:lpstr>
      <vt:lpstr>Config</vt:lpstr>
      <vt:lpstr>GUI Locator Mapping</vt:lpstr>
      <vt:lpstr>Test Execution</vt:lpstr>
      <vt:lpstr>Issues</vt:lpstr>
    </vt:vector>
  </TitlesOfParts>
  <Company>Stratify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</dc:title>
  <dc:creator>jdevasia</dc:creator>
  <cp:lastModifiedBy>jdevasia</cp:lastModifiedBy>
  <cp:revision>42</cp:revision>
  <dcterms:created xsi:type="dcterms:W3CDTF">2010-02-15T11:55:36Z</dcterms:created>
  <dcterms:modified xsi:type="dcterms:W3CDTF">2010-03-08T15:16:21Z</dcterms:modified>
</cp:coreProperties>
</file>