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4" r:id="rId5"/>
    <p:sldId id="262" r:id="rId6"/>
    <p:sldId id="261" r:id="rId7"/>
    <p:sldId id="263" r:id="rId8"/>
    <p:sldId id="259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5" autoAdjust="0"/>
    <p:restoredTop sz="94660"/>
  </p:normalViewPr>
  <p:slideViewPr>
    <p:cSldViewPr snapToGrid="0">
      <p:cViewPr>
        <p:scale>
          <a:sx n="90" d="100"/>
          <a:sy n="90" d="100"/>
        </p:scale>
        <p:origin x="61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9820" y="391511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Interfacing a </a:t>
            </a:r>
            <a:r>
              <a:rPr lang="en-US" dirty="0" smtClean="0"/>
              <a:t>wireless</a:t>
            </a:r>
            <a:br>
              <a:rPr lang="en-US" dirty="0" smtClean="0"/>
            </a:br>
            <a:r>
              <a:rPr lang="en-US" dirty="0" smtClean="0"/>
              <a:t>device </a:t>
            </a:r>
            <a:r>
              <a:rPr lang="en-US" dirty="0"/>
              <a:t>with a computer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Sandeep </a:t>
            </a:r>
            <a:r>
              <a:rPr lang="en-US" dirty="0" err="1" smtClean="0"/>
              <a:t>Yerramsetty</a:t>
            </a:r>
            <a:r>
              <a:rPr lang="en-US" dirty="0" smtClean="0"/>
              <a:t> 1001156902</a:t>
            </a:r>
          </a:p>
          <a:p>
            <a:r>
              <a:rPr lang="en-US" dirty="0" smtClean="0"/>
              <a:t>Dileep Kumar Budavati 1001244113</a:t>
            </a:r>
          </a:p>
          <a:p>
            <a:r>
              <a:rPr lang="en-US" dirty="0" smtClean="0"/>
              <a:t>Pranav </a:t>
            </a:r>
            <a:r>
              <a:rPr lang="en-US" dirty="0" err="1" smtClean="0"/>
              <a:t>Teja</a:t>
            </a:r>
            <a:r>
              <a:rPr lang="en-US" dirty="0" smtClean="0"/>
              <a:t> </a:t>
            </a:r>
            <a:r>
              <a:rPr lang="en-US" dirty="0" err="1" smtClean="0"/>
              <a:t>Garikapati</a:t>
            </a:r>
            <a:r>
              <a:rPr lang="en-US" dirty="0" smtClean="0"/>
              <a:t> 10001276676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4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773766"/>
          </a:xfrm>
        </p:spPr>
        <p:txBody>
          <a:bodyPr/>
          <a:lstStyle/>
          <a:p>
            <a:r>
              <a:rPr lang="en-US" dirty="0" smtClean="0"/>
              <a:t>Ad-HOC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640" y="1397877"/>
            <a:ext cx="8915400" cy="3777622"/>
          </a:xfrm>
        </p:spPr>
        <p:txBody>
          <a:bodyPr/>
          <a:lstStyle/>
          <a:p>
            <a:r>
              <a:rPr lang="en-US" dirty="0" smtClean="0"/>
              <a:t>WANETs</a:t>
            </a:r>
          </a:p>
          <a:p>
            <a:r>
              <a:rPr lang="en-US" dirty="0"/>
              <a:t>Ever-changing/ubiquitous</a:t>
            </a:r>
          </a:p>
          <a:p>
            <a:r>
              <a:rPr lang="en-US" dirty="0" smtClean="0"/>
              <a:t>Network Sharing</a:t>
            </a:r>
          </a:p>
          <a:p>
            <a:r>
              <a:rPr lang="en-US" dirty="0" smtClean="0"/>
              <a:t>Wi-Fi networks</a:t>
            </a:r>
          </a:p>
          <a:p>
            <a:pPr lvl="1"/>
            <a:r>
              <a:rPr lang="en-US" dirty="0" smtClean="0"/>
              <a:t>Devices in same Wi-Fi networks</a:t>
            </a:r>
          </a:p>
          <a:p>
            <a:r>
              <a:rPr lang="en-US" dirty="0" smtClean="0"/>
              <a:t>Wi-Fi direct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transfer between android device and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connectivity TCP-IP Socket</a:t>
            </a:r>
          </a:p>
          <a:p>
            <a:r>
              <a:rPr lang="en-US" dirty="0" smtClean="0"/>
              <a:t>Using object streams</a:t>
            </a:r>
          </a:p>
          <a:p>
            <a:pPr lvl="1"/>
            <a:r>
              <a:rPr lang="en-US" dirty="0" smtClean="0"/>
              <a:t>Object input stream</a:t>
            </a:r>
          </a:p>
          <a:p>
            <a:pPr lvl="1"/>
            <a:r>
              <a:rPr lang="en-US" dirty="0" smtClean="0"/>
              <a:t>Object output stream</a:t>
            </a:r>
          </a:p>
          <a:p>
            <a:r>
              <a:rPr lang="en-US" dirty="0" smtClean="0"/>
              <a:t>File listing/reading using Buffer reader</a:t>
            </a:r>
          </a:p>
        </p:txBody>
      </p:sp>
    </p:spTree>
    <p:extLst>
      <p:ext uri="{BB962C8B-B14F-4D97-AF65-F5344CB8AC3E}">
        <p14:creationId xmlns:p14="http://schemas.microsoft.com/office/powerpoint/2010/main" val="304748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5590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-1.4 GHz Dual core intel/AMD processer, 2 Gb Ram, 10 Gb min free space </a:t>
            </a:r>
          </a:p>
          <a:p>
            <a:r>
              <a:rPr lang="en-US" dirty="0" smtClean="0"/>
              <a:t>Android Studio for android coding</a:t>
            </a:r>
          </a:p>
          <a:p>
            <a:r>
              <a:rPr lang="en-US" dirty="0" smtClean="0"/>
              <a:t>Eclipse for PC coding</a:t>
            </a:r>
          </a:p>
          <a:p>
            <a:r>
              <a:rPr lang="en-US" dirty="0" smtClean="0"/>
              <a:t>Minimum required -android version 2.0 for compatibility</a:t>
            </a:r>
          </a:p>
          <a:p>
            <a:r>
              <a:rPr lang="en-US" dirty="0" smtClean="0"/>
              <a:t>Framework  android 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0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transfer -  flow diagram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6584" y="1708150"/>
            <a:ext cx="1686975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 connection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304861" y="4857749"/>
            <a:ext cx="1686975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Sends to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44681" y="5791200"/>
            <a:ext cx="1686975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Reply from 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6583" y="6127750"/>
            <a:ext cx="1686975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Storing of file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304862" y="3357562"/>
            <a:ext cx="1686975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file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70511" y="2860675"/>
            <a:ext cx="1686975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files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40049" y="2381250"/>
            <a:ext cx="1686975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 send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3"/>
            <a:endCxn id="12" idx="1"/>
          </p:cNvCxnSpPr>
          <p:nvPr/>
        </p:nvCxnSpPr>
        <p:spPr>
          <a:xfrm>
            <a:off x="4053559" y="2044700"/>
            <a:ext cx="886490" cy="673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1" idx="1"/>
          </p:cNvCxnSpPr>
          <p:nvPr/>
        </p:nvCxnSpPr>
        <p:spPr>
          <a:xfrm>
            <a:off x="6627024" y="2717800"/>
            <a:ext cx="843487" cy="4794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6" idx="0"/>
          </p:cNvCxnSpPr>
          <p:nvPr/>
        </p:nvCxnSpPr>
        <p:spPr>
          <a:xfrm flipH="1">
            <a:off x="11148349" y="4030662"/>
            <a:ext cx="1" cy="8270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0" idx="1"/>
          </p:cNvCxnSpPr>
          <p:nvPr/>
        </p:nvCxnSpPr>
        <p:spPr>
          <a:xfrm>
            <a:off x="9157486" y="3197225"/>
            <a:ext cx="1147376" cy="4968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1"/>
            <a:endCxn id="8" idx="3"/>
          </p:cNvCxnSpPr>
          <p:nvPr/>
        </p:nvCxnSpPr>
        <p:spPr>
          <a:xfrm flipH="1">
            <a:off x="4053558" y="6127750"/>
            <a:ext cx="1991123" cy="3365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1"/>
            <a:endCxn id="7" idx="3"/>
          </p:cNvCxnSpPr>
          <p:nvPr/>
        </p:nvCxnSpPr>
        <p:spPr>
          <a:xfrm flipH="1">
            <a:off x="7731656" y="5194299"/>
            <a:ext cx="2573205" cy="933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7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9193" y="188175"/>
            <a:ext cx="8911687" cy="1280890"/>
          </a:xfrm>
        </p:spPr>
        <p:txBody>
          <a:bodyPr/>
          <a:lstStyle/>
          <a:p>
            <a:r>
              <a:rPr lang="en-US" dirty="0" smtClean="0"/>
              <a:t>User interface of android 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93" y="1308100"/>
            <a:ext cx="3121819" cy="5549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805" y="1308100"/>
            <a:ext cx="3121819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1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socket oriented transmission of data among ad hoc connected devices</a:t>
            </a:r>
          </a:p>
          <a:p>
            <a:r>
              <a:rPr lang="en-US" dirty="0" smtClean="0"/>
              <a:t>We listed files of the server (PC) on client device(Android) and fetched the file data to device</a:t>
            </a:r>
          </a:p>
          <a:p>
            <a:r>
              <a:rPr lang="en-US" dirty="0" smtClean="0"/>
              <a:t>Android as server file data is accessed on the PC as client file is copied to client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5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interface improvements </a:t>
            </a:r>
          </a:p>
          <a:p>
            <a:r>
              <a:rPr lang="en-US" dirty="0" smtClean="0"/>
              <a:t>Multiple file transfers at a time</a:t>
            </a:r>
          </a:p>
          <a:p>
            <a:r>
              <a:rPr lang="en-US" dirty="0" smtClean="0"/>
              <a:t>Sorted list viewing by file types </a:t>
            </a:r>
          </a:p>
          <a:p>
            <a:r>
              <a:rPr lang="en-US" dirty="0" smtClean="0"/>
              <a:t>Effective file transfer using device localization techniques</a:t>
            </a:r>
          </a:p>
          <a:p>
            <a:r>
              <a:rPr lang="en-US" dirty="0" smtClean="0"/>
              <a:t>Including many more file formats including executable files, zip files,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901" y="1493155"/>
            <a:ext cx="8911687" cy="128089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6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247</TotalTime>
  <Words>210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Interfacing a wireless device with a computer</vt:lpstr>
      <vt:lpstr>Ad-HOC NETWORKS</vt:lpstr>
      <vt:lpstr>File transfer between android device and pc</vt:lpstr>
      <vt:lpstr>Requirements</vt:lpstr>
      <vt:lpstr>File transfer -  flow diagram</vt:lpstr>
      <vt:lpstr>User interface of android application</vt:lpstr>
      <vt:lpstr>Conclusion</vt:lpstr>
      <vt:lpstr>Further improvements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a wireless device with a computer</dc:title>
  <dc:creator>dileep budavati</dc:creator>
  <cp:lastModifiedBy>dileep budavati</cp:lastModifiedBy>
  <cp:revision>19</cp:revision>
  <dcterms:created xsi:type="dcterms:W3CDTF">2015-12-09T17:41:25Z</dcterms:created>
  <dcterms:modified xsi:type="dcterms:W3CDTF">2015-12-09T21:49:06Z</dcterms:modified>
</cp:coreProperties>
</file>