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6128-00F3-4603-9459-ACAE854C0B5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E1FD-EC90-455E-BE84-2F86DB7C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1221886"/>
            <a:ext cx="4991100" cy="32575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714751"/>
            <a:chOff x="4670047" y="2061130"/>
            <a:chExt cx="687041" cy="714751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018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50336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91018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50336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67004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47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670047" y="2061130"/>
            <a:ext cx="206752" cy="20675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714751"/>
            <a:chOff x="4670047" y="2061130"/>
            <a:chExt cx="687041" cy="714751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018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50336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91018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150336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67004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8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714751"/>
            <a:chOff x="4670047" y="2061130"/>
            <a:chExt cx="687041" cy="714751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018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50336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91018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67004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7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714751"/>
            <a:chOff x="4670047" y="2061130"/>
            <a:chExt cx="687041" cy="714751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018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50336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670047" y="2569129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85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465365"/>
            <a:chOff x="4670047" y="2061130"/>
            <a:chExt cx="687041" cy="465365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018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150336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0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465365"/>
            <a:chOff x="4670047" y="2061130"/>
            <a:chExt cx="687041" cy="465365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018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6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465365"/>
            <a:chOff x="4670047" y="2061130"/>
            <a:chExt cx="687041" cy="465365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670047" y="2319743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6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687041" cy="206752"/>
            <a:chOff x="4670047" y="2061130"/>
            <a:chExt cx="687041" cy="206752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150336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7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97326" y="1224172"/>
            <a:ext cx="4992624" cy="3255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70047" y="2061130"/>
            <a:ext cx="446892" cy="206752"/>
            <a:chOff x="4670047" y="2061130"/>
            <a:chExt cx="446892" cy="206752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1018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670047" y="2061130"/>
              <a:ext cx="206752" cy="20675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32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Bollaert, Thomas</dc:creator>
  <cp:lastModifiedBy>Bollaert, Thomas</cp:lastModifiedBy>
  <cp:revision>3</cp:revision>
  <dcterms:created xsi:type="dcterms:W3CDTF">2017-03-07T00:12:51Z</dcterms:created>
  <dcterms:modified xsi:type="dcterms:W3CDTF">2017-03-07T01:00:28Z</dcterms:modified>
</cp:coreProperties>
</file>