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65157-D01C-4BDF-8C45-511F26CC21E9}" v="151" dt="2021-01-04T15:03:11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dhar Alagumalai" userId="03d2b706a7dda02b" providerId="LiveId" clId="{39065157-D01C-4BDF-8C45-511F26CC21E9}"/>
    <pc:docChg chg="undo custSel mod addSld delSld modSld">
      <pc:chgData name="Sundhar Alagumalai" userId="03d2b706a7dda02b" providerId="LiveId" clId="{39065157-D01C-4BDF-8C45-511F26CC21E9}" dt="2021-01-05T00:38:29.590" v="1029" actId="47"/>
      <pc:docMkLst>
        <pc:docMk/>
      </pc:docMkLst>
      <pc:sldChg chg="delSp delDesignElem">
        <pc:chgData name="Sundhar Alagumalai" userId="03d2b706a7dda02b" providerId="LiveId" clId="{39065157-D01C-4BDF-8C45-511F26CC21E9}" dt="2021-01-04T02:20:24.488" v="1"/>
        <pc:sldMkLst>
          <pc:docMk/>
          <pc:sldMk cId="895915843" sldId="266"/>
        </pc:sldMkLst>
        <pc:spChg chg="del">
          <ac:chgData name="Sundhar Alagumalai" userId="03d2b706a7dda02b" providerId="LiveId" clId="{39065157-D01C-4BDF-8C45-511F26CC21E9}" dt="2021-01-04T02:20:24.488" v="1"/>
          <ac:spMkLst>
            <pc:docMk/>
            <pc:sldMk cId="895915843" sldId="266"/>
            <ac:spMk id="24" creationId="{F452A527-3631-41ED-858D-3777A7D1496A}"/>
          </ac:spMkLst>
        </pc:spChg>
        <pc:cxnChg chg="del">
          <ac:chgData name="Sundhar Alagumalai" userId="03d2b706a7dda02b" providerId="LiveId" clId="{39065157-D01C-4BDF-8C45-511F26CC21E9}" dt="2021-01-04T02:20:24.488" v="1"/>
          <ac:cxnSpMkLst>
            <pc:docMk/>
            <pc:sldMk cId="895915843" sldId="266"/>
            <ac:cxnSpMk id="26" creationId="{D28A9C89-B313-458F-9C85-515930A51A93}"/>
          </ac:cxnSpMkLst>
        </pc:cxnChg>
      </pc:sldChg>
      <pc:sldChg chg="addSp delSp modSp mod delDesignElem">
        <pc:chgData name="Sundhar Alagumalai" userId="03d2b706a7dda02b" providerId="LiveId" clId="{39065157-D01C-4BDF-8C45-511F26CC21E9}" dt="2021-01-04T04:36:07.408" v="264" actId="20577"/>
        <pc:sldMkLst>
          <pc:docMk/>
          <pc:sldMk cId="265522590" sldId="308"/>
        </pc:sldMkLst>
        <pc:spChg chg="mod">
          <ac:chgData name="Sundhar Alagumalai" userId="03d2b706a7dda02b" providerId="LiveId" clId="{39065157-D01C-4BDF-8C45-511F26CC21E9}" dt="2021-01-04T02:21:19.513" v="39" actId="26606"/>
          <ac:spMkLst>
            <pc:docMk/>
            <pc:sldMk cId="265522590" sldId="308"/>
            <ac:spMk id="2" creationId="{66A47F5C-50EC-416A-AE8C-6F6BB4225673}"/>
          </ac:spMkLst>
        </pc:spChg>
        <pc:spChg chg="add del">
          <ac:chgData name="Sundhar Alagumalai" userId="03d2b706a7dda02b" providerId="LiveId" clId="{39065157-D01C-4BDF-8C45-511F26CC21E9}" dt="2021-01-04T02:21:33.270" v="41"/>
          <ac:spMkLst>
            <pc:docMk/>
            <pc:sldMk cId="265522590" sldId="308"/>
            <ac:spMk id="6" creationId="{655AE6B0-AC9E-4167-806F-E9DB135FC46B}"/>
          </ac:spMkLst>
        </pc:spChg>
        <pc:spChg chg="add del">
          <ac:chgData name="Sundhar Alagumalai" userId="03d2b706a7dda02b" providerId="LiveId" clId="{39065157-D01C-4BDF-8C45-511F26CC21E9}" dt="2021-01-04T02:21:06.519" v="28" actId="26606"/>
          <ac:spMkLst>
            <pc:docMk/>
            <pc:sldMk cId="265522590" sldId="308"/>
            <ac:spMk id="9" creationId="{655AE6B0-AC9E-4167-806F-E9DB135FC46B}"/>
          </ac:spMkLst>
        </pc:spChg>
        <pc:spChg chg="add del">
          <ac:chgData name="Sundhar Alagumalai" userId="03d2b706a7dda02b" providerId="LiveId" clId="{39065157-D01C-4BDF-8C45-511F26CC21E9}" dt="2021-01-04T02:21:33.270" v="41"/>
          <ac:spMkLst>
            <pc:docMk/>
            <pc:sldMk cId="265522590" sldId="308"/>
            <ac:spMk id="10" creationId="{87BD1F4E-A66D-4C06-86DA-8D56CA7A3B41}"/>
          </ac:spMkLst>
        </pc:spChg>
        <pc:spChg chg="add del">
          <ac:chgData name="Sundhar Alagumalai" userId="03d2b706a7dda02b" providerId="LiveId" clId="{39065157-D01C-4BDF-8C45-511F26CC21E9}" dt="2021-01-04T02:21:11.162" v="32" actId="26606"/>
          <ac:spMkLst>
            <pc:docMk/>
            <pc:sldMk cId="265522590" sldId="308"/>
            <ac:spMk id="13" creationId="{B2205F6E-03C6-4E92-877C-E2482F6599AA}"/>
          </ac:spMkLst>
        </pc:spChg>
        <pc:spChg chg="add del">
          <ac:chgData name="Sundhar Alagumalai" userId="03d2b706a7dda02b" providerId="LiveId" clId="{39065157-D01C-4BDF-8C45-511F26CC21E9}" dt="2021-01-04T02:21:06.519" v="28" actId="26606"/>
          <ac:spMkLst>
            <pc:docMk/>
            <pc:sldMk cId="265522590" sldId="308"/>
            <ac:spMk id="22" creationId="{87BD1F4E-A66D-4C06-86DA-8D56CA7A3B41}"/>
          </ac:spMkLst>
        </pc:spChg>
        <pc:spChg chg="add del">
          <ac:chgData name="Sundhar Alagumalai" userId="03d2b706a7dda02b" providerId="LiveId" clId="{39065157-D01C-4BDF-8C45-511F26CC21E9}" dt="2021-01-04T02:21:09.008" v="30" actId="26606"/>
          <ac:spMkLst>
            <pc:docMk/>
            <pc:sldMk cId="265522590" sldId="308"/>
            <ac:spMk id="24" creationId="{655AE6B0-AC9E-4167-806F-E9DB135FC46B}"/>
          </ac:spMkLst>
        </pc:spChg>
        <pc:spChg chg="add del">
          <ac:chgData name="Sundhar Alagumalai" userId="03d2b706a7dda02b" providerId="LiveId" clId="{39065157-D01C-4BDF-8C45-511F26CC21E9}" dt="2021-01-04T02:21:09.008" v="30" actId="26606"/>
          <ac:spMkLst>
            <pc:docMk/>
            <pc:sldMk cId="265522590" sldId="308"/>
            <ac:spMk id="26" creationId="{87BD1F4E-A66D-4C06-86DA-8D56CA7A3B41}"/>
          </ac:spMkLst>
        </pc:spChg>
        <pc:spChg chg="add del">
          <ac:chgData name="Sundhar Alagumalai" userId="03d2b706a7dda02b" providerId="LiveId" clId="{39065157-D01C-4BDF-8C45-511F26CC21E9}" dt="2021-01-04T02:21:11.162" v="32" actId="26606"/>
          <ac:spMkLst>
            <pc:docMk/>
            <pc:sldMk cId="265522590" sldId="308"/>
            <ac:spMk id="28" creationId="{9F4444CE-BC8D-4D61-B303-4C05614E62AB}"/>
          </ac:spMkLst>
        </pc:spChg>
        <pc:spChg chg="add del">
          <ac:chgData name="Sundhar Alagumalai" userId="03d2b706a7dda02b" providerId="LiveId" clId="{39065157-D01C-4BDF-8C45-511F26CC21E9}" dt="2021-01-04T02:21:11.162" v="32" actId="26606"/>
          <ac:spMkLst>
            <pc:docMk/>
            <pc:sldMk cId="265522590" sldId="308"/>
            <ac:spMk id="29" creationId="{73772B81-181F-48B7-8826-4D9686D15DF5}"/>
          </ac:spMkLst>
        </pc:spChg>
        <pc:spChg chg="add del mod">
          <ac:chgData name="Sundhar Alagumalai" userId="03d2b706a7dda02b" providerId="LiveId" clId="{39065157-D01C-4BDF-8C45-511F26CC21E9}" dt="2021-01-04T02:24:49.550" v="99" actId="478"/>
          <ac:spMkLst>
            <pc:docMk/>
            <pc:sldMk cId="265522590" sldId="308"/>
            <ac:spMk id="30" creationId="{57C19519-DDD6-4FAF-8639-CA2C12197734}"/>
          </ac:spMkLst>
        </pc:spChg>
        <pc:spChg chg="add del">
          <ac:chgData name="Sundhar Alagumalai" userId="03d2b706a7dda02b" providerId="LiveId" clId="{39065157-D01C-4BDF-8C45-511F26CC21E9}" dt="2021-01-04T02:21:11.922" v="34" actId="26606"/>
          <ac:spMkLst>
            <pc:docMk/>
            <pc:sldMk cId="265522590" sldId="308"/>
            <ac:spMk id="31" creationId="{655AE6B0-AC9E-4167-806F-E9DB135FC46B}"/>
          </ac:spMkLst>
        </pc:spChg>
        <pc:spChg chg="add del">
          <ac:chgData name="Sundhar Alagumalai" userId="03d2b706a7dda02b" providerId="LiveId" clId="{39065157-D01C-4BDF-8C45-511F26CC21E9}" dt="2021-01-04T02:21:11.922" v="34" actId="26606"/>
          <ac:spMkLst>
            <pc:docMk/>
            <pc:sldMk cId="265522590" sldId="308"/>
            <ac:spMk id="34" creationId="{87BD1F4E-A66D-4C06-86DA-8D56CA7A3B41}"/>
          </ac:spMkLst>
        </pc:spChg>
        <pc:spChg chg="add mod">
          <ac:chgData name="Sundhar Alagumalai" userId="03d2b706a7dda02b" providerId="LiveId" clId="{39065157-D01C-4BDF-8C45-511F26CC21E9}" dt="2021-01-04T02:28:37.888" v="251" actId="14100"/>
          <ac:spMkLst>
            <pc:docMk/>
            <pc:sldMk cId="265522590" sldId="308"/>
            <ac:spMk id="35" creationId="{78935554-4CFD-41ED-A2C4-D1DA730952E8}"/>
          </ac:spMkLst>
        </pc:spChg>
        <pc:spChg chg="add mod">
          <ac:chgData name="Sundhar Alagumalai" userId="03d2b706a7dda02b" providerId="LiveId" clId="{39065157-D01C-4BDF-8C45-511F26CC21E9}" dt="2021-01-04T02:28:30.867" v="250" actId="14100"/>
          <ac:spMkLst>
            <pc:docMk/>
            <pc:sldMk cId="265522590" sldId="308"/>
            <ac:spMk id="36" creationId="{A396A586-0C55-456E-822E-E8E9D95201E5}"/>
          </ac:spMkLst>
        </pc:spChg>
        <pc:grpChg chg="add del">
          <ac:chgData name="Sundhar Alagumalai" userId="03d2b706a7dda02b" providerId="LiveId" clId="{39065157-D01C-4BDF-8C45-511F26CC21E9}" dt="2021-01-04T02:21:33.270" v="41"/>
          <ac:grpSpMkLst>
            <pc:docMk/>
            <pc:sldMk cId="265522590" sldId="308"/>
            <ac:grpSpMk id="7" creationId="{3523416A-383B-4FDC-B4C9-D8EDDFE9C043}"/>
          </ac:grpSpMkLst>
        </pc:grpChg>
        <pc:grpChg chg="add del">
          <ac:chgData name="Sundhar Alagumalai" userId="03d2b706a7dda02b" providerId="LiveId" clId="{39065157-D01C-4BDF-8C45-511F26CC21E9}" dt="2021-01-04T02:21:06.519" v="28" actId="26606"/>
          <ac:grpSpMkLst>
            <pc:docMk/>
            <pc:sldMk cId="265522590" sldId="308"/>
            <ac:grpSpMk id="11" creationId="{3523416A-383B-4FDC-B4C9-D8EDDFE9C043}"/>
          </ac:grpSpMkLst>
        </pc:grpChg>
        <pc:grpChg chg="add del">
          <ac:chgData name="Sundhar Alagumalai" userId="03d2b706a7dda02b" providerId="LiveId" clId="{39065157-D01C-4BDF-8C45-511F26CC21E9}" dt="2021-01-04T02:21:09.008" v="30" actId="26606"/>
          <ac:grpSpMkLst>
            <pc:docMk/>
            <pc:sldMk cId="265522590" sldId="308"/>
            <ac:grpSpMk id="25" creationId="{3523416A-383B-4FDC-B4C9-D8EDDFE9C043}"/>
          </ac:grpSpMkLst>
        </pc:grpChg>
        <pc:grpChg chg="add del">
          <ac:chgData name="Sundhar Alagumalai" userId="03d2b706a7dda02b" providerId="LiveId" clId="{39065157-D01C-4BDF-8C45-511F26CC21E9}" dt="2021-01-04T02:21:11.922" v="34" actId="26606"/>
          <ac:grpSpMkLst>
            <pc:docMk/>
            <pc:sldMk cId="265522590" sldId="308"/>
            <ac:grpSpMk id="32" creationId="{3523416A-383B-4FDC-B4C9-D8EDDFE9C043}"/>
          </ac:grpSpMkLst>
        </pc:grpChg>
        <pc:graphicFrameChg chg="mod modGraphic">
          <ac:chgData name="Sundhar Alagumalai" userId="03d2b706a7dda02b" providerId="LiveId" clId="{39065157-D01C-4BDF-8C45-511F26CC21E9}" dt="2021-01-04T04:36:07.408" v="264" actId="20577"/>
          <ac:graphicFrameMkLst>
            <pc:docMk/>
            <pc:sldMk cId="265522590" sldId="308"/>
            <ac:graphicFrameMk id="4" creationId="{59F5A1AC-D08D-42AE-B94A-1CAFB517D846}"/>
          </ac:graphicFrameMkLst>
        </pc:graphicFrameChg>
      </pc:sldChg>
      <pc:sldChg chg="delSp modSp new mod">
        <pc:chgData name="Sundhar Alagumalai" userId="03d2b706a7dda02b" providerId="LiveId" clId="{39065157-D01C-4BDF-8C45-511F26CC21E9}" dt="2021-01-04T14:47:47.312" v="298" actId="255"/>
        <pc:sldMkLst>
          <pc:docMk/>
          <pc:sldMk cId="3218781191" sldId="309"/>
        </pc:sldMkLst>
        <pc:spChg chg="del mod">
          <ac:chgData name="Sundhar Alagumalai" userId="03d2b706a7dda02b" providerId="LiveId" clId="{39065157-D01C-4BDF-8C45-511F26CC21E9}" dt="2021-01-04T14:47:01.575" v="288" actId="478"/>
          <ac:spMkLst>
            <pc:docMk/>
            <pc:sldMk cId="3218781191" sldId="309"/>
            <ac:spMk id="2" creationId="{B58DAFF4-9CB7-44BC-A2CE-9EAB59ABA2B7}"/>
          </ac:spMkLst>
        </pc:spChg>
        <pc:spChg chg="mod">
          <ac:chgData name="Sundhar Alagumalai" userId="03d2b706a7dda02b" providerId="LiveId" clId="{39065157-D01C-4BDF-8C45-511F26CC21E9}" dt="2021-01-04T14:47:47.312" v="298" actId="255"/>
          <ac:spMkLst>
            <pc:docMk/>
            <pc:sldMk cId="3218781191" sldId="309"/>
            <ac:spMk id="3" creationId="{AF80DF01-D29B-4E07-96C2-0E8E0845B6F4}"/>
          </ac:spMkLst>
        </pc:spChg>
      </pc:sldChg>
      <pc:sldChg chg="modSp new mod">
        <pc:chgData name="Sundhar Alagumalai" userId="03d2b706a7dda02b" providerId="LiveId" clId="{39065157-D01C-4BDF-8C45-511F26CC21E9}" dt="2021-01-04T14:49:50.372" v="355" actId="20577"/>
        <pc:sldMkLst>
          <pc:docMk/>
          <pc:sldMk cId="2149802856" sldId="310"/>
        </pc:sldMkLst>
        <pc:spChg chg="mod">
          <ac:chgData name="Sundhar Alagumalai" userId="03d2b706a7dda02b" providerId="LiveId" clId="{39065157-D01C-4BDF-8C45-511F26CC21E9}" dt="2021-01-04T14:49:21.996" v="301" actId="20577"/>
          <ac:spMkLst>
            <pc:docMk/>
            <pc:sldMk cId="2149802856" sldId="310"/>
            <ac:spMk id="2" creationId="{1BF286AC-0B1C-4AEF-8590-66DEF6CDF29F}"/>
          </ac:spMkLst>
        </pc:spChg>
        <pc:spChg chg="mod">
          <ac:chgData name="Sundhar Alagumalai" userId="03d2b706a7dda02b" providerId="LiveId" clId="{39065157-D01C-4BDF-8C45-511F26CC21E9}" dt="2021-01-04T14:49:50.372" v="355" actId="20577"/>
          <ac:spMkLst>
            <pc:docMk/>
            <pc:sldMk cId="2149802856" sldId="310"/>
            <ac:spMk id="3" creationId="{6A86EDED-EAA0-4B56-9FFA-BF0280F614FD}"/>
          </ac:spMkLst>
        </pc:spChg>
      </pc:sldChg>
      <pc:sldChg chg="addSp delSp modSp new mod setBg">
        <pc:chgData name="Sundhar Alagumalai" userId="03d2b706a7dda02b" providerId="LiveId" clId="{39065157-D01C-4BDF-8C45-511F26CC21E9}" dt="2021-01-04T14:58:33.924" v="577" actId="20577"/>
        <pc:sldMkLst>
          <pc:docMk/>
          <pc:sldMk cId="2314397044" sldId="311"/>
        </pc:sldMkLst>
        <pc:spChg chg="mod">
          <ac:chgData name="Sundhar Alagumalai" userId="03d2b706a7dda02b" providerId="LiveId" clId="{39065157-D01C-4BDF-8C45-511F26CC21E9}" dt="2021-01-04T14:52:11.514" v="385" actId="20577"/>
          <ac:spMkLst>
            <pc:docMk/>
            <pc:sldMk cId="2314397044" sldId="311"/>
            <ac:spMk id="2" creationId="{5B5553B1-BCEB-4702-9D44-F0438096E7AB}"/>
          </ac:spMkLst>
        </pc:spChg>
        <pc:spChg chg="del">
          <ac:chgData name="Sundhar Alagumalai" userId="03d2b706a7dda02b" providerId="LiveId" clId="{39065157-D01C-4BDF-8C45-511F26CC21E9}" dt="2021-01-04T14:50:37.335" v="357" actId="931"/>
          <ac:spMkLst>
            <pc:docMk/>
            <pc:sldMk cId="2314397044" sldId="311"/>
            <ac:spMk id="3" creationId="{5C643A65-3FD5-406B-9E37-ABA238158AEA}"/>
          </ac:spMkLst>
        </pc:spChg>
        <pc:spChg chg="add mod">
          <ac:chgData name="Sundhar Alagumalai" userId="03d2b706a7dda02b" providerId="LiveId" clId="{39065157-D01C-4BDF-8C45-511F26CC21E9}" dt="2021-01-04T14:58:33.924" v="577" actId="20577"/>
          <ac:spMkLst>
            <pc:docMk/>
            <pc:sldMk cId="2314397044" sldId="311"/>
            <ac:spMk id="9" creationId="{067CCB59-268D-4E97-9B2E-DEAA7ABF960D}"/>
          </ac:spMkLst>
        </pc:spChg>
        <pc:spChg chg="add">
          <ac:chgData name="Sundhar Alagumalai" userId="03d2b706a7dda02b" providerId="LiveId" clId="{39065157-D01C-4BDF-8C45-511F26CC21E9}" dt="2021-01-04T14:51:07.093" v="364" actId="26606"/>
          <ac:spMkLst>
            <pc:docMk/>
            <pc:sldMk cId="2314397044" sldId="311"/>
            <ac:spMk id="12" creationId="{3F4C104D-5F30-4811-9376-566B26E4719A}"/>
          </ac:spMkLst>
        </pc:spChg>
        <pc:spChg chg="add">
          <ac:chgData name="Sundhar Alagumalai" userId="03d2b706a7dda02b" providerId="LiveId" clId="{39065157-D01C-4BDF-8C45-511F26CC21E9}" dt="2021-01-04T14:51:07.093" v="364" actId="26606"/>
          <ac:spMkLst>
            <pc:docMk/>
            <pc:sldMk cId="2314397044" sldId="311"/>
            <ac:spMk id="14" creationId="{0815E34B-5D02-4E01-A936-E8E1C0AB6F12}"/>
          </ac:spMkLst>
        </pc:spChg>
        <pc:spChg chg="add">
          <ac:chgData name="Sundhar Alagumalai" userId="03d2b706a7dda02b" providerId="LiveId" clId="{39065157-D01C-4BDF-8C45-511F26CC21E9}" dt="2021-01-04T14:51:07.093" v="364" actId="26606"/>
          <ac:spMkLst>
            <pc:docMk/>
            <pc:sldMk cId="2314397044" sldId="311"/>
            <ac:spMk id="16" creationId="{7DE3414B-B032-4710-A468-D3285E38C5FF}"/>
          </ac:spMkLst>
        </pc:spChg>
        <pc:picChg chg="add mod">
          <ac:chgData name="Sundhar Alagumalai" userId="03d2b706a7dda02b" providerId="LiveId" clId="{39065157-D01C-4BDF-8C45-511F26CC21E9}" dt="2021-01-04T14:51:07.093" v="364" actId="26606"/>
          <ac:picMkLst>
            <pc:docMk/>
            <pc:sldMk cId="2314397044" sldId="311"/>
            <ac:picMk id="5" creationId="{8FFCA75A-47CA-4995-B8AB-DF28ED3604C7}"/>
          </ac:picMkLst>
        </pc:picChg>
      </pc:sldChg>
      <pc:sldChg chg="addSp modSp new mod setBg">
        <pc:chgData name="Sundhar Alagumalai" userId="03d2b706a7dda02b" providerId="LiveId" clId="{39065157-D01C-4BDF-8C45-511F26CC21E9}" dt="2021-01-05T00:37:00.328" v="1003" actId="20577"/>
        <pc:sldMkLst>
          <pc:docMk/>
          <pc:sldMk cId="3026758026" sldId="312"/>
        </pc:sldMkLst>
        <pc:spChg chg="mod">
          <ac:chgData name="Sundhar Alagumalai" userId="03d2b706a7dda02b" providerId="LiveId" clId="{39065157-D01C-4BDF-8C45-511F26CC21E9}" dt="2021-01-04T14:53:28.147" v="432"/>
          <ac:spMkLst>
            <pc:docMk/>
            <pc:sldMk cId="3026758026" sldId="312"/>
            <ac:spMk id="2" creationId="{17657127-D657-4C2F-A8E4-BDD9C4FAB460}"/>
          </ac:spMkLst>
        </pc:spChg>
        <pc:spChg chg="mod">
          <ac:chgData name="Sundhar Alagumalai" userId="03d2b706a7dda02b" providerId="LiveId" clId="{39065157-D01C-4BDF-8C45-511F26CC21E9}" dt="2021-01-05T00:37:00.328" v="1003" actId="20577"/>
          <ac:spMkLst>
            <pc:docMk/>
            <pc:sldMk cId="3026758026" sldId="312"/>
            <ac:spMk id="3" creationId="{1BA58C61-412B-4B40-B2F1-2EC849638D7F}"/>
          </ac:spMkLst>
        </pc:spChg>
        <pc:spChg chg="add">
          <ac:chgData name="Sundhar Alagumalai" userId="03d2b706a7dda02b" providerId="LiveId" clId="{39065157-D01C-4BDF-8C45-511F26CC21E9}" dt="2021-01-04T14:53:18.602" v="431" actId="26606"/>
          <ac:spMkLst>
            <pc:docMk/>
            <pc:sldMk cId="3026758026" sldId="312"/>
            <ac:spMk id="8" creationId="{83030214-227F-42DB-9282-BBA6AF8D94A8}"/>
          </ac:spMkLst>
        </pc:spChg>
        <pc:spChg chg="add">
          <ac:chgData name="Sundhar Alagumalai" userId="03d2b706a7dda02b" providerId="LiveId" clId="{39065157-D01C-4BDF-8C45-511F26CC21E9}" dt="2021-01-04T14:53:18.602" v="431" actId="26606"/>
          <ac:spMkLst>
            <pc:docMk/>
            <pc:sldMk cId="3026758026" sldId="312"/>
            <ac:spMk id="10" creationId="{0D7A9289-BAD1-4A78-979F-A655C886DBF5}"/>
          </ac:spMkLst>
        </pc:spChg>
      </pc:sldChg>
      <pc:sldChg chg="new del">
        <pc:chgData name="Sundhar Alagumalai" userId="03d2b706a7dda02b" providerId="LiveId" clId="{39065157-D01C-4BDF-8C45-511F26CC21E9}" dt="2021-01-04T14:55:38.385" v="515" actId="2696"/>
        <pc:sldMkLst>
          <pc:docMk/>
          <pc:sldMk cId="885752125" sldId="313"/>
        </pc:sldMkLst>
      </pc:sldChg>
      <pc:sldChg chg="modSp new mod">
        <pc:chgData name="Sundhar Alagumalai" userId="03d2b706a7dda02b" providerId="LiveId" clId="{39065157-D01C-4BDF-8C45-511F26CC21E9}" dt="2021-01-04T15:03:15.867" v="606" actId="20577"/>
        <pc:sldMkLst>
          <pc:docMk/>
          <pc:sldMk cId="2376975820" sldId="313"/>
        </pc:sldMkLst>
        <pc:spChg chg="mod">
          <ac:chgData name="Sundhar Alagumalai" userId="03d2b706a7dda02b" providerId="LiveId" clId="{39065157-D01C-4BDF-8C45-511F26CC21E9}" dt="2021-01-04T14:56:10.670" v="549" actId="20577"/>
          <ac:spMkLst>
            <pc:docMk/>
            <pc:sldMk cId="2376975820" sldId="313"/>
            <ac:spMk id="2" creationId="{C21229A2-8D04-4B74-86B7-16FAF68F933B}"/>
          </ac:spMkLst>
        </pc:spChg>
        <pc:spChg chg="mod">
          <ac:chgData name="Sundhar Alagumalai" userId="03d2b706a7dda02b" providerId="LiveId" clId="{39065157-D01C-4BDF-8C45-511F26CC21E9}" dt="2021-01-04T15:03:15.867" v="606" actId="20577"/>
          <ac:spMkLst>
            <pc:docMk/>
            <pc:sldMk cId="2376975820" sldId="313"/>
            <ac:spMk id="3" creationId="{11B65298-9FBD-4E29-8B4C-C941C2B59D25}"/>
          </ac:spMkLst>
        </pc:spChg>
      </pc:sldChg>
      <pc:sldChg chg="modSp new mod">
        <pc:chgData name="Sundhar Alagumalai" userId="03d2b706a7dda02b" providerId="LiveId" clId="{39065157-D01C-4BDF-8C45-511F26CC21E9}" dt="2021-01-05T00:38:25.062" v="1028" actId="20577"/>
        <pc:sldMkLst>
          <pc:docMk/>
          <pc:sldMk cId="1581159542" sldId="314"/>
        </pc:sldMkLst>
        <pc:spChg chg="mod">
          <ac:chgData name="Sundhar Alagumalai" userId="03d2b706a7dda02b" providerId="LiveId" clId="{39065157-D01C-4BDF-8C45-511F26CC21E9}" dt="2021-01-04T15:03:32.096" v="626" actId="20577"/>
          <ac:spMkLst>
            <pc:docMk/>
            <pc:sldMk cId="1581159542" sldId="314"/>
            <ac:spMk id="2" creationId="{D166BB6F-5653-4522-990B-9BD11898EC3D}"/>
          </ac:spMkLst>
        </pc:spChg>
        <pc:spChg chg="mod">
          <ac:chgData name="Sundhar Alagumalai" userId="03d2b706a7dda02b" providerId="LiveId" clId="{39065157-D01C-4BDF-8C45-511F26CC21E9}" dt="2021-01-05T00:38:25.062" v="1028" actId="20577"/>
          <ac:spMkLst>
            <pc:docMk/>
            <pc:sldMk cId="1581159542" sldId="314"/>
            <ac:spMk id="3" creationId="{D163C90F-72E1-4D57-B278-185DD8A9406D}"/>
          </ac:spMkLst>
        </pc:spChg>
      </pc:sldChg>
      <pc:sldChg chg="delSp modSp new mod">
        <pc:chgData name="Sundhar Alagumalai" userId="03d2b706a7dda02b" providerId="LiveId" clId="{39065157-D01C-4BDF-8C45-511F26CC21E9}" dt="2021-01-04T15:35:23.033" v="969" actId="6549"/>
        <pc:sldMkLst>
          <pc:docMk/>
          <pc:sldMk cId="2960611789" sldId="315"/>
        </pc:sldMkLst>
        <pc:spChg chg="del mod">
          <ac:chgData name="Sundhar Alagumalai" userId="03d2b706a7dda02b" providerId="LiveId" clId="{39065157-D01C-4BDF-8C45-511F26CC21E9}" dt="2021-01-04T15:35:17.052" v="967" actId="478"/>
          <ac:spMkLst>
            <pc:docMk/>
            <pc:sldMk cId="2960611789" sldId="315"/>
            <ac:spMk id="2" creationId="{F49BFCE0-8684-4C80-969A-5432C4631096}"/>
          </ac:spMkLst>
        </pc:spChg>
        <pc:spChg chg="mod">
          <ac:chgData name="Sundhar Alagumalai" userId="03d2b706a7dda02b" providerId="LiveId" clId="{39065157-D01C-4BDF-8C45-511F26CC21E9}" dt="2021-01-04T15:35:23.033" v="969" actId="6549"/>
          <ac:spMkLst>
            <pc:docMk/>
            <pc:sldMk cId="2960611789" sldId="315"/>
            <ac:spMk id="3" creationId="{6653FAF8-AFDA-4814-8D8B-5C7F688A910B}"/>
          </ac:spMkLst>
        </pc:spChg>
      </pc:sldChg>
      <pc:sldChg chg="modSp new del mod">
        <pc:chgData name="Sundhar Alagumalai" userId="03d2b706a7dda02b" providerId="LiveId" clId="{39065157-D01C-4BDF-8C45-511F26CC21E9}" dt="2021-01-05T00:38:29.590" v="1029" actId="47"/>
        <pc:sldMkLst>
          <pc:docMk/>
          <pc:sldMk cId="4290549335" sldId="316"/>
        </pc:sldMkLst>
        <pc:spChg chg="mod">
          <ac:chgData name="Sundhar Alagumalai" userId="03d2b706a7dda02b" providerId="LiveId" clId="{39065157-D01C-4BDF-8C45-511F26CC21E9}" dt="2021-01-04T15:58:48.278" v="982"/>
          <ac:spMkLst>
            <pc:docMk/>
            <pc:sldMk cId="4290549335" sldId="316"/>
            <ac:spMk id="2" creationId="{1AE4ED0D-5DE7-48FD-9DE2-A4B462597130}"/>
          </ac:spMkLst>
        </pc:spChg>
        <pc:spChg chg="mod">
          <ac:chgData name="Sundhar Alagumalai" userId="03d2b706a7dda02b" providerId="LiveId" clId="{39065157-D01C-4BDF-8C45-511F26CC21E9}" dt="2021-01-04T15:59:41.299" v="1002" actId="20577"/>
          <ac:spMkLst>
            <pc:docMk/>
            <pc:sldMk cId="4290549335" sldId="316"/>
            <ac:spMk id="3" creationId="{24D72128-E63E-4E4D-B0D4-2BCE9E26658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About Syllabus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you plan to Retire ?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Trends in 2021</a:t>
          </a: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1E3DE88C-A464-4C1C-A60D-3093BE64E0E1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4685AEEE-9569-4AB7-9B5E-1B608E1BF148}" type="pres">
      <dgm:prSet presAssocID="{40FC4FFE-8987-4A26-B7F4-8A516F18ADAE}" presName="compNode" presStyleCnt="0"/>
      <dgm:spPr/>
    </dgm:pt>
    <dgm:pt modelId="{DADF556B-DF95-4DFC-87C2-21398E3D0ADE}" type="pres">
      <dgm:prSet presAssocID="{40FC4FFE-8987-4A26-B7F4-8A516F18ADAE}" presName="bgRect" presStyleLbl="bgShp" presStyleIdx="0" presStyleCnt="3" custScaleY="47150"/>
      <dgm:spPr/>
    </dgm:pt>
    <dgm:pt modelId="{CF7D5624-4391-4E6A-8F2C-6D3ED13586B4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AC1E0181-2FFD-4BEF-BA42-10F1AC4AA62D}" type="pres">
      <dgm:prSet presAssocID="{40FC4FFE-8987-4A26-B7F4-8A516F18ADAE}" presName="spaceRect" presStyleCnt="0"/>
      <dgm:spPr/>
    </dgm:pt>
    <dgm:pt modelId="{267C10CF-0C00-4034-B743-6BE40A2FD27B}" type="pres">
      <dgm:prSet presAssocID="{40FC4FFE-8987-4A26-B7F4-8A516F18ADAE}" presName="parTx" presStyleLbl="revTx" presStyleIdx="0" presStyleCnt="3" custScaleY="35529">
        <dgm:presLayoutVars>
          <dgm:chMax val="0"/>
          <dgm:chPref val="0"/>
        </dgm:presLayoutVars>
      </dgm:prSet>
      <dgm:spPr/>
    </dgm:pt>
    <dgm:pt modelId="{975694F6-C72A-42B4-8E7F-371050CC3A31}" type="pres">
      <dgm:prSet presAssocID="{5B62599A-5C9B-48E7-896E-EA782AC60C8B}" presName="sibTrans" presStyleCnt="0"/>
      <dgm:spPr/>
    </dgm:pt>
    <dgm:pt modelId="{4D756720-ABE2-4BF7-BE12-9000AEDA938A}" type="pres">
      <dgm:prSet presAssocID="{49225C73-1633-42F1-AB3B-7CB183E5F8B8}" presName="compNode" presStyleCnt="0"/>
      <dgm:spPr/>
    </dgm:pt>
    <dgm:pt modelId="{A69A1EB4-09AE-4E2A-B731-5992F9811403}" type="pres">
      <dgm:prSet presAssocID="{49225C73-1633-42F1-AB3B-7CB183E5F8B8}" presName="bgRect" presStyleLbl="bgShp" presStyleIdx="1" presStyleCnt="3" custScaleY="63667" custLinFactNeighborX="-376" custLinFactNeighborY="-49387"/>
      <dgm:spPr/>
    </dgm:pt>
    <dgm:pt modelId="{ED467CC2-68AA-4BA4-A868-A11D102534D8}" type="pres">
      <dgm:prSet presAssocID="{49225C73-1633-42F1-AB3B-7CB183E5F8B8}" presName="iconRect" presStyleLbl="node1" presStyleIdx="1" presStyleCnt="3" custLinFactNeighborX="1926" custLinFactNeighborY="-8451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57DA721F-960B-4499-8C93-F19101FAC518}" type="pres">
      <dgm:prSet presAssocID="{49225C73-1633-42F1-AB3B-7CB183E5F8B8}" presName="spaceRect" presStyleCnt="0"/>
      <dgm:spPr/>
    </dgm:pt>
    <dgm:pt modelId="{EA253260-9E67-47B9-8BF5-7601B4094EC2}" type="pres">
      <dgm:prSet presAssocID="{49225C73-1633-42F1-AB3B-7CB183E5F8B8}" presName="parTx" presStyleLbl="revTx" presStyleIdx="1" presStyleCnt="3" custScaleY="36292" custLinFactNeighborX="0" custLinFactNeighborY="-48900">
        <dgm:presLayoutVars>
          <dgm:chMax val="0"/>
          <dgm:chPref val="0"/>
        </dgm:presLayoutVars>
      </dgm:prSet>
      <dgm:spPr/>
    </dgm:pt>
    <dgm:pt modelId="{456F09B1-4FB2-46F4-9687-8D751F0CF346}" type="pres">
      <dgm:prSet presAssocID="{9646853A-8964-4519-A5B1-0B7D18B2983D}" presName="sibTrans" presStyleCnt="0"/>
      <dgm:spPr/>
    </dgm:pt>
    <dgm:pt modelId="{CF1FE6E9-9720-4B9D-AC8F-507C929FA838}" type="pres">
      <dgm:prSet presAssocID="{1C383F32-22E8-4F62-A3E0-BDC3D5F48992}" presName="compNode" presStyleCnt="0"/>
      <dgm:spPr/>
    </dgm:pt>
    <dgm:pt modelId="{87169A3A-A940-4CED-98C1-9543BC01783F}" type="pres">
      <dgm:prSet presAssocID="{1C383F32-22E8-4F62-A3E0-BDC3D5F48992}" presName="bgRect" presStyleLbl="bgShp" presStyleIdx="2" presStyleCnt="3" custScaleY="59046" custLinFactNeighborX="1254" custLinFactNeighborY="-20550"/>
      <dgm:spPr/>
    </dgm:pt>
    <dgm:pt modelId="{B8575FA8-F345-4E76-BC7D-74CF8466E521}" type="pres">
      <dgm:prSet presAssocID="{1C383F32-22E8-4F62-A3E0-BDC3D5F48992}" presName="iconRect" presStyleLbl="node1" presStyleIdx="2" presStyleCnt="3" custLinFactNeighborX="1926" custLinFactNeighborY="-3605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psicle"/>
        </a:ext>
      </dgm:extLst>
    </dgm:pt>
    <dgm:pt modelId="{4CBBDA97-0498-409C-B237-3C194A84C162}" type="pres">
      <dgm:prSet presAssocID="{1C383F32-22E8-4F62-A3E0-BDC3D5F48992}" presName="spaceRect" presStyleCnt="0"/>
      <dgm:spPr/>
    </dgm:pt>
    <dgm:pt modelId="{6792D934-3A45-40BB-A527-985D9284B711}" type="pres">
      <dgm:prSet presAssocID="{1C383F32-22E8-4F62-A3E0-BDC3D5F48992}" presName="parTx" presStyleLbl="revTx" presStyleIdx="2" presStyleCnt="3" custScaleY="59832" custLinFactNeighborX="0" custLinFactNeighborY="-17878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08D84A71-7353-4003-B6BB-65BD3D728975}" type="presOf" srcId="{49225C73-1633-42F1-AB3B-7CB183E5F8B8}" destId="{EA253260-9E67-47B9-8BF5-7601B4094EC2}" srcOrd="0" destOrd="0" presId="urn:microsoft.com/office/officeart/2018/2/layout/IconVerticalSolidList"/>
    <dgm:cxn modelId="{B00AEB5A-43CC-4AD6-BFDC-150663FD8809}" type="presOf" srcId="{01A66772-F185-4D58-B8BB-E9370D7A7A2B}" destId="{1E3DE88C-A464-4C1C-A60D-3093BE64E0E1}" srcOrd="0" destOrd="0" presId="urn:microsoft.com/office/officeart/2018/2/layout/IconVerticalSoli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D800382-F0CD-473B-89F2-BDDF975C3B57}" type="presOf" srcId="{40FC4FFE-8987-4A26-B7F4-8A516F18ADAE}" destId="{267C10CF-0C00-4034-B743-6BE40A2FD27B}" srcOrd="0" destOrd="0" presId="urn:microsoft.com/office/officeart/2018/2/layout/IconVerticalSolidList"/>
    <dgm:cxn modelId="{C26081A2-860E-4694-8AD2-776CEB2BB8F4}" type="presOf" srcId="{1C383F32-22E8-4F62-A3E0-BDC3D5F48992}" destId="{6792D934-3A45-40BB-A527-985D9284B711}" srcOrd="0" destOrd="0" presId="urn:microsoft.com/office/officeart/2018/2/layout/IconVerticalSolidList"/>
    <dgm:cxn modelId="{6FF0D3BB-F66B-4C71-8585-14E743F4927C}" type="presParOf" srcId="{1E3DE88C-A464-4C1C-A60D-3093BE64E0E1}" destId="{4685AEEE-9569-4AB7-9B5E-1B608E1BF148}" srcOrd="0" destOrd="0" presId="urn:microsoft.com/office/officeart/2018/2/layout/IconVerticalSolidList"/>
    <dgm:cxn modelId="{C4E75080-241B-4C66-93E0-AD026F768027}" type="presParOf" srcId="{4685AEEE-9569-4AB7-9B5E-1B608E1BF148}" destId="{DADF556B-DF95-4DFC-87C2-21398E3D0ADE}" srcOrd="0" destOrd="0" presId="urn:microsoft.com/office/officeart/2018/2/layout/IconVerticalSolidList"/>
    <dgm:cxn modelId="{6BB2CCD9-E67E-419D-B735-25128DE5545B}" type="presParOf" srcId="{4685AEEE-9569-4AB7-9B5E-1B608E1BF148}" destId="{CF7D5624-4391-4E6A-8F2C-6D3ED13586B4}" srcOrd="1" destOrd="0" presId="urn:microsoft.com/office/officeart/2018/2/layout/IconVerticalSolidList"/>
    <dgm:cxn modelId="{CBE61AF9-6247-407E-9AE0-97E2A9E11CDE}" type="presParOf" srcId="{4685AEEE-9569-4AB7-9B5E-1B608E1BF148}" destId="{AC1E0181-2FFD-4BEF-BA42-10F1AC4AA62D}" srcOrd="2" destOrd="0" presId="urn:microsoft.com/office/officeart/2018/2/layout/IconVerticalSolidList"/>
    <dgm:cxn modelId="{4C3847A7-0AB6-4097-A5AA-86C3690C848F}" type="presParOf" srcId="{4685AEEE-9569-4AB7-9B5E-1B608E1BF148}" destId="{267C10CF-0C00-4034-B743-6BE40A2FD27B}" srcOrd="3" destOrd="0" presId="urn:microsoft.com/office/officeart/2018/2/layout/IconVerticalSolidList"/>
    <dgm:cxn modelId="{2CC0BC3B-0B6D-4AC0-BE24-CB3D424B8670}" type="presParOf" srcId="{1E3DE88C-A464-4C1C-A60D-3093BE64E0E1}" destId="{975694F6-C72A-42B4-8E7F-371050CC3A31}" srcOrd="1" destOrd="0" presId="urn:microsoft.com/office/officeart/2018/2/layout/IconVerticalSolidList"/>
    <dgm:cxn modelId="{D331423C-2F0F-41E2-9729-1A2B228EADEC}" type="presParOf" srcId="{1E3DE88C-A464-4C1C-A60D-3093BE64E0E1}" destId="{4D756720-ABE2-4BF7-BE12-9000AEDA938A}" srcOrd="2" destOrd="0" presId="urn:microsoft.com/office/officeart/2018/2/layout/IconVerticalSolidList"/>
    <dgm:cxn modelId="{915E868B-3ABF-43AD-8F59-009FE05DC5E4}" type="presParOf" srcId="{4D756720-ABE2-4BF7-BE12-9000AEDA938A}" destId="{A69A1EB4-09AE-4E2A-B731-5992F9811403}" srcOrd="0" destOrd="0" presId="urn:microsoft.com/office/officeart/2018/2/layout/IconVerticalSolidList"/>
    <dgm:cxn modelId="{4D7CCF2B-47FE-42AB-BA77-31136429FE09}" type="presParOf" srcId="{4D756720-ABE2-4BF7-BE12-9000AEDA938A}" destId="{ED467CC2-68AA-4BA4-A868-A11D102534D8}" srcOrd="1" destOrd="0" presId="urn:microsoft.com/office/officeart/2018/2/layout/IconVerticalSolidList"/>
    <dgm:cxn modelId="{4D53021D-D8C5-4F54-A100-293A5F0F8F1F}" type="presParOf" srcId="{4D756720-ABE2-4BF7-BE12-9000AEDA938A}" destId="{57DA721F-960B-4499-8C93-F19101FAC518}" srcOrd="2" destOrd="0" presId="urn:microsoft.com/office/officeart/2018/2/layout/IconVerticalSolidList"/>
    <dgm:cxn modelId="{D0D81A09-227B-40FE-AB21-1422B4D537FB}" type="presParOf" srcId="{4D756720-ABE2-4BF7-BE12-9000AEDA938A}" destId="{EA253260-9E67-47B9-8BF5-7601B4094EC2}" srcOrd="3" destOrd="0" presId="urn:microsoft.com/office/officeart/2018/2/layout/IconVerticalSolidList"/>
    <dgm:cxn modelId="{853C2541-DF6C-4D69-99F4-D2FEBB293FDD}" type="presParOf" srcId="{1E3DE88C-A464-4C1C-A60D-3093BE64E0E1}" destId="{456F09B1-4FB2-46F4-9687-8D751F0CF346}" srcOrd="3" destOrd="0" presId="urn:microsoft.com/office/officeart/2018/2/layout/IconVerticalSolidList"/>
    <dgm:cxn modelId="{735935B8-DB1D-4810-8247-F85267DED474}" type="presParOf" srcId="{1E3DE88C-A464-4C1C-A60D-3093BE64E0E1}" destId="{CF1FE6E9-9720-4B9D-AC8F-507C929FA838}" srcOrd="4" destOrd="0" presId="urn:microsoft.com/office/officeart/2018/2/layout/IconVerticalSolidList"/>
    <dgm:cxn modelId="{CD82F41F-91B9-4B83-80A0-FD3400FA31D1}" type="presParOf" srcId="{CF1FE6E9-9720-4B9D-AC8F-507C929FA838}" destId="{87169A3A-A940-4CED-98C1-9543BC01783F}" srcOrd="0" destOrd="0" presId="urn:microsoft.com/office/officeart/2018/2/layout/IconVerticalSolidList"/>
    <dgm:cxn modelId="{0013F248-8920-44E7-BA49-66BCDEB8C6CA}" type="presParOf" srcId="{CF1FE6E9-9720-4B9D-AC8F-507C929FA838}" destId="{B8575FA8-F345-4E76-BC7D-74CF8466E521}" srcOrd="1" destOrd="0" presId="urn:microsoft.com/office/officeart/2018/2/layout/IconVerticalSolidList"/>
    <dgm:cxn modelId="{C4D2D42C-7A5C-4C79-90B8-C9132D006E2F}" type="presParOf" srcId="{CF1FE6E9-9720-4B9D-AC8F-507C929FA838}" destId="{4CBBDA97-0498-409C-B237-3C194A84C162}" srcOrd="2" destOrd="0" presId="urn:microsoft.com/office/officeart/2018/2/layout/IconVerticalSolidList"/>
    <dgm:cxn modelId="{C50B1B8E-A634-4FE7-9EAE-B922884018AC}" type="presParOf" srcId="{CF1FE6E9-9720-4B9D-AC8F-507C929FA838}" destId="{6792D934-3A45-40BB-A527-985D9284B7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F556B-DF95-4DFC-87C2-21398E3D0ADE}">
      <dsp:nvSpPr>
        <dsp:cNvPr id="0" name=""/>
        <dsp:cNvSpPr/>
      </dsp:nvSpPr>
      <dsp:spPr>
        <a:xfrm>
          <a:off x="0" y="451271"/>
          <a:ext cx="6628804" cy="8039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D5624-4391-4E6A-8F2C-6D3ED13586B4}">
      <dsp:nvSpPr>
        <dsp:cNvPr id="0" name=""/>
        <dsp:cNvSpPr/>
      </dsp:nvSpPr>
      <dsp:spPr>
        <a:xfrm>
          <a:off x="515758" y="384350"/>
          <a:ext cx="937742" cy="937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C10CF-0C00-4034-B743-6BE40A2FD27B}">
      <dsp:nvSpPr>
        <dsp:cNvPr id="0" name=""/>
        <dsp:cNvSpPr/>
      </dsp:nvSpPr>
      <dsp:spPr>
        <a:xfrm>
          <a:off x="1969260" y="550339"/>
          <a:ext cx="4659543" cy="605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444" tIns="180444" rIns="180444" bIns="1804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About Syllabus</a:t>
          </a:r>
        </a:p>
      </dsp:txBody>
      <dsp:txXfrm>
        <a:off x="1969260" y="550339"/>
        <a:ext cx="4659543" cy="605764"/>
      </dsp:txXfrm>
    </dsp:sp>
    <dsp:sp modelId="{A69A1EB4-09AE-4E2A-B731-5992F9811403}">
      <dsp:nvSpPr>
        <dsp:cNvPr id="0" name=""/>
        <dsp:cNvSpPr/>
      </dsp:nvSpPr>
      <dsp:spPr>
        <a:xfrm>
          <a:off x="0" y="1599656"/>
          <a:ext cx="6628804" cy="10855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67CC2-68AA-4BA4-A868-A11D102534D8}">
      <dsp:nvSpPr>
        <dsp:cNvPr id="0" name=""/>
        <dsp:cNvSpPr/>
      </dsp:nvSpPr>
      <dsp:spPr>
        <a:xfrm>
          <a:off x="533819" y="1723079"/>
          <a:ext cx="937742" cy="937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53260-9E67-47B9-8BF5-7601B4094EC2}">
      <dsp:nvSpPr>
        <dsp:cNvPr id="0" name=""/>
        <dsp:cNvSpPr/>
      </dsp:nvSpPr>
      <dsp:spPr>
        <a:xfrm>
          <a:off x="1969260" y="1841330"/>
          <a:ext cx="4659543" cy="61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444" tIns="180444" rIns="180444" bIns="1804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When you plan to Retire ?</a:t>
          </a:r>
        </a:p>
      </dsp:txBody>
      <dsp:txXfrm>
        <a:off x="1969260" y="1841330"/>
        <a:ext cx="4659543" cy="618773"/>
      </dsp:txXfrm>
    </dsp:sp>
    <dsp:sp modelId="{87169A3A-A940-4CED-98C1-9543BC01783F}">
      <dsp:nvSpPr>
        <dsp:cNvPr id="0" name=""/>
        <dsp:cNvSpPr/>
      </dsp:nvSpPr>
      <dsp:spPr>
        <a:xfrm>
          <a:off x="0" y="4261951"/>
          <a:ext cx="6628804" cy="10067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75FA8-F345-4E76-BC7D-74CF8466E521}">
      <dsp:nvSpPr>
        <dsp:cNvPr id="0" name=""/>
        <dsp:cNvSpPr/>
      </dsp:nvSpPr>
      <dsp:spPr>
        <a:xfrm>
          <a:off x="533819" y="4308733"/>
          <a:ext cx="937742" cy="937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2D934-3A45-40BB-A527-985D9284B711}">
      <dsp:nvSpPr>
        <dsp:cNvPr id="0" name=""/>
        <dsp:cNvSpPr/>
      </dsp:nvSpPr>
      <dsp:spPr>
        <a:xfrm>
          <a:off x="1969260" y="4300808"/>
          <a:ext cx="4659543" cy="102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444" tIns="180444" rIns="180444" bIns="1804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Trends in 2021</a:t>
          </a:r>
        </a:p>
      </dsp:txBody>
      <dsp:txXfrm>
        <a:off x="1969260" y="4300808"/>
        <a:ext cx="4659543" cy="1020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3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6610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430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4888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068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6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814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2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6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5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actice-for-cracking-any-coding-interview/" TargetMode="External"/><Relationship Id="rId2" Type="http://schemas.openxmlformats.org/officeDocument/2006/relationships/hyperlink" Target="https://coderbyt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mpetitions" TargetMode="External"/><Relationship Id="rId5" Type="http://schemas.openxmlformats.org/officeDocument/2006/relationships/hyperlink" Target="https://www.hackerrank.com/programming-interview-questions/" TargetMode="External"/><Relationship Id="rId4" Type="http://schemas.openxmlformats.org/officeDocument/2006/relationships/hyperlink" Target="https://leetcod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IT Trends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Plan</a:t>
            </a:r>
            <a:br>
              <a:rPr lang="en-US" sz="4400"/>
            </a:br>
            <a:endParaRPr lang="en-US" sz="440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874138"/>
              </p:ext>
            </p:extLst>
          </p:nvPr>
        </p:nvGraphicFramePr>
        <p:xfrm>
          <a:off x="3190390" y="664644"/>
          <a:ext cx="6628804" cy="5968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8935554-4CFD-41ED-A2C4-D1DA730952E8}"/>
              </a:ext>
            </a:extLst>
          </p:cNvPr>
          <p:cNvSpPr/>
          <p:nvPr/>
        </p:nvSpPr>
        <p:spPr>
          <a:xfrm>
            <a:off x="3190390" y="3724102"/>
            <a:ext cx="6628804" cy="835781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                               Core IT Subjects and preparation Plan?</a:t>
            </a:r>
          </a:p>
        </p:txBody>
      </p:sp>
      <p:sp>
        <p:nvSpPr>
          <p:cNvPr id="36" name="Rectangle 35" descr="Popsicle">
            <a:extLst>
              <a:ext uri="{FF2B5EF4-FFF2-40B4-BE49-F238E27FC236}">
                <a16:creationId xmlns:a16="http://schemas.microsoft.com/office/drawing/2014/main" id="{A396A586-0C55-456E-822E-E8E9D95201E5}"/>
              </a:ext>
            </a:extLst>
          </p:cNvPr>
          <p:cNvSpPr/>
          <p:nvPr/>
        </p:nvSpPr>
        <p:spPr>
          <a:xfrm>
            <a:off x="3731191" y="3808027"/>
            <a:ext cx="937742" cy="751856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DF01-D29B-4E07-96C2-0E8E0845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22960"/>
            <a:ext cx="8915400" cy="5088262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About Syllabus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8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86AC-0B1C-4AEF-8590-66DEF6CD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plan to Retire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EDED-EAA0-4B56-9FFA-BF0280F6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Good Health</a:t>
            </a:r>
          </a:p>
          <a:p>
            <a:pPr marL="0" indent="0">
              <a:buNone/>
            </a:pPr>
            <a:r>
              <a:rPr lang="en-US" dirty="0"/>
              <a:t>Financial Independent</a:t>
            </a:r>
          </a:p>
          <a:p>
            <a:pPr marL="0" indent="0">
              <a:buNone/>
            </a:pPr>
            <a:r>
              <a:rPr lang="en-US" dirty="0"/>
              <a:t>You own your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0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553B1-BCEB-4702-9D44-F0438096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Earn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7CCB59-268D-4E97-9B2E-DEAA7ABF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Save time </a:t>
            </a:r>
          </a:p>
          <a:p>
            <a:r>
              <a:rPr lang="en-US" dirty="0"/>
              <a:t>Spend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Note – 24hr per Day</a:t>
            </a:r>
          </a:p>
          <a:p>
            <a:pPr marL="0" indent="0">
              <a:buNone/>
            </a:pPr>
            <a:r>
              <a:rPr lang="en-US" dirty="0"/>
              <a:t>What you do add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CA75A-47CA-4995-B8AB-DF28ED36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76" y="640080"/>
            <a:ext cx="3335510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57127-D657-4C2F-A8E4-BDD9C4FA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 dirty="0"/>
              <a:t>Core IT Subjects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8C61-412B-4B40-B2F1-2EC84963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en-US" dirty="0"/>
              <a:t>Data Structures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Master in 2 programming language (Python &amp; Java)</a:t>
            </a:r>
          </a:p>
          <a:p>
            <a:r>
              <a:rPr lang="en-US" dirty="0"/>
              <a:t>System Designs(Memory Management, cache, processor optimization)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5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29A2-8D04-4B74-86B7-16FAF68F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5298-9FBD-4E29-8B4C-C941C2B5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https://coderbyte.com/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https://www.geeksforgeeks.org/practice-for-cracking-any-coding-interview/</a:t>
            </a:r>
            <a:endParaRPr lang="en-US" dirty="0"/>
          </a:p>
          <a:p>
            <a:r>
              <a:rPr lang="en-US" dirty="0">
                <a:hlinkClick r:id="rId4"/>
              </a:rPr>
              <a:t>https://leetcode.com/</a:t>
            </a:r>
            <a:endParaRPr lang="en-US" dirty="0"/>
          </a:p>
          <a:p>
            <a:r>
              <a:rPr lang="en-US" dirty="0">
                <a:hlinkClick r:id="rId5"/>
              </a:rPr>
              <a:t>https://www.hackerrank.com/programming-interview-questions/</a:t>
            </a:r>
            <a:endParaRPr lang="en-US" dirty="0"/>
          </a:p>
          <a:p>
            <a:r>
              <a:rPr lang="en-US" dirty="0">
                <a:hlinkClick r:id="rId6"/>
              </a:rPr>
              <a:t>https://www.kaggle.com/competitions</a:t>
            </a:r>
            <a:r>
              <a:rPr lang="en-US" dirty="0"/>
              <a:t> ( 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237697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BB6F-5653-4522-990B-9BD11898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Trends in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C90F-72E1-4D57-B278-185DD8A9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Adaptation – Distributed Cloud ( On-Prem vs Cloud (AWS, Azure, GCP )</a:t>
            </a:r>
          </a:p>
          <a:p>
            <a:r>
              <a:rPr lang="en-US" dirty="0"/>
              <a:t>Artificial intelligence ( ML, Deep Learning, Computer Vision </a:t>
            </a:r>
            <a:r>
              <a:rPr lang="en-US" dirty="0" err="1"/>
              <a:t>Etc</a:t>
            </a:r>
            <a:r>
              <a:rPr lang="en-US" dirty="0"/>
              <a:t>…….)</a:t>
            </a:r>
          </a:p>
          <a:p>
            <a:r>
              <a:rPr lang="en-US" dirty="0"/>
              <a:t>Robotics, Drones, and Vehicle Automation</a:t>
            </a:r>
          </a:p>
          <a:p>
            <a:r>
              <a:rPr lang="en-US" dirty="0"/>
              <a:t>The As-A-Service Revolution ( Pay as you grow)</a:t>
            </a:r>
          </a:p>
          <a:p>
            <a:r>
              <a:rPr lang="en-US" dirty="0"/>
              <a:t>Extended Reality (XR) – Virtual and Augmented Reality (VR/MR)</a:t>
            </a:r>
          </a:p>
          <a:p>
            <a:r>
              <a:rPr lang="en-US" dirty="0"/>
              <a:t>Mobile - </a:t>
            </a: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5G</a:t>
            </a:r>
          </a:p>
          <a:p>
            <a:r>
              <a:rPr lang="en-US" dirty="0"/>
              <a:t>Cybersecurity mesh The cybersecurity mesh is a distributed architectural approach to scalable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5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FAF8-AFDA-4814-8D8B-5C7F688A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Any Questions please?</a:t>
            </a:r>
          </a:p>
        </p:txBody>
      </p:sp>
    </p:spTree>
    <p:extLst>
      <p:ext uri="{BB962C8B-B14F-4D97-AF65-F5344CB8AC3E}">
        <p14:creationId xmlns:p14="http://schemas.microsoft.com/office/powerpoint/2010/main" val="29606117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728</TotalTime>
  <Words>213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Georgia</vt:lpstr>
      <vt:lpstr>Wingdings 3</vt:lpstr>
      <vt:lpstr>Wisp</vt:lpstr>
      <vt:lpstr>IT Trends 2021</vt:lpstr>
      <vt:lpstr>Plan </vt:lpstr>
      <vt:lpstr>PowerPoint Presentation</vt:lpstr>
      <vt:lpstr>When you plan to Retire ?</vt:lpstr>
      <vt:lpstr>Earn Time</vt:lpstr>
      <vt:lpstr>Core IT Subjects</vt:lpstr>
      <vt:lpstr>Prepare for challenge</vt:lpstr>
      <vt:lpstr>IT Trends in 2021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 2021</dc:title>
  <dc:creator>Sundhar Alagumalai</dc:creator>
  <cp:lastModifiedBy>Sundhar Alagumalai</cp:lastModifiedBy>
  <cp:revision>1</cp:revision>
  <dcterms:created xsi:type="dcterms:W3CDTF">2021-01-04T02:17:08Z</dcterms:created>
  <dcterms:modified xsi:type="dcterms:W3CDTF">2021-01-05T00:38:31Z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