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en-US" altLang="zh-CN" b="1" dirty="0"/>
              <a:t>:V. SUNDHARESWARI </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swethaswetha6763@gmail.com</cp:lastModifiedBy>
  <cp:revision>25</cp:revision>
  <dcterms:created xsi:type="dcterms:W3CDTF">2021-05-26T16:50:10Z</dcterms:created>
  <dcterms:modified xsi:type="dcterms:W3CDTF">2024-03-27T06:59:18Z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