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4" r:id="rId13"/>
    <p:sldId id="271" r:id="rId14"/>
    <p:sldId id="272" r:id="rId15"/>
    <p:sldId id="273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429000"/>
            <a:ext cx="1034964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UDENT NAME: </a:t>
            </a:r>
            <a:r>
              <a:rPr lang="en-IN" sz="2400" dirty="0"/>
              <a:t>k. Sundharraj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>
                <a:cs typeface="Calibri"/>
              </a:rPr>
              <a:t>ABB549F1E9F7CEAA73F407A594E2F197</a:t>
            </a:r>
          </a:p>
          <a:p>
            <a:r>
              <a:rPr lang="en-US" sz="2400" dirty="0"/>
              <a:t>DEPARTMENT: </a:t>
            </a:r>
            <a:r>
              <a:rPr lang="en-IN" sz="2400" dirty="0"/>
              <a:t>BSC computer science</a:t>
            </a:r>
          </a:p>
          <a:p>
            <a:r>
              <a:rPr lang="en-US" sz="2400" dirty="0"/>
              <a:t>COLLEGE:</a:t>
            </a:r>
            <a:r>
              <a:rPr lang="en-IN" sz="2400" dirty="0"/>
              <a:t>Vel Tech Ranga Sanku Arts</a:t>
            </a:r>
            <a:r>
              <a:rPr lang="en-US" sz="2400" dirty="0"/>
              <a:t> </a:t>
            </a:r>
            <a:r>
              <a:rPr lang="en-IN" sz="2400" dirty="0"/>
              <a:t>College</a:t>
            </a:r>
            <a:r>
              <a:rPr lang="en-US" sz="2400" dirty="0"/>
              <a:t>/ UNIVERSITY</a:t>
            </a:r>
            <a:r>
              <a:rPr lang="en-IN" sz="2400" dirty="0"/>
              <a:t> OF MADRAS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A6EAE9-9F09-62FE-9FCD-18F7B6654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908" y="1547939"/>
            <a:ext cx="9350568" cy="2264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B45AA5-1A6F-4F06-F980-AC2FFEC34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3839873"/>
            <a:ext cx="9267226" cy="29055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70FF-1DF0-51D8-0E10-2369CA822C06}"/>
              </a:ext>
            </a:extLst>
          </p:cNvPr>
          <p:cNvSpPr txBox="1"/>
          <p:nvPr/>
        </p:nvSpPr>
        <p:spPr>
          <a:xfrm>
            <a:off x="404979" y="1740183"/>
            <a:ext cx="68206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Highlights of Your Project:</a:t>
            </a:r>
            <a:endParaRPr lang="en-IN" b="1"/>
          </a:p>
          <a:p>
            <a:endParaRPr lang="en-IN" b="1"/>
          </a:p>
          <a:p>
            <a:r>
              <a:rPr lang="en-IN"/>
              <a:t>➤</a:t>
            </a:r>
            <a:r>
              <a:rPr lang="en-US"/>
              <a:t>Integrates both technical (coding, web development) and creative (design, wallpapers, logos) projects in a single portfolio.</a:t>
            </a:r>
            <a:endParaRPr lang="en-IN"/>
          </a:p>
          <a:p>
            <a:endParaRPr lang="en-IN"/>
          </a:p>
          <a:p>
            <a:r>
              <a:rPr lang="en-IN"/>
              <a:t>➤</a:t>
            </a:r>
            <a:r>
              <a:rPr lang="en-US"/>
              <a:t> Features a user-friendly, visually attractive layout for easy navigation andengagement.</a:t>
            </a:r>
            <a:endParaRPr lang="en-IN"/>
          </a:p>
          <a:p>
            <a:endParaRPr lang="en-IN"/>
          </a:p>
          <a:p>
            <a:r>
              <a:rPr lang="en-IN"/>
              <a:t>➤</a:t>
            </a:r>
            <a:r>
              <a:rPr lang="en-US"/>
              <a:t>Provides interactive elements like clickable project links and external profiles for deeper exploration.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89A5-E53C-761E-03A6-0C388EB3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Me: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B06AE-B076-6D00-0C4B-51901900C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" y="1651889"/>
            <a:ext cx="10032111" cy="466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2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7BB362-D912-789B-8407-53681DD97AD0}"/>
              </a:ext>
            </a:extLst>
          </p:cNvPr>
          <p:cNvSpPr txBox="1"/>
          <p:nvPr/>
        </p:nvSpPr>
        <p:spPr>
          <a:xfrm>
            <a:off x="1129679" y="1616363"/>
            <a:ext cx="61951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Final Summary:</a:t>
            </a:r>
            <a:endParaRPr lang="en-IN" b="1"/>
          </a:p>
          <a:p>
            <a:endParaRPr lang="en-IN"/>
          </a:p>
          <a:p>
            <a:r>
              <a:rPr lang="en-IN"/>
              <a:t>➤</a:t>
            </a:r>
            <a:r>
              <a:rPr lang="en-US"/>
              <a:t>Demonstrates a holistic approach to personal branding and self-presentation in the digital age.</a:t>
            </a:r>
            <a:endParaRPr lang="en-IN"/>
          </a:p>
          <a:p>
            <a:endParaRPr lang="en-IN"/>
          </a:p>
          <a:p>
            <a:r>
              <a:rPr lang="en-IN"/>
              <a:t>➤</a:t>
            </a:r>
            <a:r>
              <a:rPr lang="en-US"/>
              <a:t>Offers a comprehensive record of skills, achievements, and creative growth beyond traditional resumes.</a:t>
            </a:r>
            <a:endParaRPr lang="en-IN"/>
          </a:p>
          <a:p>
            <a:endParaRPr lang="en-IN"/>
          </a:p>
          <a:p>
            <a:r>
              <a:rPr lang="en-IN"/>
              <a:t>➤</a:t>
            </a:r>
            <a:r>
              <a:rPr lang="en-US"/>
              <a:t>Acts as a dynamic platform adaptable for academic, professional, and creative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279262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4C53F-2F28-EF43-F7D5-0DEA6BB98019}"/>
              </a:ext>
            </a:extLst>
          </p:cNvPr>
          <p:cNvSpPr txBox="1"/>
          <p:nvPr/>
        </p:nvSpPr>
        <p:spPr>
          <a:xfrm>
            <a:off x="905874" y="2131469"/>
            <a:ext cx="84619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Benefits to Society:</a:t>
            </a:r>
            <a:endParaRPr lang="en-IN" b="1"/>
          </a:p>
          <a:p>
            <a:endParaRPr lang="en-IN"/>
          </a:p>
          <a:p>
            <a:r>
              <a:rPr lang="en-IN"/>
              <a:t>➤</a:t>
            </a:r>
            <a:r>
              <a:rPr lang="en-US"/>
              <a:t>Encourages students and professionals to showcase their real skills and passion authentically.</a:t>
            </a:r>
            <a:endParaRPr lang="en-IN"/>
          </a:p>
          <a:p>
            <a:endParaRPr lang="en-IN"/>
          </a:p>
          <a:p>
            <a:r>
              <a:rPr lang="en-US"/>
              <a:t>➤ Fosters inspiration and knowledge sharing among peers, educators, and professionals.</a:t>
            </a:r>
            <a:endParaRPr lang="en-IN"/>
          </a:p>
          <a:p>
            <a:endParaRPr lang="en-IN"/>
          </a:p>
          <a:p>
            <a:r>
              <a:rPr lang="en-IN"/>
              <a:t>➤</a:t>
            </a:r>
            <a:r>
              <a:rPr lang="en-US"/>
              <a:t>Helps bridge the gap between talent and opportunity, supporting career growth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45994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3D9C5-C920-6929-FCA6-2FF32F96E36F}"/>
              </a:ext>
            </a:extLst>
          </p:cNvPr>
          <p:cNvSpPr txBox="1"/>
          <p:nvPr/>
        </p:nvSpPr>
        <p:spPr>
          <a:xfrm>
            <a:off x="4252279" y="2844225"/>
            <a:ext cx="906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i="1"/>
              <a:t>Thank you</a:t>
            </a:r>
            <a:endParaRPr lang="en-US" sz="3200" b="1" i="1"/>
          </a:p>
        </p:txBody>
      </p:sp>
    </p:spTree>
    <p:extLst>
      <p:ext uri="{BB962C8B-B14F-4D97-AF65-F5344CB8AC3E}">
        <p14:creationId xmlns:p14="http://schemas.microsoft.com/office/powerpoint/2010/main" val="403907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775" y="2218373"/>
            <a:ext cx="8051800" cy="3810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
Name: Sundharraj. 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
BSc Computer Science, 2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
Key Skills: Java, Web Development, Creative Design
Projects: Web apps, Wallpapers, Logos
Contact: [Email] | [LinkedIn] | [GitHub]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32420-8047-C917-C3D3-A9503741AA5B}"/>
              </a:ext>
            </a:extLst>
          </p:cNvPr>
          <p:cNvSpPr txBox="1"/>
          <p:nvPr/>
        </p:nvSpPr>
        <p:spPr>
          <a:xfrm>
            <a:off x="979957" y="2019300"/>
            <a:ext cx="53451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today's digital era, traditional resumes are not enough to effectively showcase skills and projects.</a:t>
            </a: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Many students and professionals lack a structured online presence to highlight their work and achievements.</a:t>
            </a: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Di</a:t>
            </a:r>
            <a:r>
              <a:rPr lang="en-US"/>
              <a:t>gital portfolio offers an interactive and accessible solution to present skills, experiences, and accomplishments in a modern, engaging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68C52-1C48-FCE8-9098-2CAF01EF7F56}"/>
              </a:ext>
            </a:extLst>
          </p:cNvPr>
          <p:cNvSpPr txBox="1"/>
          <p:nvPr/>
        </p:nvSpPr>
        <p:spPr>
          <a:xfrm>
            <a:off x="927189" y="2099498"/>
            <a:ext cx="62132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Brief summary: This project is a digital portfolio to professionallypresent my background, skills, and creative work.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Contains key sections: About Me, Projects, Skills, and Contact for easynavigation.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Main idea: Showcase personal achievements, highlight technicalexpertise, and display completed projects in an organized manner.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D4C4F-D178-4079-71F5-379D2ABD34F1}"/>
              </a:ext>
            </a:extLst>
          </p:cNvPr>
          <p:cNvSpPr txBox="1"/>
          <p:nvPr/>
        </p:nvSpPr>
        <p:spPr>
          <a:xfrm>
            <a:off x="575497" y="1857375"/>
            <a:ext cx="58308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Students</a:t>
            </a:r>
            <a:r>
              <a:rPr lang="en-US"/>
              <a:t>: Showcase academic projects, assignments, and build resumesfor further studies.</a:t>
            </a:r>
            <a:endParaRPr lang="en-IN"/>
          </a:p>
          <a:p>
            <a:endParaRPr lang="en-IN"/>
          </a:p>
          <a:p>
            <a:r>
              <a:rPr lang="en-US" b="1"/>
              <a:t>Job Seekers</a:t>
            </a:r>
            <a:r>
              <a:rPr lang="en-US"/>
              <a:t>: Share skills, experience, and portfolio with recruiters and </a:t>
            </a:r>
            <a:r>
              <a:rPr lang="en-IN"/>
              <a:t>e</a:t>
            </a:r>
            <a:r>
              <a:rPr lang="en-US"/>
              <a:t>mployers.</a:t>
            </a:r>
            <a:endParaRPr lang="en-IN"/>
          </a:p>
          <a:p>
            <a:endParaRPr lang="en-IN"/>
          </a:p>
          <a:p>
            <a:r>
              <a:rPr lang="en-US" b="1"/>
              <a:t>Freelancers</a:t>
            </a:r>
            <a:r>
              <a:rPr lang="en-US"/>
              <a:t>: Present work samples and completed projects to attractpotential clients.</a:t>
            </a:r>
            <a:endParaRPr lang="en-IN"/>
          </a:p>
          <a:p>
            <a:endParaRPr lang="en-IN"/>
          </a:p>
          <a:p>
            <a:r>
              <a:rPr lang="en-US" b="1"/>
              <a:t>Professionals</a:t>
            </a:r>
            <a:r>
              <a:rPr lang="en-US"/>
              <a:t>: Highlight career achievements, expertise, and ongoingOtevetopment.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2D02E-8316-60FA-524C-C18DD4287649}"/>
              </a:ext>
            </a:extLst>
          </p:cNvPr>
          <p:cNvSpPr txBox="1"/>
          <p:nvPr/>
        </p:nvSpPr>
        <p:spPr>
          <a:xfrm>
            <a:off x="3188979" y="1857375"/>
            <a:ext cx="60296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HTML</a:t>
            </a:r>
            <a:r>
              <a:rPr lang="en-US"/>
              <a:t>: Builds the main structure of all portfolio pages and sections.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CSS</a:t>
            </a:r>
            <a:r>
              <a:rPr lang="en-US"/>
              <a:t>: Styles the portfolio with colors, layouts, and makes it responsive forall device sizes.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JavaScript</a:t>
            </a:r>
            <a:r>
              <a:rPr lang="en-US"/>
              <a:t>: Adds interactivity-navigation menu, animations, and form validation.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Code Editor</a:t>
            </a:r>
            <a:r>
              <a:rPr lang="en-US"/>
              <a:t>: Developed using VS Code for efficient coding.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/>
              <a:t>Hosting</a:t>
            </a:r>
            <a:r>
              <a:rPr lang="en-US"/>
              <a:t>: Published online using GitHub Pages for easy sharing and access.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025FB-B5CC-2D8F-26A7-9B274E2FCF29}"/>
              </a:ext>
            </a:extLst>
          </p:cNvPr>
          <p:cNvSpPr txBox="1"/>
          <p:nvPr/>
        </p:nvSpPr>
        <p:spPr>
          <a:xfrm>
            <a:off x="1076392" y="1598600"/>
            <a:ext cx="71037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Organized sections:</a:t>
            </a:r>
            <a:endParaRPr lang="en-IN" b="1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Home/About Me, Projects, Skills, Contact.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Consistent color scheme and clean typography throughout the portfolio.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navigation bar for smooth movement between sections.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Visual elements like icons and images for better engagement.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Fully responsive layout optimized for both mobile and desktop devices.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B7F7B-7769-6BDC-1AFF-F276D7AE3A81}"/>
              </a:ext>
            </a:extLst>
          </p:cNvPr>
          <p:cNvSpPr txBox="1"/>
          <p:nvPr/>
        </p:nvSpPr>
        <p:spPr>
          <a:xfrm>
            <a:off x="755332" y="1875691"/>
            <a:ext cx="62571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Navigation bar with smooth scrolling for easy access to all sections.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Project showcase including images and detailed descriptions for each project.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Interactive elements such as hover effects and animations to enhance user engagement.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Contact form with validation to ensure correct and complete user input.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Responsive design that works seamlessly on desktop, tablet,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Contact Me: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SUNDHAR RAJ</cp:lastModifiedBy>
  <cp:revision>25</cp:revision>
  <dcterms:created xsi:type="dcterms:W3CDTF">2024-03-29T15:07:22Z</dcterms:created>
  <dcterms:modified xsi:type="dcterms:W3CDTF">2025-09-16T04:57:47Z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