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EFA726-05E3-5BE5-ED30-8B4F98320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4F788BC-D454-DAC3-9C1E-61A7D0348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45DF47-26FA-48F6-D29C-60E97118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F628739-FBC5-D1C5-6228-BE273199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2A8455-87BA-5E5F-61D9-BF34F038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2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043A42-9829-4431-EEB2-902CF47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E60C546-71D0-B167-7877-58D3C1D5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34127C-A672-3ED7-BB35-FD78A821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255A1D-404A-7962-6F23-39F39C9E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F9EDFC3-BC55-E72F-EEDA-3750FDD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767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E377550-E48F-68BE-29B1-FAA16AA96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6DC8C8-625D-F7DF-A43B-16D8F817A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505548-0037-EE43-A8B0-3A25366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A0B2816-0290-96ED-FF04-A1DEEF1E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BDC892-7698-A7A4-AA34-9DAFB083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6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66FD30-164D-2388-9088-229A037C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73A34A-D679-59E4-7713-5AB306A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5D3C28-5B77-5571-5B92-A21C8E11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CB6C65-0897-66A5-A719-4E3C247F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14E208-C162-CAD5-707B-4485DF2E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74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7983D2-0F3C-6559-07FE-07BABB8C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6FBD70-6E04-FEDF-8B07-C6973241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A2024E9-6678-EE65-7CA2-461825E8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8BDF2A-7631-6FB3-7671-830CB163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91D065-3FC6-76FC-951A-64D23719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92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96F347-577B-9DD9-029A-A71AC50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8A693B-455E-EF6F-DE51-49F6844F5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1671C32-3172-A2B2-C98A-2156A73A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703EA6-7ACB-3F99-4714-AC00C454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AE45F80-1EB1-959D-01E5-5AD7625D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3860FBF-1297-4137-6E0C-AE6F3E68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23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7607AC-AF26-707E-E1DF-FF7D0A16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7FA4A85-4A32-07F7-B947-8C74277A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BF63773-ACD5-04D1-D84D-3F4807906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41FF7CD-658F-029B-8281-BEB6A361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C2F9E13-BD83-4DA4-A2BB-58623A3B6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2800B9A-50E6-CC49-4F9E-9B938EBA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485DD14-8995-ADAF-B052-0F1E2071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A606F77-D28C-7BFC-422B-B9A0B35F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56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2A50B-88C4-D195-873D-BB8B98B7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2BBAC8-D2DB-A234-6676-3F5474F3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BA09BF6-E1BB-39F1-850F-F709A837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BC89FE6-0030-BE42-6D15-EC2C043B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602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BDA2B36-46C0-A498-8DD9-9873D215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64B4DC7-9E36-8611-CD62-5029D811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EF6838E-1D9A-6B42-2900-E34EFD03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94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1F8920-4C76-07D2-FDE3-224D96CA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BB6EC2-FA9E-F640-B880-1C896CD0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310153E-7600-9E3E-7D71-3B331B6F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1715430-A150-0ECF-BF0A-975E621B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8BA262D-A428-8DC3-8CCB-BDDB6656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744B09B-D23D-5729-8E34-EFEB9CF2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56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4F55C3-010D-8292-3452-BB6D2E7F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31C906B-B27D-02A1-B726-7312ECFB2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88FAF9A-C4C9-4EF9-864C-F02A6234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E652C3-CD94-896F-AFDA-34282033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3C781FD-4069-0405-EB6A-5A4DB687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F7520F2-C453-AAE0-4958-5104A0CB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05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5DAE083-35FA-8AC8-E70F-43949B7D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1E5FF0-2BE1-48E7-8642-F9D541DE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86D545-4A08-9357-F4FB-CC97BD366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80E33-24A3-4A7B-858C-767FBE23BD8B}" type="datetimeFigureOut">
              <a:rPr lang="nb-NO" smtClean="0"/>
              <a:t>23.03.2025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0CB33B-5E0E-C67A-B09D-77FAA72C7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B81F0D-7742-034F-26F5-139DB1C8D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13D7F-78CA-497F-8FFB-056C3B3DB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79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FD67CE-CC63-A056-1A10-259D2085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REENTRii</a:t>
            </a:r>
            <a:endParaRPr lang="nb-NO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0DF424A-17AE-66ED-1BF7-8127A0DA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dirty="0">
                <a:solidFill>
                  <a:schemeClr val="bg1"/>
                </a:solidFill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Programming</a:t>
            </a:r>
          </a:p>
          <a:p>
            <a:pPr marL="0" indent="0" algn="ctr">
              <a:buNone/>
            </a:pPr>
            <a:r>
              <a:rPr lang="nb-NO" dirty="0">
                <a:solidFill>
                  <a:schemeClr val="bg1"/>
                </a:solidFill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Martin Sundhaug</a:t>
            </a:r>
          </a:p>
          <a:p>
            <a:pPr marL="0" indent="0" algn="ctr">
              <a:buNone/>
            </a:pPr>
            <a:endParaRPr lang="nb-NO" dirty="0">
              <a:solidFill>
                <a:schemeClr val="bg1"/>
              </a:solidFill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0" indent="0" algn="ctr">
              <a:buNone/>
            </a:pPr>
            <a:r>
              <a:rPr lang="nb-NO" dirty="0" err="1">
                <a:solidFill>
                  <a:schemeClr val="bg1"/>
                </a:solidFill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Inspired</a:t>
            </a:r>
            <a:r>
              <a:rPr lang="nb-NO" dirty="0">
                <a:solidFill>
                  <a:schemeClr val="bg1"/>
                </a:solidFill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 by</a:t>
            </a:r>
          </a:p>
          <a:p>
            <a:pPr marL="0" indent="0" algn="ctr">
              <a:buNone/>
            </a:pPr>
            <a:r>
              <a:rPr lang="nb-NO" dirty="0">
                <a:solidFill>
                  <a:schemeClr val="bg1"/>
                </a:solidFill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Lyra Creative</a:t>
            </a:r>
          </a:p>
        </p:txBody>
      </p:sp>
    </p:spTree>
    <p:extLst>
      <p:ext uri="{BB962C8B-B14F-4D97-AF65-F5344CB8AC3E}">
        <p14:creationId xmlns:p14="http://schemas.microsoft.com/office/powerpoint/2010/main" val="301074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Cascadia Code</vt:lpstr>
      <vt:lpstr>Cascadia Code ExtraLight</vt:lpstr>
      <vt:lpstr>Office-tema</vt:lpstr>
      <vt:lpstr>REENTRii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Sundhaug</dc:creator>
  <cp:lastModifiedBy>Martin Sundhaug</cp:lastModifiedBy>
  <cp:revision>1</cp:revision>
  <dcterms:created xsi:type="dcterms:W3CDTF">2025-03-23T18:39:03Z</dcterms:created>
  <dcterms:modified xsi:type="dcterms:W3CDTF">2025-03-23T20:35:56Z</dcterms:modified>
</cp:coreProperties>
</file>