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0" autoAdjust="0"/>
    <p:restoredTop sz="94660"/>
  </p:normalViewPr>
  <p:slideViewPr>
    <p:cSldViewPr snapToGrid="0">
      <p:cViewPr varScale="1">
        <p:scale>
          <a:sx n="65" d="100"/>
          <a:sy n="65" d="100"/>
        </p:scale>
        <p:origin x="22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ue-drblondie.c9users.io/CS372Project/homepag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https://que-drblondie.c9users.io/CS372Project/</a:t>
            </a:r>
            <a:r>
              <a:rPr lang="en-US" dirty="0" err="1">
                <a:hlinkClick r:id="rId2"/>
              </a:rPr>
              <a:t>homepage.php</a:t>
            </a:r>
            <a:endParaRPr lang="en-US" dirty="0"/>
          </a:p>
        </p:txBody>
      </p:sp>
    </p:spTree>
    <p:extLst>
      <p:ext uri="{BB962C8B-B14F-4D97-AF65-F5344CB8AC3E}">
        <p14:creationId xmlns:p14="http://schemas.microsoft.com/office/powerpoint/2010/main" val="8257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styling forms</a:t>
            </a:r>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a:t>Mikah: Applied Bootstrap to the form components, did the other few of the original webpages shown at the midterm presentation. Some front-end and the breadcrumbs.</a:t>
            </a:r>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659</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issues</vt:lpstr>
      <vt:lpstr>Individual contributions</vt:lpstr>
      <vt:lpstr>Demonstration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Microsoft Office User</cp:lastModifiedBy>
  <cp:revision>6</cp:revision>
  <dcterms:created xsi:type="dcterms:W3CDTF">2016-12-03T19:47:51Z</dcterms:created>
  <dcterms:modified xsi:type="dcterms:W3CDTF">2016-12-06T16:50:14Z</dcterms:modified>
</cp:coreProperties>
</file>