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60" autoAdjust="0"/>
    <p:restoredTop sz="94660"/>
  </p:normalViewPr>
  <p:slideViewPr>
    <p:cSldViewPr snapToGrid="0">
      <p:cViewPr varScale="1">
        <p:scale>
          <a:sx n="65" d="100"/>
          <a:sy n="65" d="100"/>
        </p:scale>
        <p:origin x="224"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12/5/16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12/5/16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12/5/16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project:</a:t>
            </a:r>
            <a:br>
              <a:rPr lang="en-US" dirty="0"/>
            </a:br>
            <a:r>
              <a:rPr lang="en-US" dirty="0"/>
              <a:t>IPFW course forum</a:t>
            </a:r>
          </a:p>
        </p:txBody>
      </p:sp>
      <p:sp>
        <p:nvSpPr>
          <p:cNvPr id="3" name="Subtitle 2"/>
          <p:cNvSpPr>
            <a:spLocks noGrp="1"/>
          </p:cNvSpPr>
          <p:nvPr>
            <p:ph type="subTitle" idx="1"/>
          </p:nvPr>
        </p:nvSpPr>
        <p:spPr/>
        <p:txBody>
          <a:bodyPr>
            <a:normAutofit fontScale="92500" lnSpcReduction="20000"/>
          </a:bodyPr>
          <a:lstStyle/>
          <a:p>
            <a:r>
              <a:rPr lang="en-US" dirty="0"/>
              <a:t>Grace Mavity</a:t>
            </a:r>
          </a:p>
          <a:p>
            <a:r>
              <a:rPr lang="en-US" dirty="0"/>
              <a:t>Alex New</a:t>
            </a:r>
          </a:p>
          <a:p>
            <a:r>
              <a:rPr lang="en-US" dirty="0" err="1"/>
              <a:t>Mikah</a:t>
            </a:r>
            <a:r>
              <a:rPr lang="en-US" dirty="0"/>
              <a:t> </a:t>
            </a:r>
            <a:r>
              <a:rPr lang="en-US" dirty="0" err="1"/>
              <a:t>sunderman</a:t>
            </a:r>
            <a:endParaRPr lang="en-US" dirty="0"/>
          </a:p>
          <a:p>
            <a:r>
              <a:rPr lang="en-US" dirty="0"/>
              <a:t>Daniel </a:t>
            </a:r>
            <a:r>
              <a:rPr lang="en-US" dirty="0" err="1"/>
              <a:t>tayloe</a:t>
            </a:r>
            <a:endParaRPr lang="en-US" dirty="0"/>
          </a:p>
        </p:txBody>
      </p:sp>
    </p:spTree>
    <p:extLst>
      <p:ext uri="{BB962C8B-B14F-4D97-AF65-F5344CB8AC3E}">
        <p14:creationId xmlns:p14="http://schemas.microsoft.com/office/powerpoint/2010/main" val="416839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Languages used</a:t>
            </a:r>
          </a:p>
        </p:txBody>
      </p:sp>
      <p:sp>
        <p:nvSpPr>
          <p:cNvPr id="3" name="Content Placeholder 2"/>
          <p:cNvSpPr>
            <a:spLocks noGrp="1"/>
          </p:cNvSpPr>
          <p:nvPr>
            <p:ph idx="1"/>
          </p:nvPr>
        </p:nvSpPr>
        <p:spPr/>
        <p:txBody>
          <a:bodyPr/>
          <a:lstStyle/>
          <a:p>
            <a:r>
              <a:rPr lang="en-US" dirty="0"/>
              <a:t>PHP – to connect to backend</a:t>
            </a:r>
          </a:p>
          <a:p>
            <a:r>
              <a:rPr lang="en-US" dirty="0"/>
              <a:t>HTML – for basic layout</a:t>
            </a:r>
          </a:p>
          <a:p>
            <a:r>
              <a:rPr lang="en-US" dirty="0"/>
              <a:t>Bootstrap CSS – for </a:t>
            </a:r>
            <a:r>
              <a:rPr lang="en-US" dirty="0" smtClean="0"/>
              <a:t>styling forms</a:t>
            </a:r>
            <a:endParaRPr lang="en-US" dirty="0"/>
          </a:p>
          <a:p>
            <a:r>
              <a:rPr lang="en-US" dirty="0" err="1"/>
              <a:t>Javascript</a:t>
            </a:r>
            <a:r>
              <a:rPr lang="en-US" dirty="0"/>
              <a:t> – for validation</a:t>
            </a:r>
          </a:p>
        </p:txBody>
      </p:sp>
    </p:spTree>
    <p:extLst>
      <p:ext uri="{BB962C8B-B14F-4D97-AF65-F5344CB8AC3E}">
        <p14:creationId xmlns:p14="http://schemas.microsoft.com/office/powerpoint/2010/main" val="365714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requirements</a:t>
            </a:r>
          </a:p>
        </p:txBody>
      </p:sp>
      <p:sp>
        <p:nvSpPr>
          <p:cNvPr id="3" name="Content Placeholder 2"/>
          <p:cNvSpPr>
            <a:spLocks noGrp="1"/>
          </p:cNvSpPr>
          <p:nvPr>
            <p:ph idx="1"/>
          </p:nvPr>
        </p:nvSpPr>
        <p:spPr>
          <a:xfrm>
            <a:off x="1141412" y="2249486"/>
            <a:ext cx="9905999" cy="4037013"/>
          </a:xfrm>
        </p:spPr>
        <p:txBody>
          <a:bodyPr>
            <a:normAutofit fontScale="92500"/>
          </a:bodyPr>
          <a:lstStyle/>
          <a:p>
            <a:pPr fontAlgn="base"/>
            <a:r>
              <a:rPr lang="en-US" dirty="0"/>
              <a:t>The site will support some form of login functionality. This will make sure all posts are tagged by who posted them.</a:t>
            </a:r>
          </a:p>
          <a:p>
            <a:pPr fontAlgn="base"/>
            <a:r>
              <a:rPr lang="en-US" dirty="0"/>
              <a:t>The site will support various document types, including at least one form of video, text, picture, etc. Users will be able to create and post in threads.</a:t>
            </a:r>
          </a:p>
          <a:p>
            <a:pPr fontAlgn="base"/>
            <a:r>
              <a:rPr lang="en-US" dirty="0"/>
              <a:t>Since we are hosting information, we will need some form of database in the backend.</a:t>
            </a:r>
          </a:p>
          <a:p>
            <a:pPr fontAlgn="base"/>
            <a:r>
              <a:rPr lang="en-US" dirty="0"/>
              <a:t>The site will be divided up by class, with a short blurb including the class time, location, and instructor to make sure people are posting in the classes they belong to.</a:t>
            </a:r>
          </a:p>
          <a:p>
            <a:endParaRPr lang="en-US" dirty="0"/>
          </a:p>
        </p:txBody>
      </p:sp>
    </p:spTree>
    <p:extLst>
      <p:ext uri="{BB962C8B-B14F-4D97-AF65-F5344CB8AC3E}">
        <p14:creationId xmlns:p14="http://schemas.microsoft.com/office/powerpoint/2010/main" val="394893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Fulfilled requirements </a:t>
            </a:r>
          </a:p>
        </p:txBody>
      </p:sp>
      <p:sp>
        <p:nvSpPr>
          <p:cNvPr id="3" name="Content Placeholder 2"/>
          <p:cNvSpPr>
            <a:spLocks noGrp="1"/>
          </p:cNvSpPr>
          <p:nvPr>
            <p:ph idx="1"/>
          </p:nvPr>
        </p:nvSpPr>
        <p:spPr/>
        <p:txBody>
          <a:bodyPr/>
          <a:lstStyle/>
          <a:p>
            <a:r>
              <a:rPr lang="en-US" dirty="0"/>
              <a:t>Login functionality</a:t>
            </a:r>
          </a:p>
          <a:p>
            <a:r>
              <a:rPr lang="en-US" dirty="0"/>
              <a:t>Text is supported</a:t>
            </a:r>
          </a:p>
          <a:p>
            <a:r>
              <a:rPr lang="en-US" dirty="0"/>
              <a:t>Backend is fully functional</a:t>
            </a:r>
          </a:p>
          <a:p>
            <a:r>
              <a:rPr lang="en-US" dirty="0"/>
              <a:t>Divided by class and section</a:t>
            </a:r>
          </a:p>
        </p:txBody>
      </p:sp>
    </p:spTree>
    <p:extLst>
      <p:ext uri="{BB962C8B-B14F-4D97-AF65-F5344CB8AC3E}">
        <p14:creationId xmlns:p14="http://schemas.microsoft.com/office/powerpoint/2010/main" val="1868445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for modified requirements</a:t>
            </a:r>
          </a:p>
        </p:txBody>
      </p:sp>
      <p:sp>
        <p:nvSpPr>
          <p:cNvPr id="3" name="Content Placeholder 2"/>
          <p:cNvSpPr>
            <a:spLocks noGrp="1"/>
          </p:cNvSpPr>
          <p:nvPr>
            <p:ph idx="1"/>
          </p:nvPr>
        </p:nvSpPr>
        <p:spPr/>
        <p:txBody>
          <a:bodyPr/>
          <a:lstStyle/>
          <a:p>
            <a:r>
              <a:rPr lang="en-US" dirty="0"/>
              <a:t>We decided that various input types weren’t necessary, since most professors who want their lectures taped do so through </a:t>
            </a:r>
            <a:r>
              <a:rPr lang="en-US" dirty="0" err="1"/>
              <a:t>Tegrity</a:t>
            </a:r>
            <a:r>
              <a:rPr lang="en-US" dirty="0"/>
              <a:t>, and a functionality to post documents and pictures sounded like it would invite plagiarism and inappropriate content.</a:t>
            </a:r>
          </a:p>
          <a:p>
            <a:r>
              <a:rPr lang="en-US" dirty="0"/>
              <a:t>We did not display location and time information because it seemed redundant to have in addition to the section number.</a:t>
            </a:r>
          </a:p>
        </p:txBody>
      </p:sp>
    </p:spTree>
    <p:extLst>
      <p:ext uri="{BB962C8B-B14F-4D97-AF65-F5344CB8AC3E}">
        <p14:creationId xmlns:p14="http://schemas.microsoft.com/office/powerpoint/2010/main" val="822436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Optional requirements</a:t>
            </a:r>
          </a:p>
        </p:txBody>
      </p:sp>
      <p:sp>
        <p:nvSpPr>
          <p:cNvPr id="3" name="Content Placeholder 2"/>
          <p:cNvSpPr>
            <a:spLocks noGrp="1"/>
          </p:cNvSpPr>
          <p:nvPr>
            <p:ph idx="1"/>
          </p:nvPr>
        </p:nvSpPr>
        <p:spPr/>
        <p:txBody>
          <a:bodyPr>
            <a:normAutofit lnSpcReduction="10000"/>
          </a:bodyPr>
          <a:lstStyle/>
          <a:p>
            <a:pPr fontAlgn="base"/>
            <a:r>
              <a:rPr lang="en-US" dirty="0"/>
              <a:t>A to-do list for each user, so they can keep track of their assignments and even non-class related things.</a:t>
            </a:r>
          </a:p>
          <a:p>
            <a:pPr fontAlgn="base"/>
            <a:r>
              <a:rPr lang="en-US" dirty="0"/>
              <a:t>A list of outstanding assignments for each class located on that class page.</a:t>
            </a:r>
          </a:p>
          <a:p>
            <a:pPr fontAlgn="base"/>
            <a:r>
              <a:rPr lang="en-US" dirty="0"/>
              <a:t>Specify different types of users (e.g., student or instructor/administrator).</a:t>
            </a:r>
          </a:p>
          <a:p>
            <a:pPr fontAlgn="base"/>
            <a:r>
              <a:rPr lang="en-US" dirty="0"/>
              <a:t>Allow users to rate posts in threads as thumbs up or down.</a:t>
            </a:r>
          </a:p>
          <a:p>
            <a:pPr fontAlgn="base"/>
            <a:r>
              <a:rPr lang="en-US" dirty="0"/>
              <a:t>Display a profile page for each user, containing information such as number of posts, date joined, user avatar, etc.</a:t>
            </a:r>
          </a:p>
        </p:txBody>
      </p:sp>
    </p:spTree>
    <p:extLst>
      <p:ext uri="{BB962C8B-B14F-4D97-AF65-F5344CB8AC3E}">
        <p14:creationId xmlns:p14="http://schemas.microsoft.com/office/powerpoint/2010/main" val="1209009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955" y="618518"/>
            <a:ext cx="10348911" cy="1478570"/>
          </a:xfrm>
        </p:spPr>
        <p:txBody>
          <a:bodyPr/>
          <a:lstStyle/>
          <a:p>
            <a:pPr algn="ctr"/>
            <a:r>
              <a:rPr lang="en-US" dirty="0"/>
              <a:t>Reasons for dropping optional requirements</a:t>
            </a:r>
          </a:p>
        </p:txBody>
      </p:sp>
      <p:sp>
        <p:nvSpPr>
          <p:cNvPr id="3" name="Content Placeholder 2"/>
          <p:cNvSpPr>
            <a:spLocks noGrp="1"/>
          </p:cNvSpPr>
          <p:nvPr>
            <p:ph idx="1"/>
          </p:nvPr>
        </p:nvSpPr>
        <p:spPr>
          <a:xfrm>
            <a:off x="1141412" y="1816444"/>
            <a:ext cx="9905999" cy="4819134"/>
          </a:xfrm>
        </p:spPr>
        <p:txBody>
          <a:bodyPr>
            <a:normAutofit lnSpcReduction="10000"/>
          </a:bodyPr>
          <a:lstStyle/>
          <a:p>
            <a:r>
              <a:rPr lang="en-US" dirty="0"/>
              <a:t>Different types of users were dropped because instructors might not want to participate, and locking down creating a class to them would mean that their students would miss out on the forum completely.</a:t>
            </a:r>
          </a:p>
          <a:p>
            <a:r>
              <a:rPr lang="en-US" dirty="0"/>
              <a:t>This means we couldn’t implement a list of outstanding assignments with any sort of reliability, since anyone could edit them.</a:t>
            </a:r>
          </a:p>
          <a:p>
            <a:r>
              <a:rPr lang="en-US" dirty="0"/>
              <a:t>Most target users we questioned about the personal to-do list said they wouldn’t use it, so we didn’t add that functionality.</a:t>
            </a:r>
          </a:p>
          <a:p>
            <a:r>
              <a:rPr lang="en-US" dirty="0"/>
              <a:t>Same with the user profile, most people preferred not to publicize the number of questions they’ve asked over the school careers and didn’t see the point in the rest of the data.</a:t>
            </a:r>
          </a:p>
        </p:txBody>
      </p:sp>
    </p:spTree>
    <p:extLst>
      <p:ext uri="{BB962C8B-B14F-4D97-AF65-F5344CB8AC3E}">
        <p14:creationId xmlns:p14="http://schemas.microsoft.com/office/powerpoint/2010/main" val="1014695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p:txBody>
          <a:bodyPr/>
          <a:lstStyle/>
          <a:p>
            <a:r>
              <a:rPr lang="en-US" dirty="0"/>
              <a:t>Communication was an issue, especially at the beginning.  It got better as we were able to meet up more and speak in person about our plans.</a:t>
            </a:r>
          </a:p>
          <a:p>
            <a:r>
              <a:rPr lang="en-US" dirty="0"/>
              <a:t>Time was another big factor, we were all much more busy this semester than we were anticipating when we wrote our requirements.</a:t>
            </a:r>
          </a:p>
          <a:p>
            <a:r>
              <a:rPr lang="en-US" dirty="0"/>
              <a:t>Cloud9 vs other platforms didn’t always behave the same way when rendering styling, so we had trouble nailing down exactly how we wanted the pages to look</a:t>
            </a:r>
          </a:p>
        </p:txBody>
      </p:sp>
    </p:spTree>
    <p:extLst>
      <p:ext uri="{BB962C8B-B14F-4D97-AF65-F5344CB8AC3E}">
        <p14:creationId xmlns:p14="http://schemas.microsoft.com/office/powerpoint/2010/main" val="1677773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contributions</a:t>
            </a:r>
          </a:p>
        </p:txBody>
      </p:sp>
      <p:sp>
        <p:nvSpPr>
          <p:cNvPr id="3" name="Content Placeholder 2"/>
          <p:cNvSpPr>
            <a:spLocks noGrp="1"/>
          </p:cNvSpPr>
          <p:nvPr>
            <p:ph idx="1"/>
          </p:nvPr>
        </p:nvSpPr>
        <p:spPr>
          <a:xfrm>
            <a:off x="1141412" y="2249486"/>
            <a:ext cx="9905999" cy="4089529"/>
          </a:xfrm>
        </p:spPr>
        <p:txBody>
          <a:bodyPr>
            <a:normAutofit fontScale="92500" lnSpcReduction="10000"/>
          </a:bodyPr>
          <a:lstStyle/>
          <a:p>
            <a:r>
              <a:rPr lang="en-US" dirty="0"/>
              <a:t>Alex: Did almost all the backend work, moved us from pure HTML files to PHP and helped the rest of us get Cloud9 to work properly with the backend.</a:t>
            </a:r>
          </a:p>
          <a:p>
            <a:r>
              <a:rPr lang="en-US" dirty="0"/>
              <a:t>Grace: Did the original planning of requirements and layout and coded original few pages with the basic site layout the rest of the site was built on. Also did almost all the validation work and readability/styling issues of code and actual pages. </a:t>
            </a:r>
          </a:p>
          <a:p>
            <a:r>
              <a:rPr lang="en-US" dirty="0"/>
              <a:t>Mikah: </a:t>
            </a:r>
            <a:r>
              <a:rPr lang="en-US" dirty="0" smtClean="0"/>
              <a:t>Applied Bootstrap to the form components, </a:t>
            </a:r>
            <a:r>
              <a:rPr lang="en-US" dirty="0"/>
              <a:t>did the other few of the original </a:t>
            </a:r>
            <a:r>
              <a:rPr lang="en-US" dirty="0" smtClean="0"/>
              <a:t>webpages </a:t>
            </a:r>
            <a:r>
              <a:rPr lang="en-US" dirty="0"/>
              <a:t>shown at the midterm presentation</a:t>
            </a:r>
            <a:r>
              <a:rPr lang="en-US" dirty="0" smtClean="0"/>
              <a:t>. Some front-end and the breadcrumbs.</a:t>
            </a:r>
            <a:endParaRPr lang="en-US" dirty="0"/>
          </a:p>
          <a:p>
            <a:r>
              <a:rPr lang="en-US" dirty="0"/>
              <a:t>Daniel: Did most of the testing and bug fixes.  This was a great help, since fresh eyes are almost always the best at tracking bugs, especially in CSS.</a:t>
            </a:r>
          </a:p>
        </p:txBody>
      </p:sp>
    </p:spTree>
    <p:extLst>
      <p:ext uri="{BB962C8B-B14F-4D97-AF65-F5344CB8AC3E}">
        <p14:creationId xmlns:p14="http://schemas.microsoft.com/office/powerpoint/2010/main" val="3405323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29</TotalTime>
  <Words>654</Words>
  <Application>Microsoft Macintosh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Tw Cen MT</vt:lpstr>
      <vt:lpstr>Circuit</vt:lpstr>
      <vt:lpstr>Course project: IPFW course forum</vt:lpstr>
      <vt:lpstr>Languages used</vt:lpstr>
      <vt:lpstr>Original requirements</vt:lpstr>
      <vt:lpstr>Fulfilled requirements </vt:lpstr>
      <vt:lpstr>Reasons for modified requirements</vt:lpstr>
      <vt:lpstr>Original Optional requirements</vt:lpstr>
      <vt:lpstr>Reasons for dropping optional requirements</vt:lpstr>
      <vt:lpstr>issues</vt:lpstr>
      <vt:lpstr>Individual contributions</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project: IPFW course forum</dc:title>
  <dc:creator>Grace</dc:creator>
  <cp:lastModifiedBy>Microsoft Office User</cp:lastModifiedBy>
  <cp:revision>4</cp:revision>
  <dcterms:created xsi:type="dcterms:W3CDTF">2016-12-03T19:47:51Z</dcterms:created>
  <dcterms:modified xsi:type="dcterms:W3CDTF">2016-12-05T22:31:51Z</dcterms:modified>
</cp:coreProperties>
</file>