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62645" autoAdjust="0"/>
  </p:normalViewPr>
  <p:slideViewPr>
    <p:cSldViewPr snapToGrid="0">
      <p:cViewPr varScale="1">
        <p:scale>
          <a:sx n="78" d="100"/>
          <a:sy n="78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81B50-2D7D-4392-AF32-C0E6428B206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A8B7-47EA-46D4-8A3F-B88306DE4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하이퍼링크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FA8B7-47EA-46D4-8A3F-B88306DE49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B3BA8-C661-9EE7-F016-D2CDBFB7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2ADBC-7B73-1ACD-53D2-F0D71C0C7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4CB3-B932-2616-6272-E60D95C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E26BF-3A0D-5CD8-EB60-EB497FCD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E710B-4931-76F1-7386-5A95A18E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5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D3F94-AC7F-4CC8-866F-7AA5024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709A1-EE6C-1570-566C-B6DCA43C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66E73-DAC7-EC19-5823-35AC2FE7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639B2-547E-BCBA-C0D9-14266A4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AE54D-E74B-FED9-33DA-67280CF0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8A7B5-A5F6-4332-E9C8-3F7D03C2F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4061E-5207-0105-C53F-2A8C64A4A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7A917-FD98-8BCD-16A2-52FF924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3A525-6150-C31E-82E9-FE78E3BA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671FC-160C-3B51-7CAF-425077B2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A81A-CBBE-F727-2E23-9AD7089F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D587E-1103-0F67-106B-268706B6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CFCC7-BD4B-F573-FBB1-13A5502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37288-7FAD-2359-99B6-C3F47447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2DAFC-793A-2356-C92F-96AD45F7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CC55-5329-125E-4CBA-08914FFB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148C5-5736-5FE1-752C-BA1A19F9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A9D7-A699-97B6-F663-641C182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1127-D98F-DF62-79FB-8B873BE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25953-552B-A0D6-16B1-08E0967A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F973-9685-4B64-B898-814973FD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9EB58-CCA1-05A2-F2B5-1EB5E519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F5026-9C78-7AEA-0FB3-CC8BACE8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779A2-161C-6672-EDC6-F2B88D7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755D6-6A94-0317-08CE-00F5CFDA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2E569-120F-84D8-6A7A-A0BA91E8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1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DCB3-7B34-8CAE-0C15-A6450CDB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9C215-CED9-C49D-F01D-99007E03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F8214-8551-AE4E-64CA-1D87C9FD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ED394-CC23-68C6-4964-3330BDE81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307A70-340E-BADB-A5BC-908E802FF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25D30-7F7B-4610-445D-4DF64D5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A8D6CE-9A92-6263-07D2-19D2C06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16BD9-1C24-FAF2-8240-D7A9EEB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D9331-6AB2-EB5D-B21E-5CD5B0E6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E158B-2F6D-26A6-A1D4-B6077BC8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3DBD58-FCB8-31E5-725A-2A0F5FF3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9A256-38EB-C868-2CCE-7D68AD19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649EDE-5328-74B7-0EEE-C2503C18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C379D5-A02B-01D5-A6F7-FE52A04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E14D4-E188-28EC-A25C-4536FD31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DD024-8EFF-1957-4803-0B9AB5E2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62F76-187F-A4CB-87DC-D6DC532A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2A129-3CC5-E652-4030-297E3BA2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D2FAF-3B51-CEAF-8612-DF7ED293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82C8-023D-7792-73FF-55C469DD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DA825-B8FB-1858-52D7-B8AE086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6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B6890-67F0-3933-6FFC-A62C52A3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979763-5EBC-C549-0616-FBBAA0A07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8B25E-5BED-8B1A-0539-A114DBD2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75B0D-4DEA-B16E-61F2-C7C2F9A2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79648-A0E7-BB6E-FE05-321498B7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344E6-2FFF-6677-8632-77D7427F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AB39DC-D00E-4902-62E6-C946D8E8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BC589-0AC1-44A2-76A6-91827EB5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92CAF-CCF4-B9BE-A305-79858E910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B580-0582-4F44-BF46-B29B005515D4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A7F04-4047-91B2-E350-A4E5C2F16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FE63D-1BA1-2E9A-B81C-FB5E20A2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yu-my.sharepoint.com/personal/mok03127_hanyang_ac_kr/Documents/%EC%A3%BC%EB%B0%A9%20%EB%8F%84%EA%B5%AC.xlsx?web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589A0-C855-2AB9-1D9B-0E2764022EB5}"/>
              </a:ext>
            </a:extLst>
          </p:cNvPr>
          <p:cNvSpPr txBox="1"/>
          <p:nvPr/>
        </p:nvSpPr>
        <p:spPr>
          <a:xfrm>
            <a:off x="387626" y="1697934"/>
            <a:ext cx="7225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사용한 모델 지표 확인하기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혐오표현인지 아닌지 확인해보세요</a:t>
            </a:r>
            <a:r>
              <a:rPr lang="en-US" altLang="ko-KR" dirty="0"/>
              <a:t>(</a:t>
            </a:r>
            <a:r>
              <a:rPr lang="ko-KR" altLang="en-US" dirty="0"/>
              <a:t>테스트 모델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 학교 커뮤니티</a:t>
            </a:r>
            <a:r>
              <a:rPr lang="en-US" altLang="ko-KR" dirty="0"/>
              <a:t>, </a:t>
            </a:r>
            <a:r>
              <a:rPr lang="ko-KR" altLang="en-US" dirty="0" err="1"/>
              <a:t>에브리타임은</a:t>
            </a:r>
            <a:r>
              <a:rPr lang="ko-KR" altLang="en-US" dirty="0"/>
              <a:t> 건전할까</a:t>
            </a:r>
            <a:r>
              <a:rPr lang="en-US" altLang="ko-KR" dirty="0"/>
              <a:t>~~?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3" y="366140"/>
            <a:ext cx="969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졸업 프로젝트 </a:t>
            </a:r>
            <a:r>
              <a:rPr lang="en-US" altLang="ko-KR" sz="4000" dirty="0"/>
              <a:t>– </a:t>
            </a:r>
            <a:r>
              <a:rPr lang="ko-KR" altLang="en-US" sz="4000" dirty="0"/>
              <a:t>딥러닝 웹 서비스 </a:t>
            </a:r>
            <a:r>
              <a:rPr lang="en-US" altLang="ko-KR" sz="4000" dirty="0"/>
              <a:t>~~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49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2" y="351183"/>
            <a:ext cx="1156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사용한 모델 지표 확인하기</a:t>
            </a:r>
            <a:endParaRPr lang="en-US" altLang="ko-KR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01BAB-6A42-A86F-94D7-C2CA6281FEDC}"/>
              </a:ext>
            </a:extLst>
          </p:cNvPr>
          <p:cNvSpPr/>
          <p:nvPr/>
        </p:nvSpPr>
        <p:spPr>
          <a:xfrm>
            <a:off x="198782" y="1368290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9A8B3-1084-AA6E-65BB-68AD200461FD}"/>
              </a:ext>
            </a:extLst>
          </p:cNvPr>
          <p:cNvSpPr/>
          <p:nvPr/>
        </p:nvSpPr>
        <p:spPr>
          <a:xfrm>
            <a:off x="198782" y="2166733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1E787-005B-620C-A549-00073AA6FFA6}"/>
              </a:ext>
            </a:extLst>
          </p:cNvPr>
          <p:cNvSpPr/>
          <p:nvPr/>
        </p:nvSpPr>
        <p:spPr>
          <a:xfrm>
            <a:off x="198782" y="4562062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94EA7-2CCD-B3BC-09F2-272D5A5F3A1D}"/>
              </a:ext>
            </a:extLst>
          </p:cNvPr>
          <p:cNvSpPr/>
          <p:nvPr/>
        </p:nvSpPr>
        <p:spPr>
          <a:xfrm>
            <a:off x="198782" y="5360505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3D2800-7A6A-309C-0F4F-DF68C83342EF}"/>
              </a:ext>
            </a:extLst>
          </p:cNvPr>
          <p:cNvSpPr/>
          <p:nvPr/>
        </p:nvSpPr>
        <p:spPr>
          <a:xfrm>
            <a:off x="198782" y="2938669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49B0F-2818-1EB6-EB6B-237B038731BB}"/>
              </a:ext>
            </a:extLst>
          </p:cNvPr>
          <p:cNvSpPr/>
          <p:nvPr/>
        </p:nvSpPr>
        <p:spPr>
          <a:xfrm>
            <a:off x="198782" y="3763619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81E20-BA58-B111-CCC6-3119DF7DFDA1}"/>
              </a:ext>
            </a:extLst>
          </p:cNvPr>
          <p:cNvSpPr/>
          <p:nvPr/>
        </p:nvSpPr>
        <p:spPr>
          <a:xfrm>
            <a:off x="5599043" y="1374919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138D80-3BB5-0225-72FC-7AA663784B4F}"/>
              </a:ext>
            </a:extLst>
          </p:cNvPr>
          <p:cNvSpPr/>
          <p:nvPr/>
        </p:nvSpPr>
        <p:spPr>
          <a:xfrm>
            <a:off x="5599043" y="2173362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DDD726-76DF-F51B-B63E-3ADF5360E356}"/>
              </a:ext>
            </a:extLst>
          </p:cNvPr>
          <p:cNvSpPr/>
          <p:nvPr/>
        </p:nvSpPr>
        <p:spPr>
          <a:xfrm>
            <a:off x="5599043" y="4568691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74D9D-C2A8-CAE8-D9CC-A546FA1CE973}"/>
              </a:ext>
            </a:extLst>
          </p:cNvPr>
          <p:cNvSpPr/>
          <p:nvPr/>
        </p:nvSpPr>
        <p:spPr>
          <a:xfrm>
            <a:off x="5599043" y="5367134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E5EA52-0CF0-2D14-7499-BE250371D056}"/>
              </a:ext>
            </a:extLst>
          </p:cNvPr>
          <p:cNvSpPr/>
          <p:nvPr/>
        </p:nvSpPr>
        <p:spPr>
          <a:xfrm>
            <a:off x="5599043" y="2945298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A2288E-CC44-55D8-5B23-F6ED1F5CC874}"/>
              </a:ext>
            </a:extLst>
          </p:cNvPr>
          <p:cNvSpPr/>
          <p:nvPr/>
        </p:nvSpPr>
        <p:spPr>
          <a:xfrm>
            <a:off x="5599043" y="3770248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91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3" y="351183"/>
            <a:ext cx="1162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혐오표현인지 아닌지 확인해보세요</a:t>
            </a:r>
            <a:r>
              <a:rPr lang="en-US" altLang="ko-KR" sz="4000" dirty="0"/>
              <a:t>(</a:t>
            </a:r>
            <a:r>
              <a:rPr lang="ko-KR" altLang="en-US" sz="4000" dirty="0"/>
              <a:t>테스트 모델</a:t>
            </a:r>
            <a:r>
              <a:rPr lang="en-US" altLang="ko-KR" sz="4000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26275C-D2CD-BF3C-F5DF-A6C2E2F12DAD}"/>
              </a:ext>
            </a:extLst>
          </p:cNvPr>
          <p:cNvSpPr/>
          <p:nvPr/>
        </p:nvSpPr>
        <p:spPr>
          <a:xfrm>
            <a:off x="477078" y="1341783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분류하고자 하는 문장을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B2959-E1D6-1337-B3B2-E6F124B3B730}"/>
              </a:ext>
            </a:extLst>
          </p:cNvPr>
          <p:cNvSpPr/>
          <p:nvPr/>
        </p:nvSpPr>
        <p:spPr>
          <a:xfrm>
            <a:off x="5387009" y="1341783"/>
            <a:ext cx="884582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B40D6-8C0E-BD40-B084-B25F5054D6DE}"/>
              </a:ext>
            </a:extLst>
          </p:cNvPr>
          <p:cNvSpPr/>
          <p:nvPr/>
        </p:nvSpPr>
        <p:spPr>
          <a:xfrm>
            <a:off x="477078" y="3429000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BDC6AD-B863-A479-2307-2993D7BC5896}"/>
              </a:ext>
            </a:extLst>
          </p:cNvPr>
          <p:cNvSpPr/>
          <p:nvPr/>
        </p:nvSpPr>
        <p:spPr>
          <a:xfrm>
            <a:off x="1803952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여성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19553-26F5-00F2-968F-C8225D09A6C4}"/>
              </a:ext>
            </a:extLst>
          </p:cNvPr>
          <p:cNvSpPr/>
          <p:nvPr/>
        </p:nvSpPr>
        <p:spPr>
          <a:xfrm>
            <a:off x="2999960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EAD71B-445C-54E8-14A5-209B772EACB0}"/>
              </a:ext>
            </a:extLst>
          </p:cNvPr>
          <p:cNvSpPr/>
          <p:nvPr/>
        </p:nvSpPr>
        <p:spPr>
          <a:xfrm>
            <a:off x="4195968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819DF-1E99-4C6B-1BD8-ECD7D8C29DAA}"/>
              </a:ext>
            </a:extLst>
          </p:cNvPr>
          <p:cNvSpPr/>
          <p:nvPr/>
        </p:nvSpPr>
        <p:spPr>
          <a:xfrm>
            <a:off x="5387009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C4C4E-35B9-EB3D-261D-DBA04EE6461D}"/>
              </a:ext>
            </a:extLst>
          </p:cNvPr>
          <p:cNvSpPr/>
          <p:nvPr/>
        </p:nvSpPr>
        <p:spPr>
          <a:xfrm>
            <a:off x="6538294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53ECC4-53A8-9E3E-AB9D-E7B19D472D02}"/>
              </a:ext>
            </a:extLst>
          </p:cNvPr>
          <p:cNvSpPr/>
          <p:nvPr/>
        </p:nvSpPr>
        <p:spPr>
          <a:xfrm>
            <a:off x="7734302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2AF57-298C-47AD-5490-F95EE793515B}"/>
              </a:ext>
            </a:extLst>
          </p:cNvPr>
          <p:cNvSpPr/>
          <p:nvPr/>
        </p:nvSpPr>
        <p:spPr>
          <a:xfrm>
            <a:off x="8930310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14A9A9-A686-2DD5-72E9-5497097F56CF}"/>
              </a:ext>
            </a:extLst>
          </p:cNvPr>
          <p:cNvSpPr/>
          <p:nvPr/>
        </p:nvSpPr>
        <p:spPr>
          <a:xfrm>
            <a:off x="10121351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24BD93-422C-76B7-9907-EC3D016F510B}"/>
              </a:ext>
            </a:extLst>
          </p:cNvPr>
          <p:cNvSpPr/>
          <p:nvPr/>
        </p:nvSpPr>
        <p:spPr>
          <a:xfrm>
            <a:off x="477078" y="4611757"/>
            <a:ext cx="883588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결과는 </a:t>
            </a:r>
            <a:r>
              <a:rPr lang="en-US" altLang="ko-KR" dirty="0"/>
              <a:t>***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신뢰도는 </a:t>
            </a:r>
            <a:r>
              <a:rPr lang="en-US" altLang="ko-KR" dirty="0"/>
              <a:t>***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818E67-2FAA-825F-1D5A-821D81E17218}"/>
              </a:ext>
            </a:extLst>
          </p:cNvPr>
          <p:cNvSpPr/>
          <p:nvPr/>
        </p:nvSpPr>
        <p:spPr>
          <a:xfrm>
            <a:off x="1803952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5A92A9-DC9B-15A5-AEC1-27AF718E3493}"/>
              </a:ext>
            </a:extLst>
          </p:cNvPr>
          <p:cNvSpPr/>
          <p:nvPr/>
        </p:nvSpPr>
        <p:spPr>
          <a:xfrm>
            <a:off x="2999960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3.xx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5791F9-DE3D-E914-DBD2-387E10E0823C}"/>
              </a:ext>
            </a:extLst>
          </p:cNvPr>
          <p:cNvSpPr/>
          <p:nvPr/>
        </p:nvSpPr>
        <p:spPr>
          <a:xfrm>
            <a:off x="4195968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5.xx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8D1CB5-7F94-B23A-4299-BE05FF73FC6E}"/>
              </a:ext>
            </a:extLst>
          </p:cNvPr>
          <p:cNvSpPr/>
          <p:nvPr/>
        </p:nvSpPr>
        <p:spPr>
          <a:xfrm>
            <a:off x="5387009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6.xx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8E7BA5-14CA-4A76-38BF-A45A0A38B8E8}"/>
              </a:ext>
            </a:extLst>
          </p:cNvPr>
          <p:cNvSpPr/>
          <p:nvPr/>
        </p:nvSpPr>
        <p:spPr>
          <a:xfrm>
            <a:off x="6538294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06E0E4-6D9D-3A97-E5B6-2F475C43A3CC}"/>
              </a:ext>
            </a:extLst>
          </p:cNvPr>
          <p:cNvSpPr/>
          <p:nvPr/>
        </p:nvSpPr>
        <p:spPr>
          <a:xfrm>
            <a:off x="7734302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3B5349-0618-23FE-89CB-E0E8227B8806}"/>
              </a:ext>
            </a:extLst>
          </p:cNvPr>
          <p:cNvSpPr/>
          <p:nvPr/>
        </p:nvSpPr>
        <p:spPr>
          <a:xfrm>
            <a:off x="8930310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633654-1FC2-CFAC-99F7-5DEC4C84FD04}"/>
              </a:ext>
            </a:extLst>
          </p:cNvPr>
          <p:cNvSpPr/>
          <p:nvPr/>
        </p:nvSpPr>
        <p:spPr>
          <a:xfrm>
            <a:off x="10121351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85.xx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6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2" y="351183"/>
            <a:ext cx="1156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우리 학교 커뮤니티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에브리타임은</a:t>
            </a:r>
            <a:r>
              <a:rPr lang="ko-KR" altLang="en-US" sz="4000" dirty="0"/>
              <a:t> 건전할까</a:t>
            </a:r>
            <a:r>
              <a:rPr lang="en-US" altLang="ko-KR" sz="4000" dirty="0"/>
              <a:t>~~?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B16A3D-2AB7-F256-6607-4D3CE63C9CBF}"/>
              </a:ext>
            </a:extLst>
          </p:cNvPr>
          <p:cNvSpPr/>
          <p:nvPr/>
        </p:nvSpPr>
        <p:spPr>
          <a:xfrm>
            <a:off x="447261" y="1252331"/>
            <a:ext cx="6221896" cy="28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 막대 그래프 같은 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C326C2-EAA3-8CF6-8A81-B4FF69DCBA48}"/>
              </a:ext>
            </a:extLst>
          </p:cNvPr>
          <p:cNvSpPr/>
          <p:nvPr/>
        </p:nvSpPr>
        <p:spPr>
          <a:xfrm>
            <a:off x="447260" y="4256637"/>
            <a:ext cx="3260035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있는 댓글 </a:t>
            </a:r>
            <a:r>
              <a:rPr lang="en-US" altLang="ko-KR" dirty="0"/>
              <a:t>/ </a:t>
            </a:r>
            <a:r>
              <a:rPr lang="ko-KR" altLang="en-US" dirty="0"/>
              <a:t>총 댓글 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4294FD-EC62-C591-00DE-CB5E8B5843D8}"/>
              </a:ext>
            </a:extLst>
          </p:cNvPr>
          <p:cNvSpPr/>
          <p:nvPr/>
        </p:nvSpPr>
        <p:spPr>
          <a:xfrm>
            <a:off x="447261" y="5071646"/>
            <a:ext cx="3260034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여성</a:t>
            </a:r>
            <a:r>
              <a:rPr lang="en-US" altLang="ko-KR" dirty="0"/>
              <a:t>/</a:t>
            </a:r>
            <a:r>
              <a:rPr lang="ko-KR" altLang="en-US" dirty="0"/>
              <a:t>가족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6341F7-CB66-A9F5-8B86-A5CDAE71792E}"/>
              </a:ext>
            </a:extLst>
          </p:cNvPr>
          <p:cNvSpPr/>
          <p:nvPr/>
        </p:nvSpPr>
        <p:spPr>
          <a:xfrm>
            <a:off x="447260" y="5886655"/>
            <a:ext cx="3260034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여성</a:t>
            </a:r>
            <a:r>
              <a:rPr lang="en-US" altLang="ko-KR" dirty="0"/>
              <a:t>/</a:t>
            </a:r>
            <a:r>
              <a:rPr lang="ko-KR" altLang="en-US" dirty="0"/>
              <a:t>가족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B3A4AB-7A2E-2FE4-5DF0-4C2D5329D279}"/>
              </a:ext>
            </a:extLst>
          </p:cNvPr>
          <p:cNvSpPr/>
          <p:nvPr/>
        </p:nvSpPr>
        <p:spPr>
          <a:xfrm flipH="1">
            <a:off x="1908312" y="6638093"/>
            <a:ext cx="119269" cy="119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A1DD00-C204-B7C1-2578-15B10F590F7E}"/>
              </a:ext>
            </a:extLst>
          </p:cNvPr>
          <p:cNvSpPr/>
          <p:nvPr/>
        </p:nvSpPr>
        <p:spPr>
          <a:xfrm flipH="1">
            <a:off x="1908312" y="6886571"/>
            <a:ext cx="119269" cy="119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25DAA-7139-90EA-37C1-5B87538E704C}"/>
              </a:ext>
            </a:extLst>
          </p:cNvPr>
          <p:cNvSpPr/>
          <p:nvPr/>
        </p:nvSpPr>
        <p:spPr>
          <a:xfrm flipH="1">
            <a:off x="1908312" y="7141674"/>
            <a:ext cx="119269" cy="119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4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Office PowerPoint</Application>
  <PresentationFormat>와이드스크린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KimSundong</dc:creator>
  <cp:lastModifiedBy>KimSundong</cp:lastModifiedBy>
  <cp:revision>1</cp:revision>
  <dcterms:created xsi:type="dcterms:W3CDTF">2022-10-01T13:45:42Z</dcterms:created>
  <dcterms:modified xsi:type="dcterms:W3CDTF">2022-10-01T14:30:07Z</dcterms:modified>
</cp:coreProperties>
</file>