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1C6C5-1BFB-4EF0-89F8-185FC8289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726D7-33A7-4B42-8527-FFB381127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10E88-0585-4E10-B4A4-6A5ED5D1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858E-30F6-4FAF-BE31-118F45F9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78F93-9DE4-455B-BB6F-F61230DE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6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C5153-ADEA-4C53-8523-D4A4F27A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ECD6A-43DD-4F9C-95DC-4CEE5A231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1A3F9-E6A0-4050-8362-2FE5E57F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9722C-0526-4F38-95E8-060B5A94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8690-7A3C-4BF0-8E63-A0F4F82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2211A1-EE9B-4BEB-A1A6-71730BEF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87A70E-0BDF-45AF-8378-40D397994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86982-9C92-481A-BB0C-8AB00CC5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5DF2E-9B8B-4778-B938-4A0392BE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9C873-15B5-4DC7-94F5-B0EF9F48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21F20-5DEA-495C-A7F1-4DA48526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DA5FA-B47A-40C8-8342-BDE47A0F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380D5-FA3E-4798-98EC-5B9C1A12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C1C28-7F82-4B8F-B653-7D948A13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1683-79AC-43E5-B25F-F2DA8A3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D03B-995E-47EC-8A76-988E82C6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E1A0E-5890-4033-8AF6-C389372F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BAE7-BC54-49BF-8154-BAC1D58A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7E24C-9F46-4F02-AFB6-0BF1B882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13360-4F46-4086-89F8-1673CA43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9C8A9-FB2C-4C27-ABA3-587FAFBB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48045-5599-490B-BB57-087D5AA0A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C6D37-CEC4-4070-AD07-0F563B5C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75480-22C3-49CD-9DA4-DFC84933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F5804-0D35-4CFC-AEB8-5B03615B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98B79-480D-4032-9B58-9F1D8780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53444-A4C2-4373-BAA9-862CC2A9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43001-028A-4757-85E3-A3EA453E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79CDD-41B2-41A3-A2D5-E256F4F52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6F5AF-BB61-4D13-B734-D32BC849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E75C97-3AEB-4A96-BB73-DBED0C73B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85364-DD51-42EC-BFD6-5384DBF4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B0385-2E5F-456D-8005-A76DF42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E457A-BC44-4041-8D3A-776818A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EBA5-369C-4A75-949B-935FBB96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ED184-3816-4742-A529-6702B462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885805-B08B-4667-BFAF-23738C8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08C14-07A7-42F9-8F6F-3AD42BE9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5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B70E4E-D024-4619-A242-CCB796BE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6674-1F07-4369-A4D0-164374D9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30EC6-D61F-4B5A-8F3E-DC7E1759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5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CE96-2131-44A0-BA2B-04337721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EE000-D4B4-4F3F-B8FD-15F4A811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888B9-F038-406C-9102-1CDBAD44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4F3BF-49F5-417E-8B77-6E84E418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78C5F-AC08-45EF-B346-E095540D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1CB55-CBD3-444F-A41B-D576AA4A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62F6-3134-4920-8042-17CFB893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49CD8A-9C4B-447E-A261-BEA6B2348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526DD-0413-48A1-A99C-836D322B6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DC5AA-C2C0-4C55-BD7F-2F355F85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BECE1-C56D-466E-A213-BCC9CF5C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8B717-EDEF-49AE-B1DC-87706EFC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4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894AD-1148-443A-929F-D54F8656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8CBB-7E8E-4648-8D79-6BAABCA5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4360-FE8F-484F-B994-86F48D6E8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38DC-2CCA-470F-9D1D-F51AECB0EF3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11D8C-21C0-44FA-9DD7-E6E1ECFA6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7503C-EEED-465B-BAB8-252724CF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617D-58AF-414F-9973-9795D6360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3360DB-6FEC-4BF1-B4D4-199411D6B180}"/>
              </a:ext>
            </a:extLst>
          </p:cNvPr>
          <p:cNvSpPr txBox="1"/>
          <p:nvPr/>
        </p:nvSpPr>
        <p:spPr>
          <a:xfrm>
            <a:off x="893618" y="1257300"/>
            <a:ext cx="362642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</a:p>
          <a:p>
            <a:r>
              <a:rPr lang="en-US" altLang="ko-KR" dirty="0"/>
              <a:t>123</a:t>
            </a:r>
            <a:br>
              <a:rPr lang="en-US" altLang="ko-KR" dirty="0"/>
            </a:br>
            <a:r>
              <a:rPr lang="en-US" altLang="ko-KR" dirty="0"/>
              <a:t>123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  <a:r>
              <a:rPr lang="ko-KR" altLang="en-US" dirty="0"/>
              <a:t> </a:t>
            </a:r>
            <a:r>
              <a:rPr lang="en-US" altLang="ko-KR" dirty="0"/>
              <a:t>123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BF4A0-826B-4349-9A61-5B042AA57ABC}"/>
              </a:ext>
            </a:extLst>
          </p:cNvPr>
          <p:cNvSpPr txBox="1"/>
          <p:nvPr/>
        </p:nvSpPr>
        <p:spPr>
          <a:xfrm>
            <a:off x="4846320" y="479084"/>
            <a:ext cx="249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캐릭터의 차별화</a:t>
            </a:r>
            <a:r>
              <a:rPr lang="en-US" altLang="ko-KR" dirty="0"/>
              <a:t>? </a:t>
            </a:r>
            <a:r>
              <a:rPr lang="ko-KR" altLang="en-US" dirty="0"/>
              <a:t>캐릭터 디자인 </a:t>
            </a:r>
            <a:r>
              <a:rPr lang="ko-KR" altLang="en-US" dirty="0" err="1"/>
              <a:t>성공성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컨텐츠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FC15B-3CD8-4476-B83B-C0DF40624A79}"/>
              </a:ext>
            </a:extLst>
          </p:cNvPr>
          <p:cNvSpPr txBox="1"/>
          <p:nvPr/>
        </p:nvSpPr>
        <p:spPr>
          <a:xfrm>
            <a:off x="4984865" y="256414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형진</a:t>
            </a:r>
            <a:br>
              <a:rPr lang="en-US" altLang="ko-KR" dirty="0"/>
            </a:br>
            <a:r>
              <a:rPr lang="ko-KR" altLang="en-US" dirty="0"/>
              <a:t>기록을 했을 때 어떻게 가시적으로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북적북적</a:t>
            </a:r>
            <a:r>
              <a:rPr lang="en-US" altLang="ko-KR" dirty="0"/>
              <a:t> – </a:t>
            </a:r>
            <a:r>
              <a:rPr lang="ko-KR" altLang="en-US" dirty="0"/>
              <a:t>책이 쌓이고</a:t>
            </a:r>
            <a:r>
              <a:rPr lang="en-US" altLang="ko-KR" dirty="0"/>
              <a:t>(</a:t>
            </a:r>
            <a:r>
              <a:rPr lang="ko-KR" altLang="en-US" dirty="0"/>
              <a:t>뿌듯함</a:t>
            </a:r>
            <a:r>
              <a:rPr lang="en-US" altLang="ko-KR" dirty="0"/>
              <a:t>), </a:t>
            </a:r>
            <a:r>
              <a:rPr lang="ko-KR" altLang="en-US" dirty="0"/>
              <a:t>캐릭터 변함</a:t>
            </a:r>
            <a:r>
              <a:rPr lang="en-US" altLang="ko-KR" dirty="0"/>
              <a:t>(</a:t>
            </a:r>
            <a:r>
              <a:rPr lang="ko-KR" altLang="en-US" dirty="0"/>
              <a:t>부가적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0858F-2DA6-4C0A-9BEA-F28037F0F3FA}"/>
              </a:ext>
            </a:extLst>
          </p:cNvPr>
          <p:cNvSpPr txBox="1"/>
          <p:nvPr/>
        </p:nvSpPr>
        <p:spPr>
          <a:xfrm>
            <a:off x="4984865" y="3601773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Minimal</a:t>
            </a:r>
            <a:br>
              <a:rPr lang="en-US" altLang="ko-KR" dirty="0"/>
            </a:br>
            <a:r>
              <a:rPr lang="en-US" altLang="ko-KR" dirty="0"/>
              <a:t>1.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24E1-9664-4E3B-93AF-D48693F2EC1E}"/>
              </a:ext>
            </a:extLst>
          </p:cNvPr>
          <p:cNvSpPr txBox="1"/>
          <p:nvPr/>
        </p:nvSpPr>
        <p:spPr>
          <a:xfrm>
            <a:off x="7857250" y="875324"/>
            <a:ext cx="3458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Ux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운동패턴</a:t>
            </a:r>
            <a:r>
              <a:rPr lang="en-US" altLang="ko-KR" dirty="0"/>
              <a:t>, </a:t>
            </a:r>
            <a:r>
              <a:rPr lang="ko-KR" altLang="en-US" dirty="0"/>
              <a:t>양 입력 후 저장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복근</a:t>
            </a:r>
            <a:br>
              <a:rPr lang="en-US" altLang="ko-KR" dirty="0"/>
            </a:br>
            <a:r>
              <a:rPr lang="ko-KR" altLang="en-US" dirty="0" err="1"/>
              <a:t>삼두</a:t>
            </a:r>
            <a:br>
              <a:rPr lang="en-US" altLang="ko-KR" dirty="0"/>
            </a:br>
            <a:r>
              <a:rPr lang="ko-KR" altLang="en-US" dirty="0"/>
              <a:t>이두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320CA-02D1-47FF-B7CF-106D4D9CB62D}"/>
              </a:ext>
            </a:extLst>
          </p:cNvPr>
          <p:cNvSpPr txBox="1"/>
          <p:nvPr/>
        </p:nvSpPr>
        <p:spPr>
          <a:xfrm>
            <a:off x="893618" y="2040819"/>
            <a:ext cx="3626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ko-KR" altLang="en-US" dirty="0"/>
          </a:p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ko-KR" altLang="en-US" dirty="0"/>
          </a:p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ko-KR" altLang="en-US" dirty="0"/>
          </a:p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ko-KR" altLang="en-US" dirty="0"/>
          </a:p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ko-KR" altLang="en-US" dirty="0"/>
          </a:p>
          <a:p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-</a:t>
            </a:r>
          </a:p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B395F6-24D8-4A83-9A12-74A91C113C24}"/>
              </a:ext>
            </a:extLst>
          </p:cNvPr>
          <p:cNvSpPr/>
          <p:nvPr/>
        </p:nvSpPr>
        <p:spPr>
          <a:xfrm>
            <a:off x="2541163" y="3928027"/>
            <a:ext cx="536331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D1E3A-73DD-4EE6-B93D-0020BE1C29BB}"/>
              </a:ext>
            </a:extLst>
          </p:cNvPr>
          <p:cNvSpPr/>
          <p:nvPr/>
        </p:nvSpPr>
        <p:spPr>
          <a:xfrm>
            <a:off x="1529862" y="1987062"/>
            <a:ext cx="641838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D7FD3-A359-49B4-B91B-4763B206D76D}"/>
              </a:ext>
            </a:extLst>
          </p:cNvPr>
          <p:cNvSpPr/>
          <p:nvPr/>
        </p:nvSpPr>
        <p:spPr>
          <a:xfrm>
            <a:off x="3519855" y="1960433"/>
            <a:ext cx="641838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BE9FCD-1F6C-4900-A158-9D6B975AB1D6}"/>
              </a:ext>
            </a:extLst>
          </p:cNvPr>
          <p:cNvSpPr/>
          <p:nvPr/>
        </p:nvSpPr>
        <p:spPr>
          <a:xfrm>
            <a:off x="2427264" y="2010292"/>
            <a:ext cx="641838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DB3FC0-2C1B-4CF9-BB99-0540816325DD}"/>
              </a:ext>
            </a:extLst>
          </p:cNvPr>
          <p:cNvSpPr/>
          <p:nvPr/>
        </p:nvSpPr>
        <p:spPr>
          <a:xfrm>
            <a:off x="1539053" y="2941654"/>
            <a:ext cx="641838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99E190-462D-418E-871F-4E9BB31D1EC6}"/>
              </a:ext>
            </a:extLst>
          </p:cNvPr>
          <p:cNvSpPr/>
          <p:nvPr/>
        </p:nvSpPr>
        <p:spPr>
          <a:xfrm>
            <a:off x="3519855" y="2941654"/>
            <a:ext cx="641838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398DF-7F20-4B09-89CA-3F7C9F8FD144}"/>
              </a:ext>
            </a:extLst>
          </p:cNvPr>
          <p:cNvSpPr txBox="1"/>
          <p:nvPr/>
        </p:nvSpPr>
        <p:spPr>
          <a:xfrm>
            <a:off x="893618" y="6335613"/>
            <a:ext cx="36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현재상태 기록저장하기 캘린더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0B404-9455-4356-B434-3AECCB8EB6CB}"/>
              </a:ext>
            </a:extLst>
          </p:cNvPr>
          <p:cNvSpPr txBox="1"/>
          <p:nvPr/>
        </p:nvSpPr>
        <p:spPr>
          <a:xfrm>
            <a:off x="5025859" y="4248104"/>
            <a:ext cx="6205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주 </a:t>
            </a:r>
            <a:r>
              <a:rPr lang="en-US" altLang="ko-KR" dirty="0"/>
              <a:t>–</a:t>
            </a:r>
            <a:r>
              <a:rPr lang="ko-KR" altLang="en-US" dirty="0"/>
              <a:t> 개발 기간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기능 선정</a:t>
            </a:r>
            <a:r>
              <a:rPr lang="en-US" altLang="ko-KR" dirty="0"/>
              <a:t> </a:t>
            </a:r>
            <a:r>
              <a:rPr lang="ko-KR" altLang="en-US" dirty="0"/>
              <a:t>및 레이아웃</a:t>
            </a:r>
            <a:r>
              <a:rPr lang="en-US" altLang="ko-KR" dirty="0"/>
              <a:t>(</a:t>
            </a:r>
            <a:r>
              <a:rPr lang="ko-KR" altLang="en-US" dirty="0"/>
              <a:t>구조도</a:t>
            </a:r>
            <a:r>
              <a:rPr lang="en-US" altLang="ko-KR" dirty="0"/>
              <a:t>, flow chart)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구현이 완료</a:t>
            </a:r>
            <a:endParaRPr lang="en-US" altLang="ko-KR" dirty="0"/>
          </a:p>
          <a:p>
            <a:r>
              <a:rPr lang="en-US" altLang="ko-KR" dirty="0"/>
              <a:t>4~6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추가 수정 등등</a:t>
            </a:r>
            <a:endParaRPr lang="en-US" altLang="ko-KR" dirty="0"/>
          </a:p>
          <a:p>
            <a:r>
              <a:rPr lang="en-US" altLang="ko-KR" dirty="0"/>
              <a:t>7~8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문서작업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C3498-F411-4115-A3BC-02C3AF693961}"/>
              </a:ext>
            </a:extLst>
          </p:cNvPr>
          <p:cNvSpPr txBox="1"/>
          <p:nvPr/>
        </p:nvSpPr>
        <p:spPr>
          <a:xfrm>
            <a:off x="5388512" y="179363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디자인 클론</a:t>
            </a:r>
            <a:endParaRPr lang="en-US" altLang="ko-KR" dirty="0"/>
          </a:p>
          <a:p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8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B52D4-74C4-4872-BEB3-6DE1ED8042B0}"/>
              </a:ext>
            </a:extLst>
          </p:cNvPr>
          <p:cNvSpPr txBox="1"/>
          <p:nvPr/>
        </p:nvSpPr>
        <p:spPr>
          <a:xfrm>
            <a:off x="9247340" y="186058"/>
            <a:ext cx="2831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주 </a:t>
            </a:r>
            <a:r>
              <a:rPr lang="en-US" altLang="ko-KR" dirty="0"/>
              <a:t>–</a:t>
            </a:r>
            <a:r>
              <a:rPr lang="ko-KR" altLang="en-US" dirty="0"/>
              <a:t> 개발 기간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기능 선정</a:t>
            </a:r>
            <a:r>
              <a:rPr lang="en-US" altLang="ko-KR" dirty="0"/>
              <a:t> </a:t>
            </a:r>
            <a:r>
              <a:rPr lang="ko-KR" altLang="en-US" dirty="0"/>
              <a:t>및 레이아웃</a:t>
            </a:r>
            <a:r>
              <a:rPr lang="en-US" altLang="ko-KR" dirty="0"/>
              <a:t>(</a:t>
            </a:r>
            <a:r>
              <a:rPr lang="ko-KR" altLang="en-US" dirty="0"/>
              <a:t>구조도</a:t>
            </a:r>
            <a:r>
              <a:rPr lang="en-US" altLang="ko-KR" dirty="0"/>
              <a:t>, flow chart)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구현이 완료</a:t>
            </a:r>
            <a:endParaRPr lang="en-US" altLang="ko-KR" dirty="0"/>
          </a:p>
          <a:p>
            <a:r>
              <a:rPr lang="en-US" altLang="ko-KR" dirty="0"/>
              <a:t>4~6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추가 수정 등등</a:t>
            </a:r>
            <a:endParaRPr lang="en-US" altLang="ko-KR" dirty="0"/>
          </a:p>
          <a:p>
            <a:r>
              <a:rPr lang="en-US" altLang="ko-KR" dirty="0"/>
              <a:t>7~8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문서작업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06DDD-E95A-4D3C-AD2A-29E24D2E8355}"/>
              </a:ext>
            </a:extLst>
          </p:cNvPr>
          <p:cNvSpPr txBox="1"/>
          <p:nvPr/>
        </p:nvSpPr>
        <p:spPr>
          <a:xfrm>
            <a:off x="0" y="-73885"/>
            <a:ext cx="7789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운동 일정 등록 및 캘린더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상태 </a:t>
            </a:r>
            <a:r>
              <a:rPr lang="en-US" altLang="ko-KR" dirty="0"/>
              <a:t>– </a:t>
            </a:r>
            <a:r>
              <a:rPr lang="ko-KR" altLang="en-US" dirty="0"/>
              <a:t>변화 포함</a:t>
            </a:r>
            <a:r>
              <a:rPr lang="en-US" altLang="ko-KR" dirty="0"/>
              <a:t>(</a:t>
            </a:r>
            <a:r>
              <a:rPr lang="ko-KR" altLang="en-US" dirty="0"/>
              <a:t>임계치 설정</a:t>
            </a:r>
            <a:r>
              <a:rPr lang="en-US" altLang="ko-KR" dirty="0"/>
              <a:t>) – </a:t>
            </a:r>
            <a:r>
              <a:rPr lang="ko-KR" altLang="en-US" dirty="0"/>
              <a:t>가시화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팝업 알림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운동 유무 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운동 종류에 따른 설명</a:t>
            </a:r>
            <a:r>
              <a:rPr lang="en-US" altLang="ko-KR" dirty="0"/>
              <a:t>? </a:t>
            </a:r>
            <a:r>
              <a:rPr lang="ko-KR" altLang="en-US" dirty="0"/>
              <a:t>이미지</a:t>
            </a:r>
            <a:r>
              <a:rPr lang="en-US" altLang="ko-KR" dirty="0"/>
              <a:t>? – </a:t>
            </a:r>
            <a:r>
              <a:rPr lang="ko-KR" altLang="en-US" dirty="0"/>
              <a:t>나중에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시작 상태 입력 후 반영</a:t>
            </a:r>
            <a:r>
              <a:rPr lang="en-US" altLang="ko-KR" dirty="0"/>
              <a:t>(</a:t>
            </a:r>
            <a:r>
              <a:rPr lang="ko-KR" altLang="en-US" dirty="0"/>
              <a:t>키 몸무게</a:t>
            </a:r>
            <a:r>
              <a:rPr lang="en-US" altLang="ko-KR" dirty="0"/>
              <a:t>, </a:t>
            </a:r>
            <a:r>
              <a:rPr lang="ko-KR" altLang="en-US" dirty="0" err="1"/>
              <a:t>근육량에</a:t>
            </a:r>
            <a:r>
              <a:rPr lang="ko-KR" altLang="en-US" dirty="0"/>
              <a:t> 따른 이미지 </a:t>
            </a:r>
            <a:r>
              <a:rPr lang="en-US" altLang="ko-KR" dirty="0"/>
              <a:t>– </a:t>
            </a:r>
            <a:r>
              <a:rPr lang="ko-KR" altLang="en-US" dirty="0"/>
              <a:t>평균 제시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정량 </a:t>
            </a:r>
            <a:r>
              <a:rPr lang="en-US" altLang="ko-KR" dirty="0"/>
              <a:t>– </a:t>
            </a:r>
            <a:r>
              <a:rPr lang="ko-KR" altLang="en-US" dirty="0"/>
              <a:t>칼로리</a:t>
            </a:r>
            <a:r>
              <a:rPr lang="en-US" altLang="ko-KR" dirty="0"/>
              <a:t>, </a:t>
            </a:r>
            <a:r>
              <a:rPr lang="ko-KR" altLang="en-US" dirty="0"/>
              <a:t>볼륨</a:t>
            </a:r>
            <a:r>
              <a:rPr lang="en-US" altLang="ko-KR" dirty="0"/>
              <a:t>(</a:t>
            </a:r>
            <a:r>
              <a:rPr lang="ko-KR" altLang="en-US" dirty="0"/>
              <a:t>무게 곱하기 횟수</a:t>
            </a:r>
            <a:r>
              <a:rPr lang="en-US" altLang="ko-KR" dirty="0"/>
              <a:t>), </a:t>
            </a:r>
            <a:r>
              <a:rPr lang="ko-KR" altLang="en-US" dirty="0"/>
              <a:t>원판 쌓는</a:t>
            </a:r>
            <a:r>
              <a:rPr lang="en-US" altLang="ko-KR" dirty="0"/>
              <a:t>, 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3B5F9A-A8C4-4FB3-89F8-DC6673AD7791}"/>
              </a:ext>
            </a:extLst>
          </p:cNvPr>
          <p:cNvSpPr/>
          <p:nvPr/>
        </p:nvSpPr>
        <p:spPr>
          <a:xfrm>
            <a:off x="1872763" y="3611794"/>
            <a:ext cx="2101360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7CF15-D77E-47F0-A370-34AC5652BE1D}"/>
              </a:ext>
            </a:extLst>
          </p:cNvPr>
          <p:cNvSpPr/>
          <p:nvPr/>
        </p:nvSpPr>
        <p:spPr>
          <a:xfrm>
            <a:off x="4328748" y="3611794"/>
            <a:ext cx="753206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EEA5-9182-4581-8FB9-73A28C265985}"/>
              </a:ext>
            </a:extLst>
          </p:cNvPr>
          <p:cNvSpPr/>
          <p:nvPr/>
        </p:nvSpPr>
        <p:spPr>
          <a:xfrm>
            <a:off x="4328748" y="4199740"/>
            <a:ext cx="753206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171E-5E4A-4128-9962-AF46E640720A}"/>
              </a:ext>
            </a:extLst>
          </p:cNvPr>
          <p:cNvSpPr/>
          <p:nvPr/>
        </p:nvSpPr>
        <p:spPr>
          <a:xfrm>
            <a:off x="1872763" y="4199739"/>
            <a:ext cx="2101360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A66FCE-2D6C-410E-9DE0-6810DF738E84}"/>
              </a:ext>
            </a:extLst>
          </p:cNvPr>
          <p:cNvSpPr/>
          <p:nvPr/>
        </p:nvSpPr>
        <p:spPr>
          <a:xfrm>
            <a:off x="4328748" y="2988816"/>
            <a:ext cx="753206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6AEAED-F6E2-43B5-8BEC-2DCCF02F0424}"/>
              </a:ext>
            </a:extLst>
          </p:cNvPr>
          <p:cNvSpPr/>
          <p:nvPr/>
        </p:nvSpPr>
        <p:spPr>
          <a:xfrm>
            <a:off x="1872763" y="4787684"/>
            <a:ext cx="2101360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0A4DC-5903-469F-B08B-A57304172D43}"/>
              </a:ext>
            </a:extLst>
          </p:cNvPr>
          <p:cNvSpPr txBox="1"/>
          <p:nvPr/>
        </p:nvSpPr>
        <p:spPr>
          <a:xfrm>
            <a:off x="7499839" y="2788437"/>
            <a:ext cx="457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스플래시</a:t>
            </a:r>
            <a:r>
              <a:rPr lang="ko-KR" altLang="en-US" dirty="0"/>
              <a:t> 이미지 </a:t>
            </a:r>
            <a:r>
              <a:rPr lang="en-US" altLang="ko-KR" dirty="0"/>
              <a:t>(splashImg.jpg)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로그인 화면 </a:t>
            </a:r>
            <a:r>
              <a:rPr lang="en-US" altLang="ko-KR" dirty="0"/>
              <a:t>– </a:t>
            </a:r>
            <a:r>
              <a:rPr lang="ko-KR" altLang="en-US" dirty="0"/>
              <a:t>로그인 기능 구현</a:t>
            </a:r>
            <a:br>
              <a:rPr lang="en-US" altLang="ko-KR" dirty="0"/>
            </a:br>
            <a:r>
              <a:rPr lang="en-US" altLang="ko-KR" dirty="0"/>
              <a:t>3.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8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2A5474-7D6F-4AD2-ACC4-5F0AD42C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9" y="417100"/>
            <a:ext cx="5317815" cy="5755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238E15-D7DC-4584-AA99-F68CA97E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84" y="-1535778"/>
            <a:ext cx="3259421" cy="25131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7864F6-6FB2-4BB4-B693-AE4D18185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7" y="1202480"/>
            <a:ext cx="5794133" cy="5144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1B604-E3D8-404B-A95A-A70407FD1621}"/>
              </a:ext>
            </a:extLst>
          </p:cNvPr>
          <p:cNvSpPr txBox="1"/>
          <p:nvPr/>
        </p:nvSpPr>
        <p:spPr>
          <a:xfrm>
            <a:off x="449139" y="-1401173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무산소</a:t>
            </a:r>
            <a:r>
              <a:rPr lang="en-US" altLang="ko-KR" dirty="0"/>
              <a:t>: </a:t>
            </a:r>
            <a:r>
              <a:rPr lang="ko-KR" altLang="en-US" dirty="0"/>
              <a:t>운동 이름</a:t>
            </a:r>
            <a:r>
              <a:rPr lang="en-US" altLang="ko-KR" dirty="0"/>
              <a:t>-</a:t>
            </a:r>
            <a:r>
              <a:rPr lang="ko-KR" altLang="en-US" dirty="0"/>
              <a:t>무게</a:t>
            </a:r>
            <a:r>
              <a:rPr lang="en-US" altLang="ko-KR" dirty="0"/>
              <a:t>-</a:t>
            </a:r>
            <a:r>
              <a:rPr lang="ko-KR" altLang="en-US" dirty="0"/>
              <a:t>횟수</a:t>
            </a:r>
            <a:br>
              <a:rPr lang="en-US" altLang="ko-KR" dirty="0"/>
            </a:br>
            <a:r>
              <a:rPr lang="ko-KR" altLang="en-US" dirty="0"/>
              <a:t>유산소</a:t>
            </a:r>
            <a:r>
              <a:rPr lang="en-US" altLang="ko-KR" dirty="0"/>
              <a:t>: </a:t>
            </a:r>
            <a:r>
              <a:rPr lang="ko-KR" altLang="en-US" dirty="0"/>
              <a:t>운동 이름</a:t>
            </a:r>
            <a:r>
              <a:rPr lang="en-US" altLang="ko-KR" dirty="0"/>
              <a:t>-</a:t>
            </a:r>
            <a:r>
              <a:rPr lang="ko-KR" altLang="en-US" dirty="0"/>
              <a:t>시간 </a:t>
            </a:r>
            <a:r>
              <a:rPr lang="en-US" altLang="ko-KR" dirty="0"/>
              <a:t>-&gt; </a:t>
            </a:r>
            <a:r>
              <a:rPr lang="ko-KR" altLang="en-US" dirty="0" err="1"/>
              <a:t>몇키로를</a:t>
            </a:r>
            <a:r>
              <a:rPr lang="ko-KR" altLang="en-US" dirty="0"/>
              <a:t> </a:t>
            </a:r>
            <a:r>
              <a:rPr lang="ko-KR" altLang="en-US" dirty="0" err="1"/>
              <a:t>몇분에</a:t>
            </a:r>
            <a:r>
              <a:rPr lang="ko-KR" altLang="en-US" dirty="0"/>
              <a:t> 뛰었는지 </a:t>
            </a:r>
            <a:r>
              <a:rPr lang="en-US" altLang="ko-KR" dirty="0"/>
              <a:t>– </a:t>
            </a:r>
            <a:r>
              <a:rPr lang="ko-KR" altLang="en-US" dirty="0" err="1"/>
              <a:t>칼모리</a:t>
            </a:r>
            <a:r>
              <a:rPr lang="ko-KR" altLang="en-US" dirty="0"/>
              <a:t> 소모량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550D1-1D21-4BAF-A512-B4A7D404ABF2}"/>
              </a:ext>
            </a:extLst>
          </p:cNvPr>
          <p:cNvSpPr txBox="1"/>
          <p:nvPr/>
        </p:nvSpPr>
        <p:spPr>
          <a:xfrm>
            <a:off x="1137398" y="646664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운동 통계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AB09A-5EC5-4043-979E-78ED8EE33259}"/>
              </a:ext>
            </a:extLst>
          </p:cNvPr>
          <p:cNvSpPr txBox="1"/>
          <p:nvPr/>
        </p:nvSpPr>
        <p:spPr>
          <a:xfrm>
            <a:off x="2968078" y="64409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401F2D-9858-4A7D-9543-FCA3DBF9243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088154" y="5035647"/>
            <a:ext cx="731279" cy="14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F8346D-EF38-4C6E-85B6-80134C7BA4DA}"/>
              </a:ext>
            </a:extLst>
          </p:cNvPr>
          <p:cNvSpPr txBox="1"/>
          <p:nvPr/>
        </p:nvSpPr>
        <p:spPr>
          <a:xfrm>
            <a:off x="449139" y="-653396"/>
            <a:ext cx="450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칭호 시스템</a:t>
            </a:r>
            <a:r>
              <a:rPr lang="en-US" altLang="ko-KR" dirty="0"/>
              <a:t>, </a:t>
            </a:r>
            <a:r>
              <a:rPr lang="ko-KR" altLang="en-US" dirty="0"/>
              <a:t>생동감 있는 무언가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원판 볼륨에 따라 변화</a:t>
            </a:r>
            <a:r>
              <a:rPr lang="en-US" altLang="ko-KR" dirty="0"/>
              <a:t>(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 err="1"/>
              <a:t>까리함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월별 초기화 하는 대신 통계 제공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4A20F2-2C9E-4FD1-9EDD-95C2921A0038}"/>
              </a:ext>
            </a:extLst>
          </p:cNvPr>
          <p:cNvCxnSpPr/>
          <p:nvPr/>
        </p:nvCxnSpPr>
        <p:spPr>
          <a:xfrm flipH="1">
            <a:off x="7244862" y="5117123"/>
            <a:ext cx="413238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81A48E-26E7-4577-A6B5-2576AEFC73BE}"/>
              </a:ext>
            </a:extLst>
          </p:cNvPr>
          <p:cNvCxnSpPr/>
          <p:nvPr/>
        </p:nvCxnSpPr>
        <p:spPr>
          <a:xfrm>
            <a:off x="7341577" y="5117123"/>
            <a:ext cx="316523" cy="50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F7207F-F3D4-4CE1-BA9F-D9EFF07A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31" y="0"/>
            <a:ext cx="4791075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3BE78-49A0-4015-80C6-D488267BD345}"/>
              </a:ext>
            </a:extLst>
          </p:cNvPr>
          <p:cNvSpPr txBox="1"/>
          <p:nvPr/>
        </p:nvSpPr>
        <p:spPr>
          <a:xfrm>
            <a:off x="888023" y="1397976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볼륨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923C6-C2A2-42D7-94DD-6450D9A9BA87}"/>
              </a:ext>
            </a:extLst>
          </p:cNvPr>
          <p:cNvSpPr txBox="1"/>
          <p:nvPr/>
        </p:nvSpPr>
        <p:spPr>
          <a:xfrm>
            <a:off x="888023" y="3663406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칼로리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3D571-A597-4C6B-80DF-FD9A7A71B8EA}"/>
              </a:ext>
            </a:extLst>
          </p:cNvPr>
          <p:cNvSpPr/>
          <p:nvPr/>
        </p:nvSpPr>
        <p:spPr>
          <a:xfrm>
            <a:off x="6233746" y="2145323"/>
            <a:ext cx="4343400" cy="409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FF87E-469F-42F5-9BAA-7E530E53D581}"/>
              </a:ext>
            </a:extLst>
          </p:cNvPr>
          <p:cNvSpPr/>
          <p:nvPr/>
        </p:nvSpPr>
        <p:spPr>
          <a:xfrm>
            <a:off x="6392008" y="2312377"/>
            <a:ext cx="4062046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83511-4FBE-4C94-9E20-DF5C30E89D38}"/>
              </a:ext>
            </a:extLst>
          </p:cNvPr>
          <p:cNvSpPr/>
          <p:nvPr/>
        </p:nvSpPr>
        <p:spPr>
          <a:xfrm>
            <a:off x="7789985" y="2716823"/>
            <a:ext cx="668215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48661-DADA-45C8-9874-00715380D7DE}"/>
              </a:ext>
            </a:extLst>
          </p:cNvPr>
          <p:cNvSpPr/>
          <p:nvPr/>
        </p:nvSpPr>
        <p:spPr>
          <a:xfrm>
            <a:off x="6541477" y="4607169"/>
            <a:ext cx="3587261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376A83-5B84-4C0A-9360-269BD2936EFB}"/>
              </a:ext>
            </a:extLst>
          </p:cNvPr>
          <p:cNvSpPr/>
          <p:nvPr/>
        </p:nvSpPr>
        <p:spPr>
          <a:xfrm>
            <a:off x="6620608" y="5011615"/>
            <a:ext cx="198706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A42D03-B282-457F-A959-BF982E78793A}"/>
              </a:ext>
            </a:extLst>
          </p:cNvPr>
          <p:cNvSpPr/>
          <p:nvPr/>
        </p:nvSpPr>
        <p:spPr>
          <a:xfrm>
            <a:off x="8823080" y="4998426"/>
            <a:ext cx="109024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C47606-5001-4383-83A9-0BC5719289FA}"/>
              </a:ext>
            </a:extLst>
          </p:cNvPr>
          <p:cNvSpPr/>
          <p:nvPr/>
        </p:nvSpPr>
        <p:spPr>
          <a:xfrm>
            <a:off x="6620608" y="5389684"/>
            <a:ext cx="198706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F5C81-A313-434F-B021-341E9C1D8072}"/>
              </a:ext>
            </a:extLst>
          </p:cNvPr>
          <p:cNvSpPr/>
          <p:nvPr/>
        </p:nvSpPr>
        <p:spPr>
          <a:xfrm>
            <a:off x="8823080" y="5389683"/>
            <a:ext cx="109024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2ED39-324D-49BF-9A51-01181A671A2A}"/>
              </a:ext>
            </a:extLst>
          </p:cNvPr>
          <p:cNvSpPr txBox="1"/>
          <p:nvPr/>
        </p:nvSpPr>
        <p:spPr>
          <a:xfrm>
            <a:off x="6096000" y="879231"/>
            <a:ext cx="417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프리셋</a:t>
            </a:r>
            <a:r>
              <a:rPr lang="ko-KR" altLang="en-US" dirty="0"/>
              <a:t> 추가 </a:t>
            </a:r>
            <a:r>
              <a:rPr lang="en-US" altLang="ko-KR" dirty="0"/>
              <a:t>– </a:t>
            </a:r>
            <a:r>
              <a:rPr lang="ko-KR" altLang="en-US" dirty="0"/>
              <a:t>일정 만들기</a:t>
            </a:r>
            <a:endParaRPr lang="en-US" altLang="ko-KR" dirty="0"/>
          </a:p>
          <a:p>
            <a:r>
              <a:rPr lang="ko-KR" altLang="en-US" dirty="0"/>
              <a:t>운동 종류 </a:t>
            </a:r>
            <a:r>
              <a:rPr lang="en-US" altLang="ko-KR" dirty="0"/>
              <a:t>– </a:t>
            </a:r>
            <a:r>
              <a:rPr lang="ko-KR" altLang="en-US" dirty="0"/>
              <a:t>주기적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3909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353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선동</dc:creator>
  <cp:lastModifiedBy>김 선동</cp:lastModifiedBy>
  <cp:revision>4</cp:revision>
  <dcterms:created xsi:type="dcterms:W3CDTF">2021-12-28T12:15:40Z</dcterms:created>
  <dcterms:modified xsi:type="dcterms:W3CDTF">2021-12-28T13:52:59Z</dcterms:modified>
</cp:coreProperties>
</file>