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6" r:id="rId3"/>
    <p:sldId id="263" r:id="rId4"/>
    <p:sldId id="259" r:id="rId5"/>
    <p:sldId id="256" r:id="rId6"/>
    <p:sldId id="257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092AB-59A3-4E26-92FF-2C7A3923D5D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66C35-A438-44FC-BDE0-612BE6E9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AFF98-1AC0-43E2-9CEB-2C701A28CF6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BFF7-6A16-4CC4-802C-7F8386D1A8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3800" smtClean="0">
                <a:latin typeface="Agency FB" pitchFamily="34" charset="0"/>
              </a:rPr>
              <a:t>RaaS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>
                <a:latin typeface="Agency FB" pitchFamily="34" charset="0"/>
              </a:rPr>
              <a:t>QiuHaoNan</a:t>
            </a:r>
          </a:p>
          <a:p>
            <a:r>
              <a:rPr lang="en-US" altLang="zh-CN" smtClean="0">
                <a:latin typeface="Agency FB" pitchFamily="34" charset="0"/>
              </a:rPr>
              <a:t>Dislab</a:t>
            </a:r>
          </a:p>
          <a:p>
            <a:r>
              <a:rPr lang="en-US" altLang="zh-CN" smtClean="0">
                <a:latin typeface="Agency FB" pitchFamily="34" charset="0"/>
              </a:rPr>
              <a:t>6-2</a:t>
            </a:r>
            <a:endParaRPr lang="zh-CN" altLang="en-US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>
                <a:latin typeface="Agency FB" pitchFamily="34" charset="0"/>
              </a:rPr>
              <a:t>TCP/IP</a:t>
            </a:r>
            <a:endParaRPr lang="zh-CN" altLang="en-US" sz="6000"/>
          </a:p>
        </p:txBody>
      </p:sp>
      <p:sp>
        <p:nvSpPr>
          <p:cNvPr id="8" name="TextBox 7"/>
          <p:cNvSpPr txBox="1"/>
          <p:nvPr/>
        </p:nvSpPr>
        <p:spPr>
          <a:xfrm>
            <a:off x="972152" y="16844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Tcp socket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79058" y="2358189"/>
            <a:ext cx="7257448" cy="798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3436" y="2483318"/>
            <a:ext cx="1126156" cy="539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localIP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61344" y="2488129"/>
            <a:ext cx="1249681" cy="539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localPort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29199" y="2488129"/>
            <a:ext cx="1126156" cy="539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remoteIP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99196" y="2488129"/>
            <a:ext cx="1416518" cy="539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remotePort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35491" y="2488129"/>
            <a:ext cx="1126156" cy="53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Protocol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2152" y="3704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Udp socket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079058" y="4474143"/>
            <a:ext cx="7257448" cy="798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23436" y="4599272"/>
            <a:ext cx="1126156" cy="539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localIP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61344" y="4604083"/>
            <a:ext cx="1249681" cy="539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localPort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29199" y="4604083"/>
            <a:ext cx="1126156" cy="5390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remoteIP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99196" y="4604083"/>
            <a:ext cx="1416518" cy="5390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remotePort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35491" y="4604083"/>
            <a:ext cx="1126156" cy="53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Protocol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94928" y="3704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User aware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gency FB" pitchFamily="34" charset="0"/>
              </a:rPr>
              <a:t>RC Design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Agency FB" pitchFamily="34" charset="0"/>
              </a:rPr>
              <a:t>Detail</a:t>
            </a:r>
            <a:endParaRPr lang="zh-CN" altLang="en-US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14369" y="364119"/>
            <a:ext cx="11949185" cy="6229178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4853" y="1040896"/>
            <a:ext cx="1162524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gency FB" pitchFamily="34" charset="0"/>
              </a:rPr>
              <a:t>Connect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74174" y="1030544"/>
            <a:ext cx="1096247" cy="687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gency FB" pitchFamily="34" charset="0"/>
              </a:rPr>
              <a:t>Connect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20084" y="1194218"/>
            <a:ext cx="1546143" cy="3427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err="1" smtClean="0">
                <a:latin typeface="Agency FB" pitchFamily="34" charset="0"/>
              </a:rPr>
              <a:t>Try_build_tcp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58326" y="823929"/>
            <a:ext cx="1217342" cy="3254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err="1" smtClean="0">
                <a:latin typeface="Agency FB" pitchFamily="34" charset="0"/>
              </a:rPr>
              <a:t>Build_qp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677893" y="868752"/>
            <a:ext cx="1668566" cy="3254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err="1" smtClean="0">
                <a:latin typeface="Agency FB" pitchFamily="34" charset="0"/>
              </a:rPr>
              <a:t>Choose_vqpns</a:t>
            </a:r>
            <a:endParaRPr lang="zh-CN" altLang="en-US" b="1" dirty="0">
              <a:latin typeface="Agency FB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405075" y="873010"/>
            <a:ext cx="1658480" cy="3254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err="1" smtClean="0">
                <a:latin typeface="Agency FB" pitchFamily="34" charset="0"/>
              </a:rPr>
              <a:t>Opt_vqpn_req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405074" y="1565272"/>
            <a:ext cx="1658480" cy="3254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err="1" smtClean="0">
                <a:latin typeface="Agency FB" pitchFamily="34" charset="0"/>
              </a:rPr>
              <a:t>Opt_vqpn_rsp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09387" y="1193928"/>
            <a:ext cx="1300053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err="1" smtClean="0">
                <a:latin typeface="Agency FB" pitchFamily="34" charset="0"/>
              </a:rPr>
              <a:t>Add_remote</a:t>
            </a:r>
            <a:endParaRPr lang="zh-CN" altLang="en-US" b="1">
              <a:latin typeface="Agency FB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734025" y="364119"/>
            <a:ext cx="0" cy="622917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814789" y="361539"/>
            <a:ext cx="0" cy="623175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998" y="361539"/>
            <a:ext cx="96853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i="1" err="1" smtClean="0">
                <a:latin typeface="Agency FB" pitchFamily="34" charset="0"/>
              </a:rPr>
              <a:t>UserLevel</a:t>
            </a:r>
            <a:endParaRPr lang="zh-CN" altLang="en-US" b="1" i="1">
              <a:latin typeface="Agency FB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7202" y="364117"/>
            <a:ext cx="9845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i="1" err="1" smtClean="0">
                <a:latin typeface="Agency FB" pitchFamily="34" charset="0"/>
              </a:rPr>
              <a:t>RaaSLevel</a:t>
            </a:r>
            <a:endParaRPr lang="zh-CN" altLang="en-US" b="1" i="1">
              <a:latin typeface="Agency FB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14022" y="361091"/>
            <a:ext cx="156164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latin typeface="Agency FB" pitchFamily="34" charset="0"/>
              </a:rPr>
              <a:t>EventCenterLevel</a:t>
            </a:r>
            <a:endParaRPr lang="zh-CN" altLang="en-US" b="1" i="1">
              <a:latin typeface="Agency FB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46663" y="1547188"/>
            <a:ext cx="1880105" cy="3254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err="1" smtClean="0">
                <a:latin typeface="Agency FB" pitchFamily="34" charset="0"/>
              </a:rPr>
              <a:t>Send_req_vqpns</a:t>
            </a:r>
            <a:endParaRPr lang="zh-CN" altLang="en-US" b="1">
              <a:latin typeface="Agency FB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4370" y="687627"/>
            <a:ext cx="1194918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8" idx="3"/>
            <a:endCxn id="9" idx="1"/>
          </p:cNvCxnSpPr>
          <p:nvPr/>
        </p:nvCxnSpPr>
        <p:spPr>
          <a:xfrm flipV="1">
            <a:off x="5066227" y="986662"/>
            <a:ext cx="2092099" cy="378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8" idx="3"/>
            <a:endCxn id="14" idx="1"/>
          </p:cNvCxnSpPr>
          <p:nvPr/>
        </p:nvCxnSpPr>
        <p:spPr>
          <a:xfrm flipV="1">
            <a:off x="5066227" y="1362426"/>
            <a:ext cx="143160" cy="31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3"/>
            <a:endCxn id="22" idx="1"/>
          </p:cNvCxnSpPr>
          <p:nvPr/>
        </p:nvCxnSpPr>
        <p:spPr>
          <a:xfrm>
            <a:off x="5066227" y="1365612"/>
            <a:ext cx="2080436" cy="3443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3"/>
            <a:endCxn id="22" idx="0"/>
          </p:cNvCxnSpPr>
          <p:nvPr/>
        </p:nvCxnSpPr>
        <p:spPr>
          <a:xfrm flipH="1">
            <a:off x="8086716" y="986662"/>
            <a:ext cx="288952" cy="560526"/>
          </a:xfrm>
          <a:prstGeom prst="bentConnector4">
            <a:avLst>
              <a:gd name="adj1" fmla="val -79113"/>
              <a:gd name="adj2" fmla="val 645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2" idx="3"/>
            <a:endCxn id="11" idx="2"/>
          </p:cNvCxnSpPr>
          <p:nvPr/>
        </p:nvCxnSpPr>
        <p:spPr>
          <a:xfrm flipV="1">
            <a:off x="9026768" y="1194218"/>
            <a:ext cx="485408" cy="5157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3"/>
            <a:endCxn id="5" idx="1"/>
          </p:cNvCxnSpPr>
          <p:nvPr/>
        </p:nvCxnSpPr>
        <p:spPr>
          <a:xfrm flipV="1">
            <a:off x="1447377" y="1374105"/>
            <a:ext cx="526797" cy="5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3"/>
            <a:endCxn id="8" idx="1"/>
          </p:cNvCxnSpPr>
          <p:nvPr/>
        </p:nvCxnSpPr>
        <p:spPr>
          <a:xfrm flipV="1">
            <a:off x="3070421" y="1365612"/>
            <a:ext cx="449663" cy="8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27288" y="2064369"/>
            <a:ext cx="1194918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66775" y="2541622"/>
            <a:ext cx="1152186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gency FB" pitchFamily="34" charset="0"/>
              </a:rPr>
              <a:t>Send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020668" y="2541622"/>
            <a:ext cx="876079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gency FB" pitchFamily="34" charset="0"/>
              </a:rPr>
              <a:t>Send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7138" y="68834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Agency FB" pitchFamily="34" charset="0"/>
              </a:rPr>
              <a:t>RaaSContext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36350" y="70126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Agency FB" pitchFamily="34" charset="0"/>
              </a:rPr>
              <a:t>Connector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0056" y="212707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Agency FB" pitchFamily="34" charset="0"/>
              </a:rPr>
              <a:t>RaaSContext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51848" y="212707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Agency FB" pitchFamily="34" charset="0"/>
              </a:rPr>
              <a:t>TaskTracker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505896" y="2539042"/>
            <a:ext cx="963492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gency FB" pitchFamily="34" charset="0"/>
              </a:rPr>
              <a:t>Send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8007" y="216971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Agency FB" pitchFamily="34" charset="0"/>
              </a:rPr>
              <a:t>Connection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976916" y="2421599"/>
            <a:ext cx="1824157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Agency FB" pitchFamily="34" charset="0"/>
              </a:rPr>
              <a:t>Get_sending_page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974336" y="2961449"/>
            <a:ext cx="1634461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Agency FB" pitchFamily="34" charset="0"/>
              </a:rPr>
              <a:t>CopyFrom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271355" y="2678086"/>
            <a:ext cx="1604635" cy="3369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Agency FB" pitchFamily="34" charset="0"/>
              </a:rPr>
              <a:t>Get_wr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9538548" y="2683084"/>
            <a:ext cx="1604635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Agency FB" pitchFamily="34" charset="0"/>
              </a:rPr>
              <a:t>Ibv_post_send</a:t>
            </a:r>
            <a:endParaRPr lang="zh-CN" altLang="en-US" b="1">
              <a:latin typeface="Agency FB" pitchFamily="34" charset="0"/>
            </a:endParaRPr>
          </a:p>
        </p:txBody>
      </p:sp>
      <p:cxnSp>
        <p:nvCxnSpPr>
          <p:cNvPr id="64" name="直接箭头连接符 63"/>
          <p:cNvCxnSpPr>
            <a:stCxn id="45" idx="3"/>
            <a:endCxn id="46" idx="1"/>
          </p:cNvCxnSpPr>
          <p:nvPr/>
        </p:nvCxnSpPr>
        <p:spPr>
          <a:xfrm>
            <a:off x="1418961" y="2880007"/>
            <a:ext cx="6017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6" idx="3"/>
            <a:endCxn id="52" idx="1"/>
          </p:cNvCxnSpPr>
          <p:nvPr/>
        </p:nvCxnSpPr>
        <p:spPr>
          <a:xfrm flipV="1">
            <a:off x="2896747" y="2877427"/>
            <a:ext cx="609149" cy="2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52" idx="3"/>
            <a:endCxn id="54" idx="1"/>
          </p:cNvCxnSpPr>
          <p:nvPr/>
        </p:nvCxnSpPr>
        <p:spPr>
          <a:xfrm flipV="1">
            <a:off x="4469388" y="2590097"/>
            <a:ext cx="507528" cy="2873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2" idx="3"/>
            <a:endCxn id="60" idx="1"/>
          </p:cNvCxnSpPr>
          <p:nvPr/>
        </p:nvCxnSpPr>
        <p:spPr>
          <a:xfrm>
            <a:off x="4469388" y="2877427"/>
            <a:ext cx="504948" cy="2525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54" idx="3"/>
            <a:endCxn id="61" idx="1"/>
          </p:cNvCxnSpPr>
          <p:nvPr/>
        </p:nvCxnSpPr>
        <p:spPr>
          <a:xfrm>
            <a:off x="6801073" y="2590097"/>
            <a:ext cx="470282" cy="2564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0" idx="3"/>
            <a:endCxn id="61" idx="1"/>
          </p:cNvCxnSpPr>
          <p:nvPr/>
        </p:nvCxnSpPr>
        <p:spPr>
          <a:xfrm flipV="1">
            <a:off x="6608797" y="2846584"/>
            <a:ext cx="662558" cy="2833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1" idx="3"/>
            <a:endCxn id="62" idx="1"/>
          </p:cNvCxnSpPr>
          <p:nvPr/>
        </p:nvCxnSpPr>
        <p:spPr>
          <a:xfrm>
            <a:off x="8875990" y="2846584"/>
            <a:ext cx="662558" cy="4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24708" y="3627087"/>
            <a:ext cx="1194918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84853" y="4026871"/>
            <a:ext cx="1152186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gency FB" pitchFamily="34" charset="0"/>
              </a:rPr>
              <a:t>Recv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020667" y="4024291"/>
            <a:ext cx="898487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gency FB" pitchFamily="34" charset="0"/>
              </a:rPr>
              <a:t>Recv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4" y="364330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Agency FB" pitchFamily="34" charset="0"/>
              </a:rPr>
              <a:t>RaaSContext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80264" y="36588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Agency FB" pitchFamily="34" charset="0"/>
              </a:rPr>
              <a:t>TaskTracker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552389" y="4021711"/>
            <a:ext cx="898487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gency FB" pitchFamily="34" charset="0"/>
              </a:rPr>
              <a:t>Read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12908" y="364330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Agency FB" pitchFamily="34" charset="0"/>
              </a:rPr>
              <a:t>Connection</a:t>
            </a:r>
            <a:endParaRPr lang="zh-CN" altLang="en-US" b="1">
              <a:latin typeface="Agency FB" pitchFamily="34" charset="0"/>
            </a:endParaRPr>
          </a:p>
        </p:txBody>
      </p:sp>
      <p:cxnSp>
        <p:nvCxnSpPr>
          <p:cNvPr id="86" name="肘形连接符 85"/>
          <p:cNvCxnSpPr>
            <a:stCxn id="79" idx="3"/>
            <a:endCxn id="80" idx="1"/>
          </p:cNvCxnSpPr>
          <p:nvPr/>
        </p:nvCxnSpPr>
        <p:spPr>
          <a:xfrm flipV="1">
            <a:off x="1437039" y="4362676"/>
            <a:ext cx="583628" cy="25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0" idx="3"/>
            <a:endCxn id="83" idx="1"/>
          </p:cNvCxnSpPr>
          <p:nvPr/>
        </p:nvCxnSpPr>
        <p:spPr>
          <a:xfrm flipV="1">
            <a:off x="2919154" y="4360096"/>
            <a:ext cx="633235" cy="2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4971967" y="3966140"/>
            <a:ext cx="1604635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Agency FB" pitchFamily="34" charset="0"/>
              </a:rPr>
              <a:t>CopyTo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965272" y="4455535"/>
            <a:ext cx="1604635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Agency FB" pitchFamily="34" charset="0"/>
              </a:rPr>
              <a:t>Return_rbuf</a:t>
            </a:r>
            <a:endParaRPr lang="zh-CN" altLang="en-US" b="1">
              <a:latin typeface="Agency FB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114369" y="5143338"/>
            <a:ext cx="1194918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2033585" y="5525017"/>
            <a:ext cx="898487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gency FB" pitchFamily="34" charset="0"/>
              </a:rPr>
              <a:t>Run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19448" y="514333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Agency FB" pitchFamily="34" charset="0"/>
              </a:rPr>
              <a:t>Poller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412908" y="5694904"/>
            <a:ext cx="1290643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Agency FB" pitchFamily="34" charset="0"/>
              </a:rPr>
              <a:t>Ibv_poll_cq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066228" y="6020103"/>
            <a:ext cx="1604635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Agency FB" pitchFamily="34" charset="0"/>
              </a:rPr>
              <a:t>Return_sbuf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5066228" y="5449139"/>
            <a:ext cx="1604635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Agency FB" pitchFamily="34" charset="0"/>
              </a:rPr>
              <a:t>Add_cqe</a:t>
            </a:r>
            <a:endParaRPr lang="zh-CN" altLang="en-US" b="1">
              <a:latin typeface="Agency FB" pitchFamily="34" charset="0"/>
            </a:endParaRPr>
          </a:p>
        </p:txBody>
      </p:sp>
      <p:cxnSp>
        <p:nvCxnSpPr>
          <p:cNvPr id="98" name="直接箭头连接符 97"/>
          <p:cNvCxnSpPr>
            <a:endCxn id="94" idx="1"/>
          </p:cNvCxnSpPr>
          <p:nvPr/>
        </p:nvCxnSpPr>
        <p:spPr>
          <a:xfrm>
            <a:off x="2947571" y="5863402"/>
            <a:ext cx="4653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83" idx="3"/>
            <a:endCxn id="89" idx="1"/>
          </p:cNvCxnSpPr>
          <p:nvPr/>
        </p:nvCxnSpPr>
        <p:spPr>
          <a:xfrm flipV="1">
            <a:off x="4450876" y="4134638"/>
            <a:ext cx="521091" cy="2254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83" idx="3"/>
            <a:endCxn id="90" idx="1"/>
          </p:cNvCxnSpPr>
          <p:nvPr/>
        </p:nvCxnSpPr>
        <p:spPr>
          <a:xfrm>
            <a:off x="4450876" y="4360096"/>
            <a:ext cx="514396" cy="2639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94" idx="3"/>
            <a:endCxn id="96" idx="1"/>
          </p:cNvCxnSpPr>
          <p:nvPr/>
        </p:nvCxnSpPr>
        <p:spPr>
          <a:xfrm flipV="1">
            <a:off x="4703551" y="5617637"/>
            <a:ext cx="362677" cy="2457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4" idx="3"/>
            <a:endCxn id="95" idx="1"/>
          </p:cNvCxnSpPr>
          <p:nvPr/>
        </p:nvCxnSpPr>
        <p:spPr>
          <a:xfrm>
            <a:off x="4703551" y="5863402"/>
            <a:ext cx="362677" cy="3251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6" idx="0"/>
            <a:endCxn id="83" idx="2"/>
          </p:cNvCxnSpPr>
          <p:nvPr/>
        </p:nvCxnSpPr>
        <p:spPr>
          <a:xfrm rot="16200000" flipV="1">
            <a:off x="4559761" y="4140353"/>
            <a:ext cx="750658" cy="1866913"/>
          </a:xfrm>
          <a:prstGeom prst="bentConnector3">
            <a:avLst>
              <a:gd name="adj1" fmla="val 66517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048000" y="73152"/>
            <a:ext cx="5425440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182112" y="207264"/>
            <a:ext cx="5096256" cy="670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箭头 5"/>
          <p:cNvSpPr/>
          <p:nvPr/>
        </p:nvSpPr>
        <p:spPr>
          <a:xfrm rot="5400000">
            <a:off x="5637013" y="983244"/>
            <a:ext cx="271797" cy="1828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6596564" y="1365504"/>
            <a:ext cx="670560" cy="938784"/>
            <a:chOff x="6362104" y="1365504"/>
            <a:chExt cx="670560" cy="938784"/>
          </a:xfrm>
        </p:grpSpPr>
        <p:sp>
          <p:nvSpPr>
            <p:cNvPr id="7" name="圆角矩形 6"/>
            <p:cNvSpPr/>
            <p:nvPr/>
          </p:nvSpPr>
          <p:spPr>
            <a:xfrm>
              <a:off x="6362104" y="1365504"/>
              <a:ext cx="670560" cy="9387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0"/>
              <a:endCxn id="7" idx="2"/>
            </p:cNvCxnSpPr>
            <p:nvPr/>
          </p:nvCxnSpPr>
          <p:spPr>
            <a:xfrm>
              <a:off x="6697384" y="1365504"/>
              <a:ext cx="0" cy="938784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386488" y="164592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</a:rPr>
                <a:t>S</a:t>
              </a:r>
              <a:endPara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715672" y="164592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</a:rPr>
                <a:t>R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162008" y="173378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RC </a:t>
            </a:r>
            <a:r>
              <a:rPr lang="x-none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QP</a:t>
            </a:r>
            <a:endParaRPr lang="x-none" altLang="zh-C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6499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462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2425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5388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8351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1314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4277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72400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32841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863449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30" name="文本框 29"/>
          <p:cNvSpPr txBox="1"/>
          <p:nvPr/>
        </p:nvSpPr>
        <p:spPr>
          <a:xfrm>
            <a:off x="4230249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5496649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6154233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33" name="文本框 32"/>
          <p:cNvSpPr txBox="1"/>
          <p:nvPr/>
        </p:nvSpPr>
        <p:spPr>
          <a:xfrm>
            <a:off x="7957082" y="243726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34" name="文本框 33"/>
          <p:cNvSpPr txBox="1"/>
          <p:nvPr/>
        </p:nvSpPr>
        <p:spPr>
          <a:xfrm>
            <a:off x="6738665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36" name="文本框 27"/>
          <p:cNvSpPr txBox="1"/>
          <p:nvPr/>
        </p:nvSpPr>
        <p:spPr>
          <a:xfrm>
            <a:off x="7333300" y="22043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cxnSp>
        <p:nvCxnSpPr>
          <p:cNvPr id="38" name="直接连接符 37"/>
          <p:cNvCxnSpPr>
            <a:stCxn id="21" idx="1"/>
            <a:endCxn id="21" idx="3"/>
          </p:cNvCxnSpPr>
          <p:nvPr/>
        </p:nvCxnSpPr>
        <p:spPr>
          <a:xfrm>
            <a:off x="3048000" y="1261872"/>
            <a:ext cx="54254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096768" y="902208"/>
            <a:ext cx="79380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UserLevel</a:t>
            </a:r>
            <a:endParaRPr lang="zh-CN" altLang="en-US" sz="1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66288" y="1286256"/>
            <a:ext cx="80983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RaaSLevel</a:t>
            </a:r>
            <a:endParaRPr lang="zh-CN" altLang="en-US" sz="1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840" y="4486656"/>
            <a:ext cx="5181600" cy="2267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62128" y="5967984"/>
            <a:ext cx="5096256" cy="670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4500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7463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70426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3389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96352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59315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22278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852416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12857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52" name="文本框 51"/>
          <p:cNvSpPr txBox="1"/>
          <p:nvPr/>
        </p:nvSpPr>
        <p:spPr>
          <a:xfrm>
            <a:off x="1943465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53" name="文本框 52"/>
          <p:cNvSpPr txBox="1"/>
          <p:nvPr/>
        </p:nvSpPr>
        <p:spPr>
          <a:xfrm>
            <a:off x="1310265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54" name="文本框 53"/>
          <p:cNvSpPr txBox="1"/>
          <p:nvPr/>
        </p:nvSpPr>
        <p:spPr>
          <a:xfrm>
            <a:off x="2576665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55" name="文本框 54"/>
          <p:cNvSpPr txBox="1"/>
          <p:nvPr/>
        </p:nvSpPr>
        <p:spPr>
          <a:xfrm>
            <a:off x="3234249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56" name="文本框 55"/>
          <p:cNvSpPr txBox="1"/>
          <p:nvPr/>
        </p:nvSpPr>
        <p:spPr>
          <a:xfrm>
            <a:off x="5037098" y="6004446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57" name="文本框 56"/>
          <p:cNvSpPr txBox="1"/>
          <p:nvPr/>
        </p:nvSpPr>
        <p:spPr>
          <a:xfrm>
            <a:off x="3818681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58" name="文本框 27"/>
          <p:cNvSpPr txBox="1"/>
          <p:nvPr/>
        </p:nvSpPr>
        <p:spPr>
          <a:xfrm>
            <a:off x="4413316" y="598115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cxnSp>
        <p:nvCxnSpPr>
          <p:cNvPr id="60" name="直接连接符 59"/>
          <p:cNvCxnSpPr>
            <a:stCxn id="41" idx="1"/>
            <a:endCxn id="41" idx="3"/>
          </p:cNvCxnSpPr>
          <p:nvPr/>
        </p:nvCxnSpPr>
        <p:spPr>
          <a:xfrm>
            <a:off x="243840" y="5620512"/>
            <a:ext cx="51816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燕尾形箭头 60"/>
          <p:cNvSpPr/>
          <p:nvPr/>
        </p:nvSpPr>
        <p:spPr>
          <a:xfrm rot="16200000" flipV="1">
            <a:off x="2717029" y="5719836"/>
            <a:ext cx="271797" cy="1828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10896" y="5638800"/>
            <a:ext cx="79380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UserLevel</a:t>
            </a:r>
            <a:endParaRPr lang="zh-CN" altLang="en-US" sz="1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16992" y="5303520"/>
            <a:ext cx="80983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RaaSLevel</a:t>
            </a:r>
            <a:endParaRPr lang="zh-CN" altLang="en-US" sz="1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05456" y="4602480"/>
            <a:ext cx="670560" cy="9387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>
            <a:stCxn id="64" idx="0"/>
            <a:endCxn id="64" idx="2"/>
          </p:cNvCxnSpPr>
          <p:nvPr/>
        </p:nvCxnSpPr>
        <p:spPr>
          <a:xfrm>
            <a:off x="2840736" y="4602480"/>
            <a:ext cx="0" cy="93878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529840" y="488289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endParaRPr lang="zh-CN" alt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59024" y="48828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749552" y="488289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RC </a:t>
            </a:r>
            <a:r>
              <a:rPr lang="x-none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QP</a:t>
            </a:r>
            <a:endParaRPr lang="x-none" altLang="zh-CN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4233" y="4477441"/>
            <a:ext cx="5181600" cy="2267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6172521" y="5958769"/>
            <a:ext cx="5096256" cy="670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35540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98503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61466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824429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887392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950355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13318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0762809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6623250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80" name="文本框 79"/>
          <p:cNvSpPr txBox="1"/>
          <p:nvPr/>
        </p:nvSpPr>
        <p:spPr>
          <a:xfrm>
            <a:off x="7853858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81" name="文本框 80"/>
          <p:cNvSpPr txBox="1"/>
          <p:nvPr/>
        </p:nvSpPr>
        <p:spPr>
          <a:xfrm>
            <a:off x="7220658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82" name="文本框 81"/>
          <p:cNvSpPr txBox="1"/>
          <p:nvPr/>
        </p:nvSpPr>
        <p:spPr>
          <a:xfrm>
            <a:off x="8487058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83" name="文本框 82"/>
          <p:cNvSpPr txBox="1"/>
          <p:nvPr/>
        </p:nvSpPr>
        <p:spPr>
          <a:xfrm>
            <a:off x="9144642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84" name="文本框 83"/>
          <p:cNvSpPr txBox="1"/>
          <p:nvPr/>
        </p:nvSpPr>
        <p:spPr>
          <a:xfrm>
            <a:off x="10947491" y="5995231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85" name="文本框 84"/>
          <p:cNvSpPr txBox="1"/>
          <p:nvPr/>
        </p:nvSpPr>
        <p:spPr>
          <a:xfrm>
            <a:off x="9729074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sp>
        <p:nvSpPr>
          <p:cNvPr id="86" name="文本框 27"/>
          <p:cNvSpPr txBox="1"/>
          <p:nvPr/>
        </p:nvSpPr>
        <p:spPr>
          <a:xfrm>
            <a:off x="10323709" y="597193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VQPN</a:t>
            </a:r>
            <a:endParaRPr lang="zh-CN" altLang="en-US" sz="1100"/>
          </a:p>
        </p:txBody>
      </p:sp>
      <p:cxnSp>
        <p:nvCxnSpPr>
          <p:cNvPr id="87" name="直接连接符 86"/>
          <p:cNvCxnSpPr>
            <a:stCxn id="69" idx="1"/>
            <a:endCxn id="69" idx="3"/>
          </p:cNvCxnSpPr>
          <p:nvPr/>
        </p:nvCxnSpPr>
        <p:spPr>
          <a:xfrm>
            <a:off x="6154233" y="5611297"/>
            <a:ext cx="51816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燕尾形箭头 87"/>
          <p:cNvSpPr/>
          <p:nvPr/>
        </p:nvSpPr>
        <p:spPr>
          <a:xfrm rot="16200000" flipV="1">
            <a:off x="8627422" y="5710621"/>
            <a:ext cx="271797" cy="1828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258453" y="5620512"/>
            <a:ext cx="79380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UserLevel</a:t>
            </a:r>
            <a:endParaRPr lang="zh-CN" altLang="en-US" sz="1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264549" y="5285232"/>
            <a:ext cx="80983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RaaSLevel</a:t>
            </a:r>
            <a:endParaRPr lang="zh-CN" altLang="en-US" sz="1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415849" y="4593265"/>
            <a:ext cx="670560" cy="9387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>
            <a:stCxn id="91" idx="0"/>
            <a:endCxn id="91" idx="2"/>
          </p:cNvCxnSpPr>
          <p:nvPr/>
        </p:nvCxnSpPr>
        <p:spPr>
          <a:xfrm>
            <a:off x="8751129" y="4593265"/>
            <a:ext cx="0" cy="93878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440233" y="487368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endParaRPr lang="zh-CN" alt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769417" y="487368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7659945" y="48736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RC </a:t>
            </a:r>
            <a:r>
              <a:rPr lang="x-none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QP</a:t>
            </a:r>
            <a:endParaRPr lang="x-none" altLang="zh-CN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50720" y="87782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A</a:t>
            </a:r>
            <a:endParaRPr lang="zh-CN" alt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0896" y="410260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B</a:t>
            </a:r>
            <a:endParaRPr lang="zh-CN" alt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302240" y="407212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C</a:t>
            </a:r>
            <a:endParaRPr lang="zh-CN" alt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8" name="直接箭头连接符 107"/>
          <p:cNvCxnSpPr>
            <a:stCxn id="21" idx="2"/>
            <a:endCxn id="69" idx="0"/>
          </p:cNvCxnSpPr>
          <p:nvPr/>
        </p:nvCxnSpPr>
        <p:spPr>
          <a:xfrm>
            <a:off x="5760720" y="2450592"/>
            <a:ext cx="2984313" cy="2026849"/>
          </a:xfrm>
          <a:prstGeom prst="straightConnector1">
            <a:avLst/>
          </a:prstGeom>
          <a:ln w="1905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21" idx="2"/>
            <a:endCxn id="41" idx="0"/>
          </p:cNvCxnSpPr>
          <p:nvPr/>
        </p:nvCxnSpPr>
        <p:spPr>
          <a:xfrm flipH="1">
            <a:off x="2834640" y="2450592"/>
            <a:ext cx="2926080" cy="2036064"/>
          </a:xfrm>
          <a:prstGeom prst="straightConnector1">
            <a:avLst/>
          </a:prstGeom>
          <a:ln w="1905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 rot="19493604">
            <a:off x="3690748" y="315906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IBSync</a:t>
            </a:r>
            <a:endParaRPr lang="zh-CN" alt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 rot="2084142">
            <a:off x="7307048" y="31589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IBSync</a:t>
            </a:r>
            <a:endParaRPr lang="zh-CN" altLang="en-US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037321" y="1411153"/>
            <a:ext cx="1489532" cy="864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Agency FB" pitchFamily="34" charset="0"/>
              </a:rPr>
              <a:t>IP1:IBSync1</a:t>
            </a:r>
          </a:p>
          <a:p>
            <a:pPr algn="ctr"/>
            <a:r>
              <a:rPr lang="en-US" altLang="zh-CN" dirty="0" smtClean="0">
                <a:latin typeface="Agency FB" pitchFamily="34" charset="0"/>
              </a:rPr>
              <a:t>IP2:IBSync2</a:t>
            </a:r>
          </a:p>
          <a:p>
            <a:pPr algn="ctr"/>
            <a:r>
              <a:rPr lang="en-US" altLang="zh-CN" dirty="0" smtClean="0">
                <a:latin typeface="Agency FB" pitchFamily="34" charset="0"/>
              </a:rPr>
              <a:t>…</a:t>
            </a:r>
            <a:endParaRPr lang="zh-CN" altLang="en-US" dirty="0">
              <a:latin typeface="Agency FB" pitchFamily="34" charset="0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3561864" y="4602480"/>
            <a:ext cx="1620752" cy="864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Agency FB" pitchFamily="34" charset="0"/>
              </a:rPr>
              <a:t>IP1:IBSync1</a:t>
            </a:r>
          </a:p>
          <a:p>
            <a:pPr algn="ctr"/>
            <a:r>
              <a:rPr lang="en-US" altLang="zh-CN" smtClean="0">
                <a:latin typeface="Agency FB" pitchFamily="34" charset="0"/>
              </a:rPr>
              <a:t>…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9491366" y="4630585"/>
            <a:ext cx="1620752" cy="864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Agency FB" pitchFamily="34" charset="0"/>
              </a:rPr>
              <a:t>IP1:IBSync1</a:t>
            </a:r>
          </a:p>
          <a:p>
            <a:pPr algn="ctr"/>
            <a:r>
              <a:rPr lang="en-US" altLang="zh-CN" smtClean="0">
                <a:latin typeface="Agency FB" pitchFamily="34" charset="0"/>
              </a:rPr>
              <a:t>…</a:t>
            </a:r>
            <a:endParaRPr lang="zh-CN" altLang="en-US">
              <a:latin typeface="Agency FB" pitchFamily="34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4291303" y="1365504"/>
            <a:ext cx="670560" cy="938784"/>
            <a:chOff x="4361641" y="1365504"/>
            <a:chExt cx="670560" cy="938784"/>
          </a:xfrm>
        </p:grpSpPr>
        <p:grpSp>
          <p:nvGrpSpPr>
            <p:cNvPr id="8" name="组 7"/>
            <p:cNvGrpSpPr/>
            <p:nvPr/>
          </p:nvGrpSpPr>
          <p:grpSpPr>
            <a:xfrm>
              <a:off x="4361641" y="1365504"/>
              <a:ext cx="670560" cy="938784"/>
              <a:chOff x="4431979" y="1365504"/>
              <a:chExt cx="670560" cy="938784"/>
            </a:xfrm>
          </p:grpSpPr>
          <p:sp>
            <p:nvSpPr>
              <p:cNvPr id="101" name="圆角矩形 100"/>
              <p:cNvSpPr/>
              <p:nvPr/>
            </p:nvSpPr>
            <p:spPr>
              <a:xfrm>
                <a:off x="4431979" y="1365504"/>
                <a:ext cx="670560" cy="938784"/>
              </a:xfrm>
              <a:prstGeom prst="round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文本框 9"/>
              <p:cNvSpPr txBox="1"/>
              <p:nvPr/>
            </p:nvSpPr>
            <p:spPr>
              <a:xfrm>
                <a:off x="4456363" y="164592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itchFamily="34" charset="0"/>
                  </a:rPr>
                  <a:t>S</a:t>
                </a:r>
                <a:endParaRPr lang="zh-CN" alt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</a:endParaRPr>
              </a:p>
            </p:txBody>
          </p:sp>
          <p:sp>
            <p:nvSpPr>
              <p:cNvPr id="103" name="文本框 10"/>
              <p:cNvSpPr txBox="1"/>
              <p:nvPr/>
            </p:nvSpPr>
            <p:spPr>
              <a:xfrm>
                <a:off x="4785547" y="164592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itchFamily="34" charset="0"/>
                  </a:rPr>
                  <a:t>R</a:t>
                </a:r>
              </a:p>
            </p:txBody>
          </p:sp>
        </p:grpSp>
        <p:cxnSp>
          <p:nvCxnSpPr>
            <p:cNvPr id="104" name="直接连接符 103"/>
            <p:cNvCxnSpPr/>
            <p:nvPr/>
          </p:nvCxnSpPr>
          <p:spPr>
            <a:xfrm>
              <a:off x="4699453" y="1365504"/>
              <a:ext cx="0" cy="938784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8000" y="292608"/>
            <a:ext cx="5425440" cy="4683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182112" y="1041388"/>
            <a:ext cx="5096256" cy="670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燕尾形箭头 6"/>
          <p:cNvSpPr/>
          <p:nvPr/>
        </p:nvSpPr>
        <p:spPr>
          <a:xfrm rot="5400000">
            <a:off x="5637013" y="2577368"/>
            <a:ext cx="271797" cy="1828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181088" y="3744552"/>
            <a:ext cx="670560" cy="9387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0"/>
            <a:endCxn id="8" idx="2"/>
          </p:cNvCxnSpPr>
          <p:nvPr/>
        </p:nvCxnSpPr>
        <p:spPr>
          <a:xfrm>
            <a:off x="7516368" y="3744552"/>
            <a:ext cx="0" cy="93878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205472" y="402496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endParaRPr lang="zh-CN" alt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34656" y="40249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01448" y="337505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UD</a:t>
            </a:r>
            <a:endParaRPr lang="zh-CN" alt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64992" y="1041388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4622" y="1041388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24252" y="1041388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53882" y="1041388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83512" y="1041388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13142" y="1041388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42772" y="1041388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72400" y="1041388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048000" y="3341741"/>
            <a:ext cx="54254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050670" y="3010066"/>
            <a:ext cx="79380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UserLevel</a:t>
            </a:r>
            <a:endParaRPr lang="zh-CN" altLang="en-US" sz="1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32716" y="3362742"/>
            <a:ext cx="80983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RaaSLevel</a:t>
            </a:r>
            <a:endParaRPr lang="zh-CN" altLang="en-US" sz="14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77102" y="381019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Ibv_post_send</a:t>
            </a:r>
            <a:endParaRPr lang="zh-CN" alt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62290" y="1043087"/>
            <a:ext cx="400110" cy="6197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Conn1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18688" y="76809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VQPN1</a:t>
            </a:r>
            <a:endParaRPr lang="zh-CN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14562" y="1043087"/>
            <a:ext cx="400110" cy="6197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Conn2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48546" y="1043087"/>
            <a:ext cx="400110" cy="6197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Conn3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58146" y="1043087"/>
            <a:ext cx="400110" cy="6197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Conn4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34384" y="774192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VQPN2</a:t>
            </a:r>
            <a:endParaRPr lang="zh-CN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456176" y="774192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VQPN3</a:t>
            </a:r>
            <a:endParaRPr lang="zh-CN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90160" y="774192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VQPN4</a:t>
            </a:r>
            <a:endParaRPr lang="zh-CN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10784" y="22433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Send</a:t>
            </a:r>
            <a:endParaRPr lang="zh-CN" altLang="en-US">
              <a:latin typeface="Agency FB" pitchFamily="34" charset="0"/>
            </a:endParaRPr>
          </a:p>
        </p:txBody>
      </p:sp>
      <p:cxnSp>
        <p:nvCxnSpPr>
          <p:cNvPr id="49" name="直接箭头连接符 48"/>
          <p:cNvCxnSpPr>
            <a:stCxn id="13" idx="2"/>
            <a:endCxn id="45" idx="0"/>
          </p:cNvCxnSpPr>
          <p:nvPr/>
        </p:nvCxnSpPr>
        <p:spPr>
          <a:xfrm>
            <a:off x="3480816" y="1711948"/>
            <a:ext cx="2300235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4" idx="2"/>
            <a:endCxn id="45" idx="0"/>
          </p:cNvCxnSpPr>
          <p:nvPr/>
        </p:nvCxnSpPr>
        <p:spPr>
          <a:xfrm>
            <a:off x="4110446" y="1711948"/>
            <a:ext cx="1670605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5" idx="2"/>
            <a:endCxn id="45" idx="0"/>
          </p:cNvCxnSpPr>
          <p:nvPr/>
        </p:nvCxnSpPr>
        <p:spPr>
          <a:xfrm>
            <a:off x="4740076" y="1711948"/>
            <a:ext cx="1040975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2"/>
            <a:endCxn id="45" idx="0"/>
          </p:cNvCxnSpPr>
          <p:nvPr/>
        </p:nvCxnSpPr>
        <p:spPr>
          <a:xfrm>
            <a:off x="5369706" y="1711948"/>
            <a:ext cx="411345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7" idx="2"/>
          </p:cNvCxnSpPr>
          <p:nvPr/>
        </p:nvCxnSpPr>
        <p:spPr>
          <a:xfrm flipH="1">
            <a:off x="5779008" y="1711948"/>
            <a:ext cx="220328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8" idx="2"/>
          </p:cNvCxnSpPr>
          <p:nvPr/>
        </p:nvCxnSpPr>
        <p:spPr>
          <a:xfrm flipH="1">
            <a:off x="5760720" y="1711948"/>
            <a:ext cx="868246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9" idx="2"/>
            <a:endCxn id="45" idx="0"/>
          </p:cNvCxnSpPr>
          <p:nvPr/>
        </p:nvCxnSpPr>
        <p:spPr>
          <a:xfrm flipH="1">
            <a:off x="5781051" y="1711948"/>
            <a:ext cx="1477545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0" idx="2"/>
          </p:cNvCxnSpPr>
          <p:nvPr/>
        </p:nvCxnSpPr>
        <p:spPr>
          <a:xfrm flipH="1">
            <a:off x="5779008" y="1711948"/>
            <a:ext cx="2109216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218688" y="2926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Data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68" name="燕尾形箭头 67"/>
          <p:cNvSpPr/>
          <p:nvPr/>
        </p:nvSpPr>
        <p:spPr>
          <a:xfrm rot="5400000">
            <a:off x="3387841" y="632997"/>
            <a:ext cx="173757" cy="1097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858768" y="2987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Data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70" name="燕尾形箭头 69"/>
          <p:cNvSpPr/>
          <p:nvPr/>
        </p:nvSpPr>
        <p:spPr>
          <a:xfrm rot="5400000">
            <a:off x="4027921" y="639093"/>
            <a:ext cx="173757" cy="1097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504944" y="2743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Data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72" name="燕尾形箭头 71"/>
          <p:cNvSpPr/>
          <p:nvPr/>
        </p:nvSpPr>
        <p:spPr>
          <a:xfrm rot="5400000">
            <a:off x="4674097" y="614709"/>
            <a:ext cx="173757" cy="1097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145024" y="2804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Data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74" name="燕尾形箭头 73"/>
          <p:cNvSpPr/>
          <p:nvPr/>
        </p:nvSpPr>
        <p:spPr>
          <a:xfrm rot="5400000">
            <a:off x="5314177" y="620805"/>
            <a:ext cx="173757" cy="1097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760720" y="2743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Data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76" name="燕尾形箭头 75"/>
          <p:cNvSpPr/>
          <p:nvPr/>
        </p:nvSpPr>
        <p:spPr>
          <a:xfrm rot="5400000">
            <a:off x="5929873" y="614709"/>
            <a:ext cx="173757" cy="1097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6400800" y="2804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Data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78" name="燕尾形箭头 77"/>
          <p:cNvSpPr/>
          <p:nvPr/>
        </p:nvSpPr>
        <p:spPr>
          <a:xfrm rot="5400000">
            <a:off x="6569953" y="620805"/>
            <a:ext cx="173757" cy="1097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046976" y="2560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Data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80" name="燕尾形箭头 79"/>
          <p:cNvSpPr/>
          <p:nvPr/>
        </p:nvSpPr>
        <p:spPr>
          <a:xfrm rot="5400000">
            <a:off x="7216129" y="596421"/>
            <a:ext cx="173757" cy="1097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7687056" y="2621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Data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82" name="燕尾形箭头 81"/>
          <p:cNvSpPr/>
          <p:nvPr/>
        </p:nvSpPr>
        <p:spPr>
          <a:xfrm rot="5400000">
            <a:off x="7856209" y="602517"/>
            <a:ext cx="173757" cy="1097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5724144" y="786384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VQPN5</a:t>
            </a:r>
            <a:endParaRPr lang="zh-CN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339840" y="79248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VQPN6</a:t>
            </a:r>
            <a:endParaRPr lang="zh-CN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961632" y="79248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VQPN7</a:t>
            </a:r>
            <a:endParaRPr lang="zh-CN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595616" y="79248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VQPN8</a:t>
            </a:r>
            <a:endParaRPr lang="zh-CN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055554" y="1043087"/>
            <a:ext cx="400110" cy="6197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Conn5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07826" y="1043087"/>
            <a:ext cx="400110" cy="6197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Conn6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341810" y="1043087"/>
            <a:ext cx="400110" cy="6197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Conn7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51410" y="1043087"/>
            <a:ext cx="400110" cy="6197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Conn8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855900" y="2804707"/>
            <a:ext cx="1888890" cy="45050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/>
          <p:cNvCxnSpPr/>
          <p:nvPr/>
        </p:nvCxnSpPr>
        <p:spPr>
          <a:xfrm>
            <a:off x="5763769" y="2804707"/>
            <a:ext cx="0" cy="45050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513577" y="2798611"/>
            <a:ext cx="0" cy="45050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263641" y="2804707"/>
            <a:ext cx="0" cy="45050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007609" y="2792515"/>
            <a:ext cx="0" cy="45050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288281" y="2804707"/>
            <a:ext cx="0" cy="45050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5526025" y="2810803"/>
            <a:ext cx="0" cy="45050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074921" y="2798611"/>
            <a:ext cx="0" cy="45050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815328" y="2849901"/>
            <a:ext cx="156146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Outdata(Registered)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4078975" y="4023137"/>
            <a:ext cx="74545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>
            <a:stCxn id="114" idx="0"/>
            <a:endCxn id="114" idx="2"/>
          </p:cNvCxnSpPr>
          <p:nvPr/>
        </p:nvCxnSpPr>
        <p:spPr>
          <a:xfrm>
            <a:off x="4451702" y="4023137"/>
            <a:ext cx="0" cy="36933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480816" y="1711948"/>
            <a:ext cx="814552" cy="2311189"/>
          </a:xfrm>
          <a:prstGeom prst="straightConnector1">
            <a:avLst/>
          </a:prstGeom>
          <a:ln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4677011" y="3219233"/>
            <a:ext cx="178889" cy="773368"/>
          </a:xfrm>
          <a:prstGeom prst="straightConnector1">
            <a:avLst/>
          </a:prstGeom>
          <a:ln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4022270" y="43966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WorkRequest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 rot="4206988">
            <a:off x="3558978" y="2260778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VQPN1</a:t>
            </a:r>
            <a:endParaRPr lang="zh-CN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文本框 123"/>
          <p:cNvSpPr txBox="1"/>
          <p:nvPr/>
        </p:nvSpPr>
        <p:spPr>
          <a:xfrm rot="17024703">
            <a:off x="4271368" y="343213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Address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cxnSp>
        <p:nvCxnSpPr>
          <p:cNvPr id="126" name="直接箭头连接符 125"/>
          <p:cNvCxnSpPr>
            <a:stCxn id="114" idx="3"/>
            <a:endCxn id="10" idx="1"/>
          </p:cNvCxnSpPr>
          <p:nvPr/>
        </p:nvCxnSpPr>
        <p:spPr>
          <a:xfrm>
            <a:off x="4824429" y="4207803"/>
            <a:ext cx="2381043" cy="183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gency FB" pitchFamily="34" charset="0"/>
              </a:rPr>
              <a:t>UD Design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Agency FB" pitchFamily="34" charset="0"/>
              </a:rPr>
              <a:t>Detail</a:t>
            </a:r>
            <a:endParaRPr lang="zh-CN" altLang="en-US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048000" y="73152"/>
            <a:ext cx="5425440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82112" y="207264"/>
            <a:ext cx="5096256" cy="670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箭头 5"/>
          <p:cNvSpPr/>
          <p:nvPr/>
        </p:nvSpPr>
        <p:spPr>
          <a:xfrm rot="5400000">
            <a:off x="5637013" y="983244"/>
            <a:ext cx="271797" cy="1828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6614" y="166164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UD </a:t>
            </a:r>
            <a:r>
              <a:rPr lang="x-none" altLang="zh-CN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QP</a:t>
            </a:r>
            <a:endParaRPr lang="x-none" altLang="zh-CN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6499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9462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2425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5388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351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314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42772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72400" y="20726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32841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63449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30249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96649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54233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957082" y="243726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38665" y="20726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36" name="文本框 27"/>
          <p:cNvSpPr txBox="1"/>
          <p:nvPr/>
        </p:nvSpPr>
        <p:spPr>
          <a:xfrm>
            <a:off x="7333300" y="22043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cxnSp>
        <p:nvCxnSpPr>
          <p:cNvPr id="38" name="直接连接符 37"/>
          <p:cNvCxnSpPr>
            <a:stCxn id="21" idx="1"/>
            <a:endCxn id="21" idx="3"/>
          </p:cNvCxnSpPr>
          <p:nvPr/>
        </p:nvCxnSpPr>
        <p:spPr>
          <a:xfrm>
            <a:off x="3048000" y="1261872"/>
            <a:ext cx="54254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096768" y="902208"/>
            <a:ext cx="79380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UserLevel</a:t>
            </a:r>
            <a:endParaRPr lang="zh-CN" altLang="en-US" sz="1400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66288" y="1286256"/>
            <a:ext cx="80983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RaaSLevel</a:t>
            </a:r>
            <a:endParaRPr lang="zh-CN" altLang="en-US" sz="1400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840" y="4486656"/>
            <a:ext cx="5181600" cy="2267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62128" y="5967984"/>
            <a:ext cx="5096256" cy="670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0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7463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0426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3389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6352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9315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22788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52416" y="5967984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2857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43465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10265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576665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234249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37098" y="6004446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18681" y="596798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58" name="文本框 27"/>
          <p:cNvSpPr txBox="1"/>
          <p:nvPr/>
        </p:nvSpPr>
        <p:spPr>
          <a:xfrm>
            <a:off x="4413316" y="5981154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cxnSp>
        <p:nvCxnSpPr>
          <p:cNvPr id="60" name="直接连接符 59"/>
          <p:cNvCxnSpPr>
            <a:stCxn id="41" idx="1"/>
            <a:endCxn id="41" idx="3"/>
          </p:cNvCxnSpPr>
          <p:nvPr/>
        </p:nvCxnSpPr>
        <p:spPr>
          <a:xfrm>
            <a:off x="243840" y="5620512"/>
            <a:ext cx="51816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燕尾形箭头 60"/>
          <p:cNvSpPr/>
          <p:nvPr/>
        </p:nvSpPr>
        <p:spPr>
          <a:xfrm rot="16200000" flipV="1">
            <a:off x="2717029" y="5719836"/>
            <a:ext cx="271797" cy="1828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10896" y="5638800"/>
            <a:ext cx="79380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UserLevel</a:t>
            </a:r>
            <a:endParaRPr lang="zh-CN" altLang="en-US" sz="1400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16992" y="5303520"/>
            <a:ext cx="80983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RaaSLevel</a:t>
            </a:r>
            <a:endParaRPr lang="zh-CN" altLang="en-US" sz="1400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05456" y="4602480"/>
            <a:ext cx="670560" cy="9387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65" name="直接连接符 64"/>
          <p:cNvCxnSpPr>
            <a:stCxn id="64" idx="0"/>
            <a:endCxn id="64" idx="2"/>
          </p:cNvCxnSpPr>
          <p:nvPr/>
        </p:nvCxnSpPr>
        <p:spPr>
          <a:xfrm>
            <a:off x="2840736" y="4602480"/>
            <a:ext cx="0" cy="93878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529840" y="488289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endParaRPr lang="zh-CN" altLang="en-US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59024" y="48828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504941" y="48927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UD </a:t>
            </a:r>
            <a:r>
              <a:rPr lang="x-none" altLang="zh-CN" i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QP</a:t>
            </a:r>
            <a:endParaRPr lang="x-none" altLang="zh-CN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4233" y="4477441"/>
            <a:ext cx="5181600" cy="2267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172521" y="5958769"/>
            <a:ext cx="5096256" cy="670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5540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8503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1466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24429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87392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50355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133181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762809" y="5958769"/>
            <a:ext cx="231648" cy="67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623250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853858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220658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487058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144642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947491" y="5995231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729074" y="595876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sp>
        <p:nvSpPr>
          <p:cNvPr id="86" name="文本框 27"/>
          <p:cNvSpPr txBox="1"/>
          <p:nvPr/>
        </p:nvSpPr>
        <p:spPr>
          <a:xfrm>
            <a:off x="10323709" y="5971939"/>
            <a:ext cx="353943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solidFill>
                  <a:prstClr val="black"/>
                </a:solidFill>
              </a:rPr>
              <a:t>VQPN</a:t>
            </a:r>
            <a:endParaRPr lang="zh-CN" altLang="en-US" sz="1100">
              <a:solidFill>
                <a:prstClr val="black"/>
              </a:solidFill>
            </a:endParaRPr>
          </a:p>
        </p:txBody>
      </p:sp>
      <p:cxnSp>
        <p:nvCxnSpPr>
          <p:cNvPr id="87" name="直接连接符 86"/>
          <p:cNvCxnSpPr>
            <a:stCxn id="69" idx="1"/>
            <a:endCxn id="69" idx="3"/>
          </p:cNvCxnSpPr>
          <p:nvPr/>
        </p:nvCxnSpPr>
        <p:spPr>
          <a:xfrm>
            <a:off x="6154233" y="5611297"/>
            <a:ext cx="51816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燕尾形箭头 87"/>
          <p:cNvSpPr/>
          <p:nvPr/>
        </p:nvSpPr>
        <p:spPr>
          <a:xfrm rot="16200000" flipV="1">
            <a:off x="8627422" y="5710621"/>
            <a:ext cx="271797" cy="1828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258453" y="5620512"/>
            <a:ext cx="79380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UserLevel</a:t>
            </a:r>
            <a:endParaRPr lang="zh-CN" altLang="en-US" sz="1400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264549" y="5285232"/>
            <a:ext cx="80983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b="1" i="1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RaaSLevel</a:t>
            </a:r>
            <a:endParaRPr lang="zh-CN" altLang="en-US" sz="1400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415849" y="4593265"/>
            <a:ext cx="670560" cy="9387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92" name="直接连接符 91"/>
          <p:cNvCxnSpPr>
            <a:stCxn id="91" idx="0"/>
            <a:endCxn id="91" idx="2"/>
          </p:cNvCxnSpPr>
          <p:nvPr/>
        </p:nvCxnSpPr>
        <p:spPr>
          <a:xfrm>
            <a:off x="8751129" y="4593265"/>
            <a:ext cx="0" cy="93878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440233" y="487368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endParaRPr lang="zh-CN" altLang="en-US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769417" y="487368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7429551" y="48736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UD </a:t>
            </a:r>
            <a:r>
              <a:rPr lang="x-none" altLang="zh-CN" i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QP</a:t>
            </a:r>
            <a:endParaRPr lang="x-none" altLang="zh-CN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50720" y="87782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A</a:t>
            </a:r>
            <a:endParaRPr lang="zh-CN" altLang="en-US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0896" y="410260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B</a:t>
            </a:r>
            <a:endParaRPr lang="zh-CN" altLang="en-US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302240" y="407212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C</a:t>
            </a:r>
            <a:endParaRPr lang="zh-CN" altLang="en-US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8" name="直接箭头连接符 107"/>
          <p:cNvCxnSpPr>
            <a:stCxn id="21" idx="2"/>
            <a:endCxn id="69" idx="0"/>
          </p:cNvCxnSpPr>
          <p:nvPr/>
        </p:nvCxnSpPr>
        <p:spPr>
          <a:xfrm>
            <a:off x="5760720" y="2450592"/>
            <a:ext cx="2984313" cy="2026849"/>
          </a:xfrm>
          <a:prstGeom prst="straightConnector1">
            <a:avLst/>
          </a:prstGeom>
          <a:ln w="1905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21" idx="2"/>
            <a:endCxn id="41" idx="0"/>
          </p:cNvCxnSpPr>
          <p:nvPr/>
        </p:nvCxnSpPr>
        <p:spPr>
          <a:xfrm flipH="1">
            <a:off x="2834640" y="2450592"/>
            <a:ext cx="2926080" cy="2036064"/>
          </a:xfrm>
          <a:prstGeom prst="straightConnector1">
            <a:avLst/>
          </a:prstGeom>
          <a:ln w="1905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 rot="19493604">
            <a:off x="3690748" y="315906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IBSync</a:t>
            </a:r>
            <a:endParaRPr lang="zh-CN" altLang="en-US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 rot="2084142">
            <a:off x="7307048" y="31589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IBSync</a:t>
            </a:r>
            <a:endParaRPr lang="zh-CN" altLang="en-US" b="1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77809" y="1398332"/>
            <a:ext cx="1738040" cy="864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prstClr val="black"/>
                </a:solidFill>
                <a:latin typeface="Agency FB" pitchFamily="34" charset="0"/>
              </a:rPr>
              <a:t>IP2:IBSync2</a:t>
            </a:r>
          </a:p>
          <a:p>
            <a:pPr algn="ctr"/>
            <a:r>
              <a:rPr lang="en-US" altLang="zh-CN" smtClean="0">
                <a:solidFill>
                  <a:prstClr val="black"/>
                </a:solidFill>
                <a:latin typeface="Agency FB" pitchFamily="34" charset="0"/>
              </a:rPr>
              <a:t>IP3:IBSync3</a:t>
            </a:r>
          </a:p>
          <a:p>
            <a:pPr algn="ctr"/>
            <a:r>
              <a:rPr lang="en-US" altLang="zh-CN" smtClean="0">
                <a:solidFill>
                  <a:prstClr val="black"/>
                </a:solidFill>
                <a:latin typeface="Agency FB" pitchFamily="34" charset="0"/>
              </a:rPr>
              <a:t>…</a:t>
            </a:r>
            <a:endParaRPr lang="zh-CN" altLang="en-US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3561864" y="4602480"/>
            <a:ext cx="1620752" cy="864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prstClr val="black"/>
                </a:solidFill>
                <a:latin typeface="Agency FB" pitchFamily="34" charset="0"/>
              </a:rPr>
              <a:t>IP1:IBSync1</a:t>
            </a:r>
          </a:p>
          <a:p>
            <a:pPr algn="ctr"/>
            <a:r>
              <a:rPr lang="en-US" altLang="zh-CN" smtClean="0">
                <a:solidFill>
                  <a:prstClr val="black"/>
                </a:solidFill>
                <a:latin typeface="Agency FB" pitchFamily="34" charset="0"/>
              </a:rPr>
              <a:t>IP3:IBSync3</a:t>
            </a:r>
          </a:p>
          <a:p>
            <a:pPr algn="ctr"/>
            <a:r>
              <a:rPr lang="en-US" altLang="zh-CN" smtClean="0">
                <a:solidFill>
                  <a:prstClr val="black"/>
                </a:solidFill>
                <a:latin typeface="Agency FB" pitchFamily="34" charset="0"/>
              </a:rPr>
              <a:t>…</a:t>
            </a:r>
            <a:endParaRPr lang="zh-CN" altLang="en-US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9491366" y="4630585"/>
            <a:ext cx="1620752" cy="864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prstClr val="black"/>
                </a:solidFill>
                <a:latin typeface="Agency FB" pitchFamily="34" charset="0"/>
              </a:rPr>
              <a:t>IP1:IBSync1</a:t>
            </a:r>
          </a:p>
          <a:p>
            <a:pPr algn="ctr"/>
            <a:r>
              <a:rPr lang="en-US" altLang="zh-CN" smtClean="0">
                <a:solidFill>
                  <a:prstClr val="black"/>
                </a:solidFill>
                <a:latin typeface="Agency FB" pitchFamily="34" charset="0"/>
              </a:rPr>
              <a:t>IP2:IBSync2</a:t>
            </a:r>
          </a:p>
          <a:p>
            <a:pPr algn="ctr"/>
            <a:r>
              <a:rPr lang="en-US" altLang="zh-CN" smtClean="0">
                <a:solidFill>
                  <a:prstClr val="black"/>
                </a:solidFill>
                <a:latin typeface="Agency FB" pitchFamily="34" charset="0"/>
              </a:rPr>
              <a:t>…</a:t>
            </a:r>
            <a:endParaRPr lang="zh-CN" altLang="en-US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423354" y="1375129"/>
            <a:ext cx="670560" cy="9387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2" name="文本框 9"/>
          <p:cNvSpPr txBox="1"/>
          <p:nvPr/>
        </p:nvSpPr>
        <p:spPr>
          <a:xfrm>
            <a:off x="5447738" y="165554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endParaRPr lang="zh-CN" altLang="en-US" i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03" name="文本框 10"/>
          <p:cNvSpPr txBox="1"/>
          <p:nvPr/>
        </p:nvSpPr>
        <p:spPr>
          <a:xfrm>
            <a:off x="5776922" y="16555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</a:t>
            </a:r>
          </a:p>
        </p:txBody>
      </p:sp>
      <p:cxnSp>
        <p:nvCxnSpPr>
          <p:cNvPr id="104" name="直接连接符 103"/>
          <p:cNvCxnSpPr/>
          <p:nvPr/>
        </p:nvCxnSpPr>
        <p:spPr>
          <a:xfrm>
            <a:off x="5758634" y="1370637"/>
            <a:ext cx="0" cy="93878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85538" y="2048624"/>
            <a:ext cx="5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IP1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09642" y="4506872"/>
            <a:ext cx="5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IP2</a:t>
            </a:r>
            <a:endParaRPr lang="zh-CN" altLang="en-US">
              <a:latin typeface="Agency FB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38137" y="4537075"/>
            <a:ext cx="5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gency FB" pitchFamily="34" charset="0"/>
              </a:rPr>
              <a:t>IP3</a:t>
            </a:r>
            <a:endParaRPr lang="zh-CN" altLang="en-US">
              <a:latin typeface="Agency FB" pitchFamily="34" charset="0"/>
            </a:endParaRPr>
          </a:p>
        </p:txBody>
      </p:sp>
      <p:cxnSp>
        <p:nvCxnSpPr>
          <p:cNvPr id="8" name="曲线连接符 7"/>
          <p:cNvCxnSpPr>
            <a:stCxn id="41" idx="0"/>
            <a:endCxn id="69" idx="0"/>
          </p:cNvCxnSpPr>
          <p:nvPr/>
        </p:nvCxnSpPr>
        <p:spPr>
          <a:xfrm rot="5400000" flipH="1" flipV="1">
            <a:off x="5785229" y="1526853"/>
            <a:ext cx="9215" cy="5910393"/>
          </a:xfrm>
          <a:prstGeom prst="curvedConnector3">
            <a:avLst>
              <a:gd name="adj1" fmla="val 10727998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7668" y="351765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IBSync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14370" y="364119"/>
            <a:ext cx="11949185" cy="6229178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853" y="1040896"/>
            <a:ext cx="1162524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Get_ud_vqp_fd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70928" y="1030544"/>
            <a:ext cx="1774228" cy="6793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Get_ud_vqp_fd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7534" y="1194218"/>
            <a:ext cx="2620605" cy="3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Dispatch_new_connection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734025" y="364119"/>
            <a:ext cx="0" cy="622917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814789" y="361539"/>
            <a:ext cx="0" cy="623175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998" y="361539"/>
            <a:ext cx="96853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i="1" err="1" smtClean="0">
                <a:solidFill>
                  <a:prstClr val="black"/>
                </a:solidFill>
                <a:latin typeface="Agency FB" pitchFamily="34" charset="0"/>
              </a:rPr>
              <a:t>UserLevel</a:t>
            </a:r>
            <a:endParaRPr lang="zh-CN" altLang="en-US" b="1" i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7202" y="364117"/>
            <a:ext cx="9845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i="1" err="1" smtClean="0">
                <a:solidFill>
                  <a:prstClr val="black"/>
                </a:solidFill>
                <a:latin typeface="Agency FB" pitchFamily="34" charset="0"/>
              </a:rPr>
              <a:t>RaaSLevel</a:t>
            </a:r>
            <a:endParaRPr lang="zh-CN" altLang="en-US" b="1" i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14022" y="361091"/>
            <a:ext cx="156164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i="1" smtClean="0">
                <a:solidFill>
                  <a:prstClr val="black"/>
                </a:solidFill>
                <a:latin typeface="Agency FB" pitchFamily="34" charset="0"/>
              </a:rPr>
              <a:t>EventCenterLevel</a:t>
            </a:r>
            <a:endParaRPr lang="zh-CN" altLang="en-US" b="1" i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4370" y="687627"/>
            <a:ext cx="1194918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3"/>
            <a:endCxn id="5" idx="1"/>
          </p:cNvCxnSpPr>
          <p:nvPr/>
        </p:nvCxnSpPr>
        <p:spPr>
          <a:xfrm flipV="1">
            <a:off x="1447377" y="1370233"/>
            <a:ext cx="423551" cy="9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3"/>
            <a:endCxn id="8" idx="1"/>
          </p:cNvCxnSpPr>
          <p:nvPr/>
        </p:nvCxnSpPr>
        <p:spPr>
          <a:xfrm>
            <a:off x="3645156" y="1370233"/>
            <a:ext cx="262378" cy="9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27288" y="2064369"/>
            <a:ext cx="1194918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66774" y="2541622"/>
            <a:ext cx="1204871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Exchange_IBSync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020668" y="2541622"/>
            <a:ext cx="1392240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Exchange_IBSync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7138" y="68834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RaaSContext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36350" y="70126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Connector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0056" y="212707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RaaSContext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51848" y="212707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TaskTracker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64" name="直接箭头连接符 63"/>
          <p:cNvCxnSpPr>
            <a:stCxn id="45" idx="3"/>
            <a:endCxn id="46" idx="1"/>
          </p:cNvCxnSpPr>
          <p:nvPr/>
        </p:nvCxnSpPr>
        <p:spPr>
          <a:xfrm>
            <a:off x="1471645" y="2880007"/>
            <a:ext cx="54902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6" idx="3"/>
            <a:endCxn id="85" idx="1"/>
          </p:cNvCxnSpPr>
          <p:nvPr/>
        </p:nvCxnSpPr>
        <p:spPr>
          <a:xfrm>
            <a:off x="3412908" y="2880007"/>
            <a:ext cx="46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24708" y="3627087"/>
            <a:ext cx="1194918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84853" y="4026871"/>
            <a:ext cx="1152186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SendTo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020667" y="4024291"/>
            <a:ext cx="998719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SendTo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4" y="364330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RaaSContext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80264" y="36588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TaskTracker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469837" y="4021711"/>
            <a:ext cx="981040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SendTo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12908" y="364330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Connection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86" name="肘形连接符 85"/>
          <p:cNvCxnSpPr>
            <a:stCxn id="79" idx="3"/>
            <a:endCxn id="80" idx="1"/>
          </p:cNvCxnSpPr>
          <p:nvPr/>
        </p:nvCxnSpPr>
        <p:spPr>
          <a:xfrm flipV="1">
            <a:off x="1437039" y="4362676"/>
            <a:ext cx="583628" cy="25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0" idx="3"/>
            <a:endCxn id="83" idx="1"/>
          </p:cNvCxnSpPr>
          <p:nvPr/>
        </p:nvCxnSpPr>
        <p:spPr>
          <a:xfrm flipV="1">
            <a:off x="3019386" y="4360096"/>
            <a:ext cx="450451" cy="2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4797088" y="3966140"/>
            <a:ext cx="1922637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Get_sending_pages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965272" y="4455535"/>
            <a:ext cx="1604635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CopyFrom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114369" y="5143338"/>
            <a:ext cx="1194918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2033585" y="5509519"/>
            <a:ext cx="1320096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RecvFrom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19448" y="514333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TaskTracker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101" name="肘形连接符 100"/>
          <p:cNvCxnSpPr>
            <a:stCxn id="83" idx="3"/>
            <a:endCxn id="89" idx="1"/>
          </p:cNvCxnSpPr>
          <p:nvPr/>
        </p:nvCxnSpPr>
        <p:spPr>
          <a:xfrm flipV="1">
            <a:off x="4450877" y="4134638"/>
            <a:ext cx="346211" cy="2254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83" idx="3"/>
            <a:endCxn id="90" idx="1"/>
          </p:cNvCxnSpPr>
          <p:nvPr/>
        </p:nvCxnSpPr>
        <p:spPr>
          <a:xfrm>
            <a:off x="4450877" y="4360096"/>
            <a:ext cx="514395" cy="2639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3877849" y="2694480"/>
            <a:ext cx="847423" cy="3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prstClr val="black"/>
                </a:solidFill>
                <a:latin typeface="Agency FB" pitchFamily="34" charset="0"/>
              </a:rPr>
              <a:t>W</a:t>
            </a:r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rite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5223595" y="2691900"/>
            <a:ext cx="847423" cy="3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wait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43" name="直接箭头连接符 42"/>
          <p:cNvCxnSpPr>
            <a:stCxn id="85" idx="3"/>
            <a:endCxn id="87" idx="1"/>
          </p:cNvCxnSpPr>
          <p:nvPr/>
        </p:nvCxnSpPr>
        <p:spPr>
          <a:xfrm flipV="1">
            <a:off x="4725272" y="2877427"/>
            <a:ext cx="498323" cy="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87" idx="0"/>
            <a:endCxn id="87" idx="3"/>
          </p:cNvCxnSpPr>
          <p:nvPr/>
        </p:nvCxnSpPr>
        <p:spPr>
          <a:xfrm rot="16200000" flipH="1">
            <a:off x="5766398" y="2572808"/>
            <a:ext cx="185527" cy="423711"/>
          </a:xfrm>
          <a:prstGeom prst="curvedConnector4">
            <a:avLst>
              <a:gd name="adj1" fmla="val -215108"/>
              <a:gd name="adj2" fmla="val 153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7867568" y="2691899"/>
            <a:ext cx="1604635" cy="3369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Build_ud_qp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59" name="直接箭头连接符 58"/>
          <p:cNvCxnSpPr>
            <a:stCxn id="97" idx="1"/>
            <a:endCxn id="87" idx="3"/>
          </p:cNvCxnSpPr>
          <p:nvPr/>
        </p:nvCxnSpPr>
        <p:spPr>
          <a:xfrm flipH="1">
            <a:off x="6071018" y="2860397"/>
            <a:ext cx="1796550" cy="1703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45378" y="215128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Agency FB" pitchFamily="34" charset="0"/>
              </a:rPr>
              <a:t>BUILD_UD_REQ</a:t>
            </a:r>
            <a:endParaRPr lang="zh-CN" altLang="en-US" b="1">
              <a:latin typeface="Agency FB" pitchFamily="34" charset="0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6886605" y="4207688"/>
            <a:ext cx="2179905" cy="343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Process_work_request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9531616" y="3977239"/>
            <a:ext cx="1270704" cy="2968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Get_wr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9328889" y="4546241"/>
            <a:ext cx="1473431" cy="291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Ibv_post_send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67" name="肘形连接符 66"/>
          <p:cNvCxnSpPr>
            <a:endCxn id="100" idx="1"/>
          </p:cNvCxnSpPr>
          <p:nvPr/>
        </p:nvCxnSpPr>
        <p:spPr>
          <a:xfrm flipV="1">
            <a:off x="9066510" y="4125680"/>
            <a:ext cx="465106" cy="2537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00" idx="3"/>
            <a:endCxn id="102" idx="3"/>
          </p:cNvCxnSpPr>
          <p:nvPr/>
        </p:nvCxnSpPr>
        <p:spPr>
          <a:xfrm>
            <a:off x="10802320" y="4125680"/>
            <a:ext cx="12700" cy="5664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295191" y="5512670"/>
            <a:ext cx="1152186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RecvFrom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5753" y="516975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RaaSContext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75" name="直接箭头连接符 74"/>
          <p:cNvCxnSpPr>
            <a:stCxn id="104" idx="3"/>
            <a:endCxn id="92" idx="1"/>
          </p:cNvCxnSpPr>
          <p:nvPr/>
        </p:nvCxnSpPr>
        <p:spPr>
          <a:xfrm flipV="1">
            <a:off x="1447377" y="5847904"/>
            <a:ext cx="586208" cy="3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3534311" y="5506939"/>
            <a:ext cx="1301961" cy="676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RecvFrom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94830" y="512853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prstClr val="black"/>
                </a:solidFill>
                <a:latin typeface="Agency FB" pitchFamily="34" charset="0"/>
              </a:rPr>
              <a:t>Connection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107" name="直接箭头连接符 106"/>
          <p:cNvCxnSpPr>
            <a:stCxn id="92" idx="3"/>
            <a:endCxn id="110" idx="1"/>
          </p:cNvCxnSpPr>
          <p:nvPr/>
        </p:nvCxnSpPr>
        <p:spPr>
          <a:xfrm flipV="1">
            <a:off x="3353681" y="5845324"/>
            <a:ext cx="180630" cy="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5031287" y="5383621"/>
            <a:ext cx="1604635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CopyTo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024592" y="5873016"/>
            <a:ext cx="1604635" cy="336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solidFill>
                  <a:prstClr val="black"/>
                </a:solidFill>
                <a:latin typeface="Agency FB" pitchFamily="34" charset="0"/>
              </a:rPr>
              <a:t>Return_rbuf</a:t>
            </a:r>
            <a:endParaRPr lang="zh-CN" altLang="en-US" b="1">
              <a:solidFill>
                <a:prstClr val="black"/>
              </a:solidFill>
              <a:latin typeface="Agency FB" pitchFamily="34" charset="0"/>
            </a:endParaRPr>
          </a:p>
        </p:txBody>
      </p:sp>
      <p:cxnSp>
        <p:nvCxnSpPr>
          <p:cNvPr id="117" name="肘形连接符 116"/>
          <p:cNvCxnSpPr>
            <a:stCxn id="110" idx="3"/>
            <a:endCxn id="114" idx="1"/>
          </p:cNvCxnSpPr>
          <p:nvPr/>
        </p:nvCxnSpPr>
        <p:spPr>
          <a:xfrm flipV="1">
            <a:off x="4836272" y="5552119"/>
            <a:ext cx="195015" cy="293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endCxn id="115" idx="1"/>
          </p:cNvCxnSpPr>
          <p:nvPr/>
        </p:nvCxnSpPr>
        <p:spPr>
          <a:xfrm>
            <a:off x="4725272" y="5845324"/>
            <a:ext cx="299320" cy="1961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257</Words>
  <Application>Microsoft Macintosh PowerPoint</Application>
  <PresentationFormat>宽屏</PresentationFormat>
  <Paragraphs>239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Agency FB</vt:lpstr>
      <vt:lpstr>Calibri</vt:lpstr>
      <vt:lpstr>等线</vt:lpstr>
      <vt:lpstr>等线 Light</vt:lpstr>
      <vt:lpstr>宋体</vt:lpstr>
      <vt:lpstr>Arial</vt:lpstr>
      <vt:lpstr>Office 主题​​</vt:lpstr>
      <vt:lpstr>RaaS</vt:lpstr>
      <vt:lpstr>TCP/IP</vt:lpstr>
      <vt:lpstr>RC Design</vt:lpstr>
      <vt:lpstr>PowerPoint 演示文稿</vt:lpstr>
      <vt:lpstr>PowerPoint 演示文稿</vt:lpstr>
      <vt:lpstr>PowerPoint 演示文稿</vt:lpstr>
      <vt:lpstr>UD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lib</dc:creator>
  <cp:lastModifiedBy>孙东旭</cp:lastModifiedBy>
  <cp:revision>304</cp:revision>
  <dcterms:created xsi:type="dcterms:W3CDTF">2017-06-02T00:56:31Z</dcterms:created>
  <dcterms:modified xsi:type="dcterms:W3CDTF">2017-06-05T12:42:27Z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