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88" r:id="rId3"/>
    <p:sldId id="269" r:id="rId4"/>
    <p:sldId id="272" r:id="rId5"/>
    <p:sldId id="297" r:id="rId6"/>
    <p:sldId id="298" r:id="rId7"/>
    <p:sldId id="296" r:id="rId8"/>
    <p:sldId id="290" r:id="rId9"/>
    <p:sldId id="292" r:id="rId10"/>
    <p:sldId id="293" r:id="rId11"/>
    <p:sldId id="294" r:id="rId12"/>
    <p:sldId id="295" r:id="rId13"/>
    <p:sldId id="281" r:id="rId14"/>
    <p:sldId id="261" r:id="rId15"/>
    <p:sldId id="282" r:id="rId16"/>
    <p:sldId id="304" r:id="rId17"/>
    <p:sldId id="273" r:id="rId18"/>
    <p:sldId id="308" r:id="rId19"/>
    <p:sldId id="305" r:id="rId20"/>
    <p:sldId id="278" r:id="rId21"/>
    <p:sldId id="311" r:id="rId22"/>
    <p:sldId id="306" r:id="rId23"/>
    <p:sldId id="279" r:id="rId24"/>
    <p:sldId id="312" r:id="rId25"/>
    <p:sldId id="307" r:id="rId26"/>
    <p:sldId id="280" r:id="rId27"/>
    <p:sldId id="313" r:id="rId28"/>
    <p:sldId id="274" r:id="rId29"/>
    <p:sldId id="275" r:id="rId30"/>
    <p:sldId id="314" r:id="rId31"/>
    <p:sldId id="299" r:id="rId32"/>
    <p:sldId id="301" r:id="rId33"/>
    <p:sldId id="303" r:id="rId34"/>
    <p:sldId id="27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06579-D3B8-420B-B9A2-5A79CA3E1B3F}" type="doc">
      <dgm:prSet loTypeId="urn:microsoft.com/office/officeart/2005/8/layout/bProcess4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F362F672-65C0-4152-B398-19F26E29D242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90000"/>
                </a:schemeClr>
              </a:solidFill>
            </a:rPr>
            <a:t>Scalability</a:t>
          </a:r>
          <a:endParaRPr lang="zh-CN" altLang="en-US">
            <a:solidFill>
              <a:schemeClr val="accent5">
                <a:lumMod val="90000"/>
              </a:schemeClr>
            </a:solidFill>
          </a:endParaRPr>
        </a:p>
      </dgm:t>
    </dgm:pt>
    <dgm:pt modelId="{BE8ED77A-3783-409C-8494-B5D866232A7A}" type="parTrans" cxnId="{57036A27-0B6E-4DFF-BDC3-7F12987A8166}">
      <dgm:prSet/>
      <dgm:spPr/>
      <dgm:t>
        <a:bodyPr/>
        <a:lstStyle/>
        <a:p>
          <a:endParaRPr lang="zh-CN" altLang="en-US"/>
        </a:p>
      </dgm:t>
    </dgm:pt>
    <dgm:pt modelId="{D992D424-8857-4B73-9603-621F2A6CEC32}" type="sibTrans" cxnId="{57036A27-0B6E-4DFF-BDC3-7F12987A8166}">
      <dgm:prSet/>
      <dgm:spPr/>
      <dgm:t>
        <a:bodyPr/>
        <a:lstStyle/>
        <a:p>
          <a:endParaRPr lang="zh-CN" altLang="en-US"/>
        </a:p>
      </dgm:t>
    </dgm:pt>
    <dgm:pt modelId="{5598FB00-57B6-44E8-B3A0-F5553ACCCD6A}">
      <dgm:prSet phldrT="[文本]"/>
      <dgm:spPr/>
      <dgm:t>
        <a:bodyPr/>
        <a:lstStyle/>
        <a:p>
          <a:r>
            <a:rPr lang="en-US" altLang="zh-CN" dirty="0" smtClean="0"/>
            <a:t>Middle and large cluster</a:t>
          </a:r>
          <a:endParaRPr lang="zh-CN" altLang="en-US"/>
        </a:p>
      </dgm:t>
    </dgm:pt>
    <dgm:pt modelId="{9C57BFC5-7D82-4642-A464-E0983AC76C68}" type="parTrans" cxnId="{FF62DF4D-6231-4E0F-B2FB-B1C89CC1102C}">
      <dgm:prSet/>
      <dgm:spPr/>
      <dgm:t>
        <a:bodyPr/>
        <a:lstStyle/>
        <a:p>
          <a:endParaRPr lang="zh-CN" altLang="en-US"/>
        </a:p>
      </dgm:t>
    </dgm:pt>
    <dgm:pt modelId="{F2F31266-DC52-4443-A745-B32E0A1B31B3}" type="sibTrans" cxnId="{FF62DF4D-6231-4E0F-B2FB-B1C89CC1102C}">
      <dgm:prSet/>
      <dgm:spPr/>
      <dgm:t>
        <a:bodyPr/>
        <a:lstStyle/>
        <a:p>
          <a:endParaRPr lang="zh-CN" altLang="en-US"/>
        </a:p>
      </dgm:t>
    </dgm:pt>
    <dgm:pt modelId="{27905873-E729-4284-8E97-6AAA2AAE47A1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90000"/>
                </a:schemeClr>
              </a:solidFill>
            </a:rPr>
            <a:t>Reliability</a:t>
          </a:r>
          <a:endParaRPr lang="zh-CN" altLang="en-US">
            <a:solidFill>
              <a:schemeClr val="accent5">
                <a:lumMod val="90000"/>
              </a:schemeClr>
            </a:solidFill>
          </a:endParaRPr>
        </a:p>
      </dgm:t>
    </dgm:pt>
    <dgm:pt modelId="{F1E67F8F-425A-42E6-AC24-A37DA7113538}" type="parTrans" cxnId="{8B3834D2-5B04-4A66-A11E-0D51557EBC73}">
      <dgm:prSet/>
      <dgm:spPr/>
      <dgm:t>
        <a:bodyPr/>
        <a:lstStyle/>
        <a:p>
          <a:endParaRPr lang="zh-CN" altLang="en-US"/>
        </a:p>
      </dgm:t>
    </dgm:pt>
    <dgm:pt modelId="{32429629-C79B-4E63-9877-9E79DFB9770B}" type="sibTrans" cxnId="{8B3834D2-5B04-4A66-A11E-0D51557EBC73}">
      <dgm:prSet/>
      <dgm:spPr/>
      <dgm:t>
        <a:bodyPr/>
        <a:lstStyle/>
        <a:p>
          <a:endParaRPr lang="zh-CN" altLang="en-US"/>
        </a:p>
      </dgm:t>
    </dgm:pt>
    <dgm:pt modelId="{6083F2EE-52FE-4522-9E28-354739392286}">
      <dgm:prSet phldrT="[文本]"/>
      <dgm:spPr/>
      <dgm:t>
        <a:bodyPr/>
        <a:lstStyle/>
        <a:p>
          <a:r>
            <a:rPr lang="en-US" altLang="zh-CN" dirty="0" smtClean="0"/>
            <a:t>Replicas for recovery</a:t>
          </a:r>
          <a:endParaRPr lang="zh-CN" altLang="en-US"/>
        </a:p>
      </dgm:t>
    </dgm:pt>
    <dgm:pt modelId="{E99180E2-D24F-41C5-88FD-634DA03F7B33}" type="parTrans" cxnId="{DDD9674E-E765-4AA5-93C5-E1DDDEFBF096}">
      <dgm:prSet/>
      <dgm:spPr/>
      <dgm:t>
        <a:bodyPr/>
        <a:lstStyle/>
        <a:p>
          <a:endParaRPr lang="zh-CN" altLang="en-US"/>
        </a:p>
      </dgm:t>
    </dgm:pt>
    <dgm:pt modelId="{E1DA8E25-F9BF-4803-B6F8-918F3B71AE71}" type="sibTrans" cxnId="{DDD9674E-E765-4AA5-93C5-E1DDDEFBF096}">
      <dgm:prSet/>
      <dgm:spPr/>
      <dgm:t>
        <a:bodyPr/>
        <a:lstStyle/>
        <a:p>
          <a:endParaRPr lang="zh-CN" altLang="en-US"/>
        </a:p>
      </dgm:t>
    </dgm:pt>
    <dgm:pt modelId="{4BADBAE5-5BB5-4FDD-BD8D-CC455474261B}">
      <dgm:prSet phldrT="[文本]"/>
      <dgm:spPr/>
      <dgm:t>
        <a:bodyPr/>
        <a:lstStyle/>
        <a:p>
          <a:r>
            <a:rPr lang="en-US" altLang="zh-CN" dirty="0" smtClean="0"/>
            <a:t>Migration for balance</a:t>
          </a:r>
          <a:endParaRPr lang="zh-CN" altLang="en-US"/>
        </a:p>
      </dgm:t>
    </dgm:pt>
    <dgm:pt modelId="{3855CB11-DA44-484D-8A91-CECBEF3A0593}" type="parTrans" cxnId="{75B418FC-38C2-4384-9FE6-2B1D6E27737E}">
      <dgm:prSet/>
      <dgm:spPr/>
      <dgm:t>
        <a:bodyPr/>
        <a:lstStyle/>
        <a:p>
          <a:endParaRPr lang="zh-CN" altLang="en-US"/>
        </a:p>
      </dgm:t>
    </dgm:pt>
    <dgm:pt modelId="{701D0CFA-6845-496C-8AA5-FA563D531637}" type="sibTrans" cxnId="{75B418FC-38C2-4384-9FE6-2B1D6E27737E}">
      <dgm:prSet/>
      <dgm:spPr/>
      <dgm:t>
        <a:bodyPr/>
        <a:lstStyle/>
        <a:p>
          <a:endParaRPr lang="zh-CN" altLang="en-US"/>
        </a:p>
      </dgm:t>
    </dgm:pt>
    <dgm:pt modelId="{1FB207AB-6147-416D-BE9D-C0ED9E7CDEA9}">
      <dgm:prSet phldrT="[文本]"/>
      <dgm:spPr/>
      <dgm:t>
        <a:bodyPr/>
        <a:lstStyle/>
        <a:p>
          <a:r>
            <a:rPr lang="en-US" altLang="zh-CN" dirty="0" smtClean="0"/>
            <a:t>Time count</a:t>
          </a:r>
          <a:endParaRPr lang="zh-CN" altLang="en-US"/>
        </a:p>
      </dgm:t>
    </dgm:pt>
    <dgm:pt modelId="{0F3E2910-911A-4214-A5E2-FB635CBB4B2E}" type="parTrans" cxnId="{CB92B8B1-224A-4A48-9C2B-96EFF7331E46}">
      <dgm:prSet/>
      <dgm:spPr/>
      <dgm:t>
        <a:bodyPr/>
        <a:lstStyle/>
        <a:p>
          <a:endParaRPr lang="zh-CN" altLang="en-US"/>
        </a:p>
      </dgm:t>
    </dgm:pt>
    <dgm:pt modelId="{77EF4380-E786-42D5-A7FD-6A3981B610F3}" type="sibTrans" cxnId="{CB92B8B1-224A-4A48-9C2B-96EFF7331E46}">
      <dgm:prSet/>
      <dgm:spPr/>
      <dgm:t>
        <a:bodyPr/>
        <a:lstStyle/>
        <a:p>
          <a:endParaRPr lang="zh-CN" altLang="en-US"/>
        </a:p>
      </dgm:t>
    </dgm:pt>
    <dgm:pt modelId="{77DE22A8-6A2F-4BB9-99FD-CBC2095D8CF5}">
      <dgm:prSet phldrT="[文本]"/>
      <dgm:spPr/>
      <dgm:t>
        <a:bodyPr/>
        <a:lstStyle/>
        <a:p>
          <a:r>
            <a:rPr lang="en-US" altLang="zh-CN" dirty="0" smtClean="0"/>
            <a:t>Network BandWidth and Latency</a:t>
          </a:r>
          <a:endParaRPr lang="zh-CN" altLang="en-US"/>
        </a:p>
      </dgm:t>
    </dgm:pt>
    <dgm:pt modelId="{79906CF3-064B-459E-A387-0948FBC604CB}" type="parTrans" cxnId="{974CC871-467F-40E2-B1AC-E452DCDC2BA4}">
      <dgm:prSet/>
      <dgm:spPr/>
      <dgm:t>
        <a:bodyPr/>
        <a:lstStyle/>
        <a:p>
          <a:endParaRPr lang="zh-CN" altLang="en-US"/>
        </a:p>
      </dgm:t>
    </dgm:pt>
    <dgm:pt modelId="{0A8FBF76-9321-456E-822D-281EE560DDF9}" type="sibTrans" cxnId="{974CC871-467F-40E2-B1AC-E452DCDC2BA4}">
      <dgm:prSet/>
      <dgm:spPr/>
      <dgm:t>
        <a:bodyPr/>
        <a:lstStyle/>
        <a:p>
          <a:endParaRPr lang="zh-CN" altLang="en-US"/>
        </a:p>
      </dgm:t>
    </dgm:pt>
    <dgm:pt modelId="{53CF9737-0AFD-467B-B3BB-03551B3B8562}">
      <dgm:prSet phldrT="[文本]"/>
      <dgm:spPr/>
      <dgm:t>
        <a:bodyPr/>
        <a:lstStyle/>
        <a:p>
          <a:r>
            <a:rPr lang="en-US" altLang="zh-CN" dirty="0" smtClean="0"/>
            <a:t>CPU Utilization</a:t>
          </a:r>
          <a:endParaRPr lang="zh-CN" altLang="en-US"/>
        </a:p>
      </dgm:t>
    </dgm:pt>
    <dgm:pt modelId="{D4BA7D98-D372-416C-8A82-0169A75C8201}" type="parTrans" cxnId="{7F85C43C-C263-4CF6-A98B-ACA28C74D2F2}">
      <dgm:prSet/>
      <dgm:spPr/>
      <dgm:t>
        <a:bodyPr/>
        <a:lstStyle/>
        <a:p>
          <a:endParaRPr lang="zh-CN" altLang="en-US"/>
        </a:p>
      </dgm:t>
    </dgm:pt>
    <dgm:pt modelId="{DC1B07DE-E1AC-4746-AD3B-11987A64E1D5}" type="sibTrans" cxnId="{7F85C43C-C263-4CF6-A98B-ACA28C74D2F2}">
      <dgm:prSet/>
      <dgm:spPr/>
      <dgm:t>
        <a:bodyPr/>
        <a:lstStyle/>
        <a:p>
          <a:endParaRPr lang="zh-CN" altLang="en-US"/>
        </a:p>
      </dgm:t>
    </dgm:pt>
    <dgm:pt modelId="{ECFDF303-AAA4-4F15-ADCB-D4D9470344FC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5">
                  <a:lumMod val="90000"/>
                </a:schemeClr>
              </a:solidFill>
            </a:rPr>
            <a:t>Performance</a:t>
          </a:r>
          <a:endParaRPr lang="zh-CN" altLang="en-US">
            <a:solidFill>
              <a:schemeClr val="accent5">
                <a:lumMod val="90000"/>
              </a:schemeClr>
            </a:solidFill>
          </a:endParaRPr>
        </a:p>
      </dgm:t>
    </dgm:pt>
    <dgm:pt modelId="{782724FE-263A-41CE-A481-F9A7BFF30795}" type="sibTrans" cxnId="{7B0A7CDD-0DBE-472E-8260-F0048D4504F8}">
      <dgm:prSet/>
      <dgm:spPr/>
      <dgm:t>
        <a:bodyPr/>
        <a:lstStyle/>
        <a:p>
          <a:endParaRPr lang="zh-CN" altLang="en-US"/>
        </a:p>
      </dgm:t>
    </dgm:pt>
    <dgm:pt modelId="{822D26A6-1020-4C39-9FF5-760ADFDDD01D}" type="parTrans" cxnId="{7B0A7CDD-0DBE-472E-8260-F0048D4504F8}">
      <dgm:prSet/>
      <dgm:spPr/>
      <dgm:t>
        <a:bodyPr/>
        <a:lstStyle/>
        <a:p>
          <a:endParaRPr lang="zh-CN" altLang="en-US"/>
        </a:p>
      </dgm:t>
    </dgm:pt>
    <dgm:pt modelId="{1562AC85-782A-4115-B858-39B34F61862B}" type="pres">
      <dgm:prSet presAssocID="{89E06579-D3B8-420B-B9A2-5A79CA3E1B3F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E84DB51-19CE-4CC6-9B04-1E64E89F065D}" type="pres">
      <dgm:prSet presAssocID="{F362F672-65C0-4152-B398-19F26E29D242}" presName="compNode" presStyleCnt="0"/>
      <dgm:spPr/>
    </dgm:pt>
    <dgm:pt modelId="{4F4501D7-32BB-44B6-B2B2-B90FDB1BE7CA}" type="pres">
      <dgm:prSet presAssocID="{F362F672-65C0-4152-B398-19F26E29D242}" presName="dummyConnPt" presStyleCnt="0"/>
      <dgm:spPr/>
    </dgm:pt>
    <dgm:pt modelId="{DB033C4C-5109-4F28-8BBA-95D4F92917A8}" type="pres">
      <dgm:prSet presAssocID="{F362F672-65C0-4152-B398-19F26E29D242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499F10-FC5D-4CC2-9063-00F5132046FA}" type="pres">
      <dgm:prSet presAssocID="{D992D424-8857-4B73-9603-621F2A6CEC32}" presName="sibTrans" presStyleLbl="bgSibTrans2D1" presStyleIdx="0" presStyleCnt="8"/>
      <dgm:spPr/>
      <dgm:t>
        <a:bodyPr/>
        <a:lstStyle/>
        <a:p>
          <a:endParaRPr lang="zh-CN" altLang="en-US"/>
        </a:p>
      </dgm:t>
    </dgm:pt>
    <dgm:pt modelId="{05A5C43A-E360-4C43-8306-F54F14FFB69C}" type="pres">
      <dgm:prSet presAssocID="{5598FB00-57B6-44E8-B3A0-F5553ACCCD6A}" presName="compNode" presStyleCnt="0"/>
      <dgm:spPr/>
    </dgm:pt>
    <dgm:pt modelId="{6AFB1120-627E-419E-9823-E072CAB9F017}" type="pres">
      <dgm:prSet presAssocID="{5598FB00-57B6-44E8-B3A0-F5553ACCCD6A}" presName="dummyConnPt" presStyleCnt="0"/>
      <dgm:spPr/>
    </dgm:pt>
    <dgm:pt modelId="{83A3F69F-9079-4902-B17F-27835D26BB29}" type="pres">
      <dgm:prSet presAssocID="{5598FB00-57B6-44E8-B3A0-F5553ACCCD6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512AFF-A861-42EF-BFF6-170A01A780EC}" type="pres">
      <dgm:prSet presAssocID="{F2F31266-DC52-4443-A745-B32E0A1B31B3}" presName="sibTrans" presStyleLbl="bgSibTrans2D1" presStyleIdx="1" presStyleCnt="8"/>
      <dgm:spPr/>
      <dgm:t>
        <a:bodyPr/>
        <a:lstStyle/>
        <a:p>
          <a:endParaRPr lang="zh-CN" altLang="en-US"/>
        </a:p>
      </dgm:t>
    </dgm:pt>
    <dgm:pt modelId="{60A161B9-9334-4501-A236-5D02A44582DE}" type="pres">
      <dgm:prSet presAssocID="{27905873-E729-4284-8E97-6AAA2AAE47A1}" presName="compNode" presStyleCnt="0"/>
      <dgm:spPr/>
    </dgm:pt>
    <dgm:pt modelId="{D3983A0B-BE77-4790-BAEC-A0870A20E60A}" type="pres">
      <dgm:prSet presAssocID="{27905873-E729-4284-8E97-6AAA2AAE47A1}" presName="dummyConnPt" presStyleCnt="0"/>
      <dgm:spPr/>
    </dgm:pt>
    <dgm:pt modelId="{C004927C-BA42-4776-959B-DB88434BF849}" type="pres">
      <dgm:prSet presAssocID="{27905873-E729-4284-8E97-6AAA2AAE47A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C47EAF-BF61-4E5C-AE3A-20C9DEE53383}" type="pres">
      <dgm:prSet presAssocID="{32429629-C79B-4E63-9877-9E79DFB9770B}" presName="sibTrans" presStyleLbl="bgSibTrans2D1" presStyleIdx="2" presStyleCnt="8"/>
      <dgm:spPr/>
      <dgm:t>
        <a:bodyPr/>
        <a:lstStyle/>
        <a:p>
          <a:endParaRPr lang="zh-CN" altLang="en-US"/>
        </a:p>
      </dgm:t>
    </dgm:pt>
    <dgm:pt modelId="{1DEAE51C-1668-439E-8F1A-7CE60E435ADB}" type="pres">
      <dgm:prSet presAssocID="{6083F2EE-52FE-4522-9E28-354739392286}" presName="compNode" presStyleCnt="0"/>
      <dgm:spPr/>
    </dgm:pt>
    <dgm:pt modelId="{DC1BA8FC-6226-4CC5-9E0C-68DC790EA889}" type="pres">
      <dgm:prSet presAssocID="{6083F2EE-52FE-4522-9E28-354739392286}" presName="dummyConnPt" presStyleCnt="0"/>
      <dgm:spPr/>
    </dgm:pt>
    <dgm:pt modelId="{5A5BE5F0-0F58-482E-92D1-7631A226E854}" type="pres">
      <dgm:prSet presAssocID="{6083F2EE-52FE-4522-9E28-354739392286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926221-2ACA-4C46-AF72-DD4DD2C72358}" type="pres">
      <dgm:prSet presAssocID="{E1DA8E25-F9BF-4803-B6F8-918F3B71AE71}" presName="sibTrans" presStyleLbl="bgSibTrans2D1" presStyleIdx="3" presStyleCnt="8"/>
      <dgm:spPr/>
      <dgm:t>
        <a:bodyPr/>
        <a:lstStyle/>
        <a:p>
          <a:endParaRPr lang="zh-CN" altLang="en-US"/>
        </a:p>
      </dgm:t>
    </dgm:pt>
    <dgm:pt modelId="{D6161177-707C-4939-94C2-3C057F819F5F}" type="pres">
      <dgm:prSet presAssocID="{4BADBAE5-5BB5-4FDD-BD8D-CC455474261B}" presName="compNode" presStyleCnt="0"/>
      <dgm:spPr/>
    </dgm:pt>
    <dgm:pt modelId="{66810413-77F4-4BB7-B27C-005E5D7260DC}" type="pres">
      <dgm:prSet presAssocID="{4BADBAE5-5BB5-4FDD-BD8D-CC455474261B}" presName="dummyConnPt" presStyleCnt="0"/>
      <dgm:spPr/>
    </dgm:pt>
    <dgm:pt modelId="{DA307D87-70CB-482E-9DCC-1C1FAD55FCFC}" type="pres">
      <dgm:prSet presAssocID="{4BADBAE5-5BB5-4FDD-BD8D-CC455474261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C44BA9-817D-47AD-8ABE-05B60E1E2D8D}" type="pres">
      <dgm:prSet presAssocID="{701D0CFA-6845-496C-8AA5-FA563D531637}" presName="sibTrans" presStyleLbl="bgSibTrans2D1" presStyleIdx="4" presStyleCnt="8"/>
      <dgm:spPr/>
      <dgm:t>
        <a:bodyPr/>
        <a:lstStyle/>
        <a:p>
          <a:endParaRPr lang="zh-CN" altLang="en-US"/>
        </a:p>
      </dgm:t>
    </dgm:pt>
    <dgm:pt modelId="{0EFE92FC-AFF0-4DF7-8B87-6FBBCEE0319A}" type="pres">
      <dgm:prSet presAssocID="{1FB207AB-6147-416D-BE9D-C0ED9E7CDEA9}" presName="compNode" presStyleCnt="0"/>
      <dgm:spPr/>
    </dgm:pt>
    <dgm:pt modelId="{4315E48B-AB56-4F48-9A84-276EE2CD4ACB}" type="pres">
      <dgm:prSet presAssocID="{1FB207AB-6147-416D-BE9D-C0ED9E7CDEA9}" presName="dummyConnPt" presStyleCnt="0"/>
      <dgm:spPr/>
    </dgm:pt>
    <dgm:pt modelId="{5746B163-5A4D-48C3-ACB9-05577A34D00A}" type="pres">
      <dgm:prSet presAssocID="{1FB207AB-6147-416D-BE9D-C0ED9E7CDEA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24E1-CD84-4B1F-B597-8306F1D0D574}" type="pres">
      <dgm:prSet presAssocID="{77EF4380-E786-42D5-A7FD-6A3981B610F3}" presName="sibTrans" presStyleLbl="bgSibTrans2D1" presStyleIdx="5" presStyleCnt="8"/>
      <dgm:spPr/>
      <dgm:t>
        <a:bodyPr/>
        <a:lstStyle/>
        <a:p>
          <a:endParaRPr lang="zh-CN" altLang="en-US"/>
        </a:p>
      </dgm:t>
    </dgm:pt>
    <dgm:pt modelId="{BAD37A83-6083-498B-AAF1-D28D17DE4911}" type="pres">
      <dgm:prSet presAssocID="{ECFDF303-AAA4-4F15-ADCB-D4D9470344FC}" presName="compNode" presStyleCnt="0"/>
      <dgm:spPr/>
    </dgm:pt>
    <dgm:pt modelId="{0EAEBCF4-6DE4-4905-8E3E-7E11A709C581}" type="pres">
      <dgm:prSet presAssocID="{ECFDF303-AAA4-4F15-ADCB-D4D9470344FC}" presName="dummyConnPt" presStyleCnt="0"/>
      <dgm:spPr/>
    </dgm:pt>
    <dgm:pt modelId="{30C39718-4851-45FB-9B08-EDBE81E90075}" type="pres">
      <dgm:prSet presAssocID="{ECFDF303-AAA4-4F15-ADCB-D4D9470344F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C3940-3800-4B6C-A8D5-2EDDE2834426}" type="pres">
      <dgm:prSet presAssocID="{782724FE-263A-41CE-A481-F9A7BFF30795}" presName="sibTrans" presStyleLbl="bgSibTrans2D1" presStyleIdx="6" presStyleCnt="8"/>
      <dgm:spPr/>
      <dgm:t>
        <a:bodyPr/>
        <a:lstStyle/>
        <a:p>
          <a:endParaRPr lang="zh-CN" altLang="en-US"/>
        </a:p>
      </dgm:t>
    </dgm:pt>
    <dgm:pt modelId="{C35E06D0-FBBE-4F57-9A5F-AF1E4DDE0B23}" type="pres">
      <dgm:prSet presAssocID="{77DE22A8-6A2F-4BB9-99FD-CBC2095D8CF5}" presName="compNode" presStyleCnt="0"/>
      <dgm:spPr/>
    </dgm:pt>
    <dgm:pt modelId="{9471DEDD-2206-4AB1-861A-DC66082FDA8F}" type="pres">
      <dgm:prSet presAssocID="{77DE22A8-6A2F-4BB9-99FD-CBC2095D8CF5}" presName="dummyConnPt" presStyleCnt="0"/>
      <dgm:spPr/>
    </dgm:pt>
    <dgm:pt modelId="{BE833AB8-BEF1-4E15-AA48-BCFE389A5841}" type="pres">
      <dgm:prSet presAssocID="{77DE22A8-6A2F-4BB9-99FD-CBC2095D8CF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9E6693-9F54-4ACF-98AD-88B441926016}" type="pres">
      <dgm:prSet presAssocID="{0A8FBF76-9321-456E-822D-281EE560DDF9}" presName="sibTrans" presStyleLbl="bgSibTrans2D1" presStyleIdx="7" presStyleCnt="8"/>
      <dgm:spPr/>
      <dgm:t>
        <a:bodyPr/>
        <a:lstStyle/>
        <a:p>
          <a:endParaRPr lang="zh-CN" altLang="en-US"/>
        </a:p>
      </dgm:t>
    </dgm:pt>
    <dgm:pt modelId="{AD019B1B-32C5-40CC-A18E-C75A68F3213A}" type="pres">
      <dgm:prSet presAssocID="{53CF9737-0AFD-467B-B3BB-03551B3B8562}" presName="compNode" presStyleCnt="0"/>
      <dgm:spPr/>
    </dgm:pt>
    <dgm:pt modelId="{C3094C69-F6DD-49F7-BEEF-3FF824E6032C}" type="pres">
      <dgm:prSet presAssocID="{53CF9737-0AFD-467B-B3BB-03551B3B8562}" presName="dummyConnPt" presStyleCnt="0"/>
      <dgm:spPr/>
    </dgm:pt>
    <dgm:pt modelId="{4A5B25C3-6817-4802-B991-182809ECECBB}" type="pres">
      <dgm:prSet presAssocID="{53CF9737-0AFD-467B-B3BB-03551B3B856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750AD2-CE46-408C-84C5-B17058992617}" type="presOf" srcId="{1FB207AB-6147-416D-BE9D-C0ED9E7CDEA9}" destId="{5746B163-5A4D-48C3-ACB9-05577A34D00A}" srcOrd="0" destOrd="0" presId="urn:microsoft.com/office/officeart/2005/8/layout/bProcess4"/>
    <dgm:cxn modelId="{5D3B200D-43D1-4BB3-A561-7E480B65B39F}" type="presOf" srcId="{ECFDF303-AAA4-4F15-ADCB-D4D9470344FC}" destId="{30C39718-4851-45FB-9B08-EDBE81E90075}" srcOrd="0" destOrd="0" presId="urn:microsoft.com/office/officeart/2005/8/layout/bProcess4"/>
    <dgm:cxn modelId="{7B0A7CDD-0DBE-472E-8260-F0048D4504F8}" srcId="{89E06579-D3B8-420B-B9A2-5A79CA3E1B3F}" destId="{ECFDF303-AAA4-4F15-ADCB-D4D9470344FC}" srcOrd="6" destOrd="0" parTransId="{822D26A6-1020-4C39-9FF5-760ADFDDD01D}" sibTransId="{782724FE-263A-41CE-A481-F9A7BFF30795}"/>
    <dgm:cxn modelId="{583CBB6A-F5BA-40C4-A34A-0289AE4C946E}" type="presOf" srcId="{782724FE-263A-41CE-A481-F9A7BFF30795}" destId="{B37C3940-3800-4B6C-A8D5-2EDDE2834426}" srcOrd="0" destOrd="0" presId="urn:microsoft.com/office/officeart/2005/8/layout/bProcess4"/>
    <dgm:cxn modelId="{DDD9674E-E765-4AA5-93C5-E1DDDEFBF096}" srcId="{89E06579-D3B8-420B-B9A2-5A79CA3E1B3F}" destId="{6083F2EE-52FE-4522-9E28-354739392286}" srcOrd="3" destOrd="0" parTransId="{E99180E2-D24F-41C5-88FD-634DA03F7B33}" sibTransId="{E1DA8E25-F9BF-4803-B6F8-918F3B71AE71}"/>
    <dgm:cxn modelId="{F607CB00-3912-4768-86B4-FD15A0B5D768}" type="presOf" srcId="{32429629-C79B-4E63-9877-9E79DFB9770B}" destId="{D2C47EAF-BF61-4E5C-AE3A-20C9DEE53383}" srcOrd="0" destOrd="0" presId="urn:microsoft.com/office/officeart/2005/8/layout/bProcess4"/>
    <dgm:cxn modelId="{D18A1CBF-24B5-468A-91AF-32F08936DD29}" type="presOf" srcId="{77EF4380-E786-42D5-A7FD-6A3981B610F3}" destId="{B60724E1-CD84-4B1F-B597-8306F1D0D574}" srcOrd="0" destOrd="0" presId="urn:microsoft.com/office/officeart/2005/8/layout/bProcess4"/>
    <dgm:cxn modelId="{75B418FC-38C2-4384-9FE6-2B1D6E27737E}" srcId="{89E06579-D3B8-420B-B9A2-5A79CA3E1B3F}" destId="{4BADBAE5-5BB5-4FDD-BD8D-CC455474261B}" srcOrd="4" destOrd="0" parTransId="{3855CB11-DA44-484D-8A91-CECBEF3A0593}" sibTransId="{701D0CFA-6845-496C-8AA5-FA563D531637}"/>
    <dgm:cxn modelId="{974CC871-467F-40E2-B1AC-E452DCDC2BA4}" srcId="{89E06579-D3B8-420B-B9A2-5A79CA3E1B3F}" destId="{77DE22A8-6A2F-4BB9-99FD-CBC2095D8CF5}" srcOrd="7" destOrd="0" parTransId="{79906CF3-064B-459E-A387-0948FBC604CB}" sibTransId="{0A8FBF76-9321-456E-822D-281EE560DDF9}"/>
    <dgm:cxn modelId="{3DEA2ADF-38C2-4969-87F7-F5A647CFBEAA}" type="presOf" srcId="{701D0CFA-6845-496C-8AA5-FA563D531637}" destId="{98C44BA9-817D-47AD-8ABE-05B60E1E2D8D}" srcOrd="0" destOrd="0" presId="urn:microsoft.com/office/officeart/2005/8/layout/bProcess4"/>
    <dgm:cxn modelId="{E77D6E33-EF11-4965-B1C6-3AC7DD92DA17}" type="presOf" srcId="{4BADBAE5-5BB5-4FDD-BD8D-CC455474261B}" destId="{DA307D87-70CB-482E-9DCC-1C1FAD55FCFC}" srcOrd="0" destOrd="0" presId="urn:microsoft.com/office/officeart/2005/8/layout/bProcess4"/>
    <dgm:cxn modelId="{8B3834D2-5B04-4A66-A11E-0D51557EBC73}" srcId="{89E06579-D3B8-420B-B9A2-5A79CA3E1B3F}" destId="{27905873-E729-4284-8E97-6AAA2AAE47A1}" srcOrd="2" destOrd="0" parTransId="{F1E67F8F-425A-42E6-AC24-A37DA7113538}" sibTransId="{32429629-C79B-4E63-9877-9E79DFB9770B}"/>
    <dgm:cxn modelId="{F086B503-245A-44BC-B0B3-4E2BAC842888}" type="presOf" srcId="{F2F31266-DC52-4443-A745-B32E0A1B31B3}" destId="{33512AFF-A861-42EF-BFF6-170A01A780EC}" srcOrd="0" destOrd="0" presId="urn:microsoft.com/office/officeart/2005/8/layout/bProcess4"/>
    <dgm:cxn modelId="{CBA7702F-C1ED-4197-A1DA-4E868AEAEBD8}" type="presOf" srcId="{27905873-E729-4284-8E97-6AAA2AAE47A1}" destId="{C004927C-BA42-4776-959B-DB88434BF849}" srcOrd="0" destOrd="0" presId="urn:microsoft.com/office/officeart/2005/8/layout/bProcess4"/>
    <dgm:cxn modelId="{62F96A30-D59E-476E-A728-9ADFB809047A}" type="presOf" srcId="{D992D424-8857-4B73-9603-621F2A6CEC32}" destId="{E7499F10-FC5D-4CC2-9063-00F5132046FA}" srcOrd="0" destOrd="0" presId="urn:microsoft.com/office/officeart/2005/8/layout/bProcess4"/>
    <dgm:cxn modelId="{F939979D-258C-4170-84B6-0442BA1E01C8}" type="presOf" srcId="{E1DA8E25-F9BF-4803-B6F8-918F3B71AE71}" destId="{2A926221-2ACA-4C46-AF72-DD4DD2C72358}" srcOrd="0" destOrd="0" presId="urn:microsoft.com/office/officeart/2005/8/layout/bProcess4"/>
    <dgm:cxn modelId="{4454C625-979B-454A-95F0-E4F0C43A7761}" type="presOf" srcId="{89E06579-D3B8-420B-B9A2-5A79CA3E1B3F}" destId="{1562AC85-782A-4115-B858-39B34F61862B}" srcOrd="0" destOrd="0" presId="urn:microsoft.com/office/officeart/2005/8/layout/bProcess4"/>
    <dgm:cxn modelId="{FF62DF4D-6231-4E0F-B2FB-B1C89CC1102C}" srcId="{89E06579-D3B8-420B-B9A2-5A79CA3E1B3F}" destId="{5598FB00-57B6-44E8-B3A0-F5553ACCCD6A}" srcOrd="1" destOrd="0" parTransId="{9C57BFC5-7D82-4642-A464-E0983AC76C68}" sibTransId="{F2F31266-DC52-4443-A745-B32E0A1B31B3}"/>
    <dgm:cxn modelId="{3C2268E9-C875-4848-B4EE-E0C6359BB52F}" type="presOf" srcId="{F362F672-65C0-4152-B398-19F26E29D242}" destId="{DB033C4C-5109-4F28-8BBA-95D4F92917A8}" srcOrd="0" destOrd="0" presId="urn:microsoft.com/office/officeart/2005/8/layout/bProcess4"/>
    <dgm:cxn modelId="{B23015B7-B9DA-45CF-A70F-C0507611B65B}" type="presOf" srcId="{0A8FBF76-9321-456E-822D-281EE560DDF9}" destId="{D29E6693-9F54-4ACF-98AD-88B441926016}" srcOrd="0" destOrd="0" presId="urn:microsoft.com/office/officeart/2005/8/layout/bProcess4"/>
    <dgm:cxn modelId="{733E3096-C903-4C60-B890-1E6D7103768B}" type="presOf" srcId="{53CF9737-0AFD-467B-B3BB-03551B3B8562}" destId="{4A5B25C3-6817-4802-B991-182809ECECBB}" srcOrd="0" destOrd="0" presId="urn:microsoft.com/office/officeart/2005/8/layout/bProcess4"/>
    <dgm:cxn modelId="{6A72A3C2-1E25-4E7B-B3F1-62C542CFB3D2}" type="presOf" srcId="{5598FB00-57B6-44E8-B3A0-F5553ACCCD6A}" destId="{83A3F69F-9079-4902-B17F-27835D26BB29}" srcOrd="0" destOrd="0" presId="urn:microsoft.com/office/officeart/2005/8/layout/bProcess4"/>
    <dgm:cxn modelId="{7F85C43C-C263-4CF6-A98B-ACA28C74D2F2}" srcId="{89E06579-D3B8-420B-B9A2-5A79CA3E1B3F}" destId="{53CF9737-0AFD-467B-B3BB-03551B3B8562}" srcOrd="8" destOrd="0" parTransId="{D4BA7D98-D372-416C-8A82-0169A75C8201}" sibTransId="{DC1B07DE-E1AC-4746-AD3B-11987A64E1D5}"/>
    <dgm:cxn modelId="{8DC3CA0B-4806-49D5-9FF0-81ADB1C27F3D}" type="presOf" srcId="{6083F2EE-52FE-4522-9E28-354739392286}" destId="{5A5BE5F0-0F58-482E-92D1-7631A226E854}" srcOrd="0" destOrd="0" presId="urn:microsoft.com/office/officeart/2005/8/layout/bProcess4"/>
    <dgm:cxn modelId="{CB92B8B1-224A-4A48-9C2B-96EFF7331E46}" srcId="{89E06579-D3B8-420B-B9A2-5A79CA3E1B3F}" destId="{1FB207AB-6147-416D-BE9D-C0ED9E7CDEA9}" srcOrd="5" destOrd="0" parTransId="{0F3E2910-911A-4214-A5E2-FB635CBB4B2E}" sibTransId="{77EF4380-E786-42D5-A7FD-6A3981B610F3}"/>
    <dgm:cxn modelId="{57036A27-0B6E-4DFF-BDC3-7F12987A8166}" srcId="{89E06579-D3B8-420B-B9A2-5A79CA3E1B3F}" destId="{F362F672-65C0-4152-B398-19F26E29D242}" srcOrd="0" destOrd="0" parTransId="{BE8ED77A-3783-409C-8494-B5D866232A7A}" sibTransId="{D992D424-8857-4B73-9603-621F2A6CEC32}"/>
    <dgm:cxn modelId="{C72CBBA4-BA9B-4B60-B2AC-68863917772A}" type="presOf" srcId="{77DE22A8-6A2F-4BB9-99FD-CBC2095D8CF5}" destId="{BE833AB8-BEF1-4E15-AA48-BCFE389A5841}" srcOrd="0" destOrd="0" presId="urn:microsoft.com/office/officeart/2005/8/layout/bProcess4"/>
    <dgm:cxn modelId="{332200EB-B9CE-4230-8444-2F500C778DEE}" type="presParOf" srcId="{1562AC85-782A-4115-B858-39B34F61862B}" destId="{DE84DB51-19CE-4CC6-9B04-1E64E89F065D}" srcOrd="0" destOrd="0" presId="urn:microsoft.com/office/officeart/2005/8/layout/bProcess4"/>
    <dgm:cxn modelId="{D7A64115-9807-4C52-9981-9D6AB5F5F1F6}" type="presParOf" srcId="{DE84DB51-19CE-4CC6-9B04-1E64E89F065D}" destId="{4F4501D7-32BB-44B6-B2B2-B90FDB1BE7CA}" srcOrd="0" destOrd="0" presId="urn:microsoft.com/office/officeart/2005/8/layout/bProcess4"/>
    <dgm:cxn modelId="{B8119845-5A8C-49BD-99D9-A1E84E25DFD7}" type="presParOf" srcId="{DE84DB51-19CE-4CC6-9B04-1E64E89F065D}" destId="{DB033C4C-5109-4F28-8BBA-95D4F92917A8}" srcOrd="1" destOrd="0" presId="urn:microsoft.com/office/officeart/2005/8/layout/bProcess4"/>
    <dgm:cxn modelId="{3DF60897-A83C-44C1-AA03-002AC725ED1E}" type="presParOf" srcId="{1562AC85-782A-4115-B858-39B34F61862B}" destId="{E7499F10-FC5D-4CC2-9063-00F5132046FA}" srcOrd="1" destOrd="0" presId="urn:microsoft.com/office/officeart/2005/8/layout/bProcess4"/>
    <dgm:cxn modelId="{88CB05D8-1C76-4CE5-AFE8-99C36B71F264}" type="presParOf" srcId="{1562AC85-782A-4115-B858-39B34F61862B}" destId="{05A5C43A-E360-4C43-8306-F54F14FFB69C}" srcOrd="2" destOrd="0" presId="urn:microsoft.com/office/officeart/2005/8/layout/bProcess4"/>
    <dgm:cxn modelId="{93611D6D-DC04-421A-8B46-2FE487F1676B}" type="presParOf" srcId="{05A5C43A-E360-4C43-8306-F54F14FFB69C}" destId="{6AFB1120-627E-419E-9823-E072CAB9F017}" srcOrd="0" destOrd="0" presId="urn:microsoft.com/office/officeart/2005/8/layout/bProcess4"/>
    <dgm:cxn modelId="{FB178DE5-4835-4790-8899-F87769295653}" type="presParOf" srcId="{05A5C43A-E360-4C43-8306-F54F14FFB69C}" destId="{83A3F69F-9079-4902-B17F-27835D26BB29}" srcOrd="1" destOrd="0" presId="urn:microsoft.com/office/officeart/2005/8/layout/bProcess4"/>
    <dgm:cxn modelId="{50B285E6-A6F6-450A-AF64-320541668210}" type="presParOf" srcId="{1562AC85-782A-4115-B858-39B34F61862B}" destId="{33512AFF-A861-42EF-BFF6-170A01A780EC}" srcOrd="3" destOrd="0" presId="urn:microsoft.com/office/officeart/2005/8/layout/bProcess4"/>
    <dgm:cxn modelId="{A92E723B-D3B3-48EB-AF5A-29AFA59A38BA}" type="presParOf" srcId="{1562AC85-782A-4115-B858-39B34F61862B}" destId="{60A161B9-9334-4501-A236-5D02A44582DE}" srcOrd="4" destOrd="0" presId="urn:microsoft.com/office/officeart/2005/8/layout/bProcess4"/>
    <dgm:cxn modelId="{E18680DE-2ABC-4FD4-9DD7-07B252CEB395}" type="presParOf" srcId="{60A161B9-9334-4501-A236-5D02A44582DE}" destId="{D3983A0B-BE77-4790-BAEC-A0870A20E60A}" srcOrd="0" destOrd="0" presId="urn:microsoft.com/office/officeart/2005/8/layout/bProcess4"/>
    <dgm:cxn modelId="{2F1985C8-CE28-4522-BF0C-391501745E00}" type="presParOf" srcId="{60A161B9-9334-4501-A236-5D02A44582DE}" destId="{C004927C-BA42-4776-959B-DB88434BF849}" srcOrd="1" destOrd="0" presId="urn:microsoft.com/office/officeart/2005/8/layout/bProcess4"/>
    <dgm:cxn modelId="{86C052C3-549F-482F-8A7D-6DD0FE201172}" type="presParOf" srcId="{1562AC85-782A-4115-B858-39B34F61862B}" destId="{D2C47EAF-BF61-4E5C-AE3A-20C9DEE53383}" srcOrd="5" destOrd="0" presId="urn:microsoft.com/office/officeart/2005/8/layout/bProcess4"/>
    <dgm:cxn modelId="{BE990CD6-C4CF-447B-82E9-C8684D83AFFB}" type="presParOf" srcId="{1562AC85-782A-4115-B858-39B34F61862B}" destId="{1DEAE51C-1668-439E-8F1A-7CE60E435ADB}" srcOrd="6" destOrd="0" presId="urn:microsoft.com/office/officeart/2005/8/layout/bProcess4"/>
    <dgm:cxn modelId="{7981F0F6-5026-411C-B410-D0EC5E5BE750}" type="presParOf" srcId="{1DEAE51C-1668-439E-8F1A-7CE60E435ADB}" destId="{DC1BA8FC-6226-4CC5-9E0C-68DC790EA889}" srcOrd="0" destOrd="0" presId="urn:microsoft.com/office/officeart/2005/8/layout/bProcess4"/>
    <dgm:cxn modelId="{A6603CE0-076B-48A6-BD8C-0FD637D13BF1}" type="presParOf" srcId="{1DEAE51C-1668-439E-8F1A-7CE60E435ADB}" destId="{5A5BE5F0-0F58-482E-92D1-7631A226E854}" srcOrd="1" destOrd="0" presId="urn:microsoft.com/office/officeart/2005/8/layout/bProcess4"/>
    <dgm:cxn modelId="{A0ADA77E-D92B-4FEA-914F-EAF24E82D06D}" type="presParOf" srcId="{1562AC85-782A-4115-B858-39B34F61862B}" destId="{2A926221-2ACA-4C46-AF72-DD4DD2C72358}" srcOrd="7" destOrd="0" presId="urn:microsoft.com/office/officeart/2005/8/layout/bProcess4"/>
    <dgm:cxn modelId="{6E9E3FEF-389F-41B7-BC06-C9B23D386014}" type="presParOf" srcId="{1562AC85-782A-4115-B858-39B34F61862B}" destId="{D6161177-707C-4939-94C2-3C057F819F5F}" srcOrd="8" destOrd="0" presId="urn:microsoft.com/office/officeart/2005/8/layout/bProcess4"/>
    <dgm:cxn modelId="{43662AC1-2B48-4732-9DD4-5E7C28392E93}" type="presParOf" srcId="{D6161177-707C-4939-94C2-3C057F819F5F}" destId="{66810413-77F4-4BB7-B27C-005E5D7260DC}" srcOrd="0" destOrd="0" presId="urn:microsoft.com/office/officeart/2005/8/layout/bProcess4"/>
    <dgm:cxn modelId="{7C4C420D-4762-4D50-A0CD-975E2521DCCC}" type="presParOf" srcId="{D6161177-707C-4939-94C2-3C057F819F5F}" destId="{DA307D87-70CB-482E-9DCC-1C1FAD55FCFC}" srcOrd="1" destOrd="0" presId="urn:microsoft.com/office/officeart/2005/8/layout/bProcess4"/>
    <dgm:cxn modelId="{E8F62544-B58C-4AE6-B75F-C8B04D900BDE}" type="presParOf" srcId="{1562AC85-782A-4115-B858-39B34F61862B}" destId="{98C44BA9-817D-47AD-8ABE-05B60E1E2D8D}" srcOrd="9" destOrd="0" presId="urn:microsoft.com/office/officeart/2005/8/layout/bProcess4"/>
    <dgm:cxn modelId="{3FBF10E4-402A-4DE2-B905-00E5D006F660}" type="presParOf" srcId="{1562AC85-782A-4115-B858-39B34F61862B}" destId="{0EFE92FC-AFF0-4DF7-8B87-6FBBCEE0319A}" srcOrd="10" destOrd="0" presId="urn:microsoft.com/office/officeart/2005/8/layout/bProcess4"/>
    <dgm:cxn modelId="{493C5B35-474A-4DBC-863E-632BA935D7BA}" type="presParOf" srcId="{0EFE92FC-AFF0-4DF7-8B87-6FBBCEE0319A}" destId="{4315E48B-AB56-4F48-9A84-276EE2CD4ACB}" srcOrd="0" destOrd="0" presId="urn:microsoft.com/office/officeart/2005/8/layout/bProcess4"/>
    <dgm:cxn modelId="{35DCC4A1-A300-4FE3-9D52-EA0AA71C39F5}" type="presParOf" srcId="{0EFE92FC-AFF0-4DF7-8B87-6FBBCEE0319A}" destId="{5746B163-5A4D-48C3-ACB9-05577A34D00A}" srcOrd="1" destOrd="0" presId="urn:microsoft.com/office/officeart/2005/8/layout/bProcess4"/>
    <dgm:cxn modelId="{A0DD9634-5505-420B-8A0E-3858A96A0DE7}" type="presParOf" srcId="{1562AC85-782A-4115-B858-39B34F61862B}" destId="{B60724E1-CD84-4B1F-B597-8306F1D0D574}" srcOrd="11" destOrd="0" presId="urn:microsoft.com/office/officeart/2005/8/layout/bProcess4"/>
    <dgm:cxn modelId="{B0EE2FE4-8C77-4535-A136-A4D1F6526F6F}" type="presParOf" srcId="{1562AC85-782A-4115-B858-39B34F61862B}" destId="{BAD37A83-6083-498B-AAF1-D28D17DE4911}" srcOrd="12" destOrd="0" presId="urn:microsoft.com/office/officeart/2005/8/layout/bProcess4"/>
    <dgm:cxn modelId="{2BFD00D2-8C02-43A8-A2EE-CE1A9AF0EE13}" type="presParOf" srcId="{BAD37A83-6083-498B-AAF1-D28D17DE4911}" destId="{0EAEBCF4-6DE4-4905-8E3E-7E11A709C581}" srcOrd="0" destOrd="0" presId="urn:microsoft.com/office/officeart/2005/8/layout/bProcess4"/>
    <dgm:cxn modelId="{3D09F0A7-970E-4078-80D8-A51E3D1A86D8}" type="presParOf" srcId="{BAD37A83-6083-498B-AAF1-D28D17DE4911}" destId="{30C39718-4851-45FB-9B08-EDBE81E90075}" srcOrd="1" destOrd="0" presId="urn:microsoft.com/office/officeart/2005/8/layout/bProcess4"/>
    <dgm:cxn modelId="{E1A6009C-2CE4-4D29-B26A-471A4141968D}" type="presParOf" srcId="{1562AC85-782A-4115-B858-39B34F61862B}" destId="{B37C3940-3800-4B6C-A8D5-2EDDE2834426}" srcOrd="13" destOrd="0" presId="urn:microsoft.com/office/officeart/2005/8/layout/bProcess4"/>
    <dgm:cxn modelId="{02E08150-3BAA-489D-8592-339231A26326}" type="presParOf" srcId="{1562AC85-782A-4115-B858-39B34F61862B}" destId="{C35E06D0-FBBE-4F57-9A5F-AF1E4DDE0B23}" srcOrd="14" destOrd="0" presId="urn:microsoft.com/office/officeart/2005/8/layout/bProcess4"/>
    <dgm:cxn modelId="{62CC55BC-6D3D-487D-A6F2-D7D42A4239C1}" type="presParOf" srcId="{C35E06D0-FBBE-4F57-9A5F-AF1E4DDE0B23}" destId="{9471DEDD-2206-4AB1-861A-DC66082FDA8F}" srcOrd="0" destOrd="0" presId="urn:microsoft.com/office/officeart/2005/8/layout/bProcess4"/>
    <dgm:cxn modelId="{54D65C07-ECAE-448C-9343-96770D9B6BE4}" type="presParOf" srcId="{C35E06D0-FBBE-4F57-9A5F-AF1E4DDE0B23}" destId="{BE833AB8-BEF1-4E15-AA48-BCFE389A5841}" srcOrd="1" destOrd="0" presId="urn:microsoft.com/office/officeart/2005/8/layout/bProcess4"/>
    <dgm:cxn modelId="{CB07F918-422B-4880-B948-2E9935989CCB}" type="presParOf" srcId="{1562AC85-782A-4115-B858-39B34F61862B}" destId="{D29E6693-9F54-4ACF-98AD-88B441926016}" srcOrd="15" destOrd="0" presId="urn:microsoft.com/office/officeart/2005/8/layout/bProcess4"/>
    <dgm:cxn modelId="{A772C3AF-E681-476A-806B-D75E31E42AA1}" type="presParOf" srcId="{1562AC85-782A-4115-B858-39B34F61862B}" destId="{AD019B1B-32C5-40CC-A18E-C75A68F3213A}" srcOrd="16" destOrd="0" presId="urn:microsoft.com/office/officeart/2005/8/layout/bProcess4"/>
    <dgm:cxn modelId="{4670F980-40B9-4537-9B41-1D180007CF07}" type="presParOf" srcId="{AD019B1B-32C5-40CC-A18E-C75A68F3213A}" destId="{C3094C69-F6DD-49F7-BEEF-3FF824E6032C}" srcOrd="0" destOrd="0" presId="urn:microsoft.com/office/officeart/2005/8/layout/bProcess4"/>
    <dgm:cxn modelId="{C2E2ABFF-4987-4971-B6CE-0138A145A3B7}" type="presParOf" srcId="{AD019B1B-32C5-40CC-A18E-C75A68F3213A}" destId="{4A5B25C3-6817-4802-B991-182809ECECB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37E5D1-2B29-45D6-B39A-4367744B73CF}" type="doc">
      <dgm:prSet loTypeId="urn:microsoft.com/office/officeart/2005/8/layout/chart3" loCatId="cycle" qsTypeId="urn:microsoft.com/office/officeart/2005/8/quickstyle/simple5" qsCatId="simple" csTypeId="urn:microsoft.com/office/officeart/2005/8/colors/accent0_3" csCatId="mainScheme" phldr="1"/>
      <dgm:spPr/>
    </dgm:pt>
    <dgm:pt modelId="{4CB8127C-C8C8-4475-8DD8-F534A6C48D40}">
      <dgm:prSet phldrT="[文本]"/>
      <dgm:spPr/>
      <dgm:t>
        <a:bodyPr/>
        <a:lstStyle/>
        <a:p>
          <a:r>
            <a:rPr lang="en-US" altLang="zh-CN" dirty="0" smtClean="0"/>
            <a:t>Network</a:t>
          </a:r>
          <a:endParaRPr lang="zh-CN" altLang="en-US"/>
        </a:p>
      </dgm:t>
    </dgm:pt>
    <dgm:pt modelId="{A54601B5-276B-4870-92D8-579B0D0DA64D}" type="parTrans" cxnId="{E659B5BD-4781-4839-963C-1FCF95F40F9C}">
      <dgm:prSet/>
      <dgm:spPr/>
      <dgm:t>
        <a:bodyPr/>
        <a:lstStyle/>
        <a:p>
          <a:endParaRPr lang="zh-CN" altLang="en-US"/>
        </a:p>
      </dgm:t>
    </dgm:pt>
    <dgm:pt modelId="{418986D5-C7F7-4B27-9DE1-7B0B00BC2E20}" type="sibTrans" cxnId="{E659B5BD-4781-4839-963C-1FCF95F40F9C}">
      <dgm:prSet/>
      <dgm:spPr/>
      <dgm:t>
        <a:bodyPr/>
        <a:lstStyle/>
        <a:p>
          <a:endParaRPr lang="zh-CN" altLang="en-US"/>
        </a:p>
      </dgm:t>
    </dgm:pt>
    <dgm:pt modelId="{A5EBB2DE-CF7E-4817-8467-C42D540BABD4}">
      <dgm:prSet phldrT="[文本]"/>
      <dgm:spPr/>
      <dgm:t>
        <a:bodyPr/>
        <a:lstStyle/>
        <a:p>
          <a:r>
            <a:rPr lang="en-US" altLang="zh-CN" dirty="0" smtClean="0"/>
            <a:t>CPU</a:t>
          </a:r>
          <a:endParaRPr lang="zh-CN" altLang="en-US"/>
        </a:p>
      </dgm:t>
    </dgm:pt>
    <dgm:pt modelId="{298928A1-1262-4DEF-88BF-D39F419E5AFA}" type="parTrans" cxnId="{1EB3CE54-CEA6-4654-BE72-CA67E9A2C7A9}">
      <dgm:prSet/>
      <dgm:spPr/>
      <dgm:t>
        <a:bodyPr/>
        <a:lstStyle/>
        <a:p>
          <a:endParaRPr lang="zh-CN" altLang="en-US"/>
        </a:p>
      </dgm:t>
    </dgm:pt>
    <dgm:pt modelId="{11D12BF8-4F07-41EF-A9AB-7C8272F58C87}" type="sibTrans" cxnId="{1EB3CE54-CEA6-4654-BE72-CA67E9A2C7A9}">
      <dgm:prSet/>
      <dgm:spPr/>
      <dgm:t>
        <a:bodyPr/>
        <a:lstStyle/>
        <a:p>
          <a:endParaRPr lang="zh-CN" altLang="en-US"/>
        </a:p>
      </dgm:t>
    </dgm:pt>
    <dgm:pt modelId="{5DE76304-A902-40E9-8436-0C8EA5B4B8ED}">
      <dgm:prSet phldrT="[文本]"/>
      <dgm:spPr/>
      <dgm:t>
        <a:bodyPr/>
        <a:lstStyle/>
        <a:p>
          <a:r>
            <a:rPr lang="en-US" altLang="zh-CN" dirty="0" smtClean="0"/>
            <a:t>Memory</a:t>
          </a:r>
          <a:endParaRPr lang="zh-CN" altLang="en-US"/>
        </a:p>
      </dgm:t>
    </dgm:pt>
    <dgm:pt modelId="{9D25F002-0DDB-47DD-A819-8EC257C3CBC3}" type="parTrans" cxnId="{8C023677-5E2B-46CD-A8F3-4B7162C385C4}">
      <dgm:prSet/>
      <dgm:spPr/>
      <dgm:t>
        <a:bodyPr/>
        <a:lstStyle/>
        <a:p>
          <a:endParaRPr lang="zh-CN" altLang="en-US"/>
        </a:p>
      </dgm:t>
    </dgm:pt>
    <dgm:pt modelId="{89973A39-D500-467F-8DDE-45D84148046F}" type="sibTrans" cxnId="{8C023677-5E2B-46CD-A8F3-4B7162C385C4}">
      <dgm:prSet/>
      <dgm:spPr/>
      <dgm:t>
        <a:bodyPr/>
        <a:lstStyle/>
        <a:p>
          <a:endParaRPr lang="zh-CN" altLang="en-US"/>
        </a:p>
      </dgm:t>
    </dgm:pt>
    <dgm:pt modelId="{F797DE1F-C586-4868-9C64-2D1BE970E02D}" type="pres">
      <dgm:prSet presAssocID="{2637E5D1-2B29-45D6-B39A-4367744B73CF}" presName="compositeShape" presStyleCnt="0">
        <dgm:presLayoutVars>
          <dgm:chMax val="7"/>
          <dgm:dir/>
          <dgm:resizeHandles val="exact"/>
        </dgm:presLayoutVars>
      </dgm:prSet>
      <dgm:spPr/>
    </dgm:pt>
    <dgm:pt modelId="{DD1ED1F1-049B-4476-A38D-03B46541AEC0}" type="pres">
      <dgm:prSet presAssocID="{2637E5D1-2B29-45D6-B39A-4367744B73CF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CB620D92-EB08-4F49-BF81-54E8DB7AC87C}" type="pres">
      <dgm:prSet presAssocID="{2637E5D1-2B29-45D6-B39A-4367744B73C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6B4270-CD7D-43E0-B26A-DBCBD2593F6A}" type="pres">
      <dgm:prSet presAssocID="{2637E5D1-2B29-45D6-B39A-4367744B73CF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FCA06C55-30A5-4885-B4B8-B78AB1AE1301}" type="pres">
      <dgm:prSet presAssocID="{2637E5D1-2B29-45D6-B39A-4367744B73C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B02E26-7286-4AF8-BA5A-2656B74490FD}" type="pres">
      <dgm:prSet presAssocID="{2637E5D1-2B29-45D6-B39A-4367744B73CF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57EA99F0-8ED3-429D-BAE0-4A7729CE97BB}" type="pres">
      <dgm:prSet presAssocID="{2637E5D1-2B29-45D6-B39A-4367744B73C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D0FAAA-CCB2-4705-9C2C-8AFB1CBC462B}" type="presOf" srcId="{4CB8127C-C8C8-4475-8DD8-F534A6C48D40}" destId="{CB620D92-EB08-4F49-BF81-54E8DB7AC87C}" srcOrd="1" destOrd="0" presId="urn:microsoft.com/office/officeart/2005/8/layout/chart3"/>
    <dgm:cxn modelId="{785B137C-85E4-4DBC-96E9-BB57C7A514A8}" type="presOf" srcId="{2637E5D1-2B29-45D6-B39A-4367744B73CF}" destId="{F797DE1F-C586-4868-9C64-2D1BE970E02D}" srcOrd="0" destOrd="0" presId="urn:microsoft.com/office/officeart/2005/8/layout/chart3"/>
    <dgm:cxn modelId="{8C023677-5E2B-46CD-A8F3-4B7162C385C4}" srcId="{2637E5D1-2B29-45D6-B39A-4367744B73CF}" destId="{5DE76304-A902-40E9-8436-0C8EA5B4B8ED}" srcOrd="2" destOrd="0" parTransId="{9D25F002-0DDB-47DD-A819-8EC257C3CBC3}" sibTransId="{89973A39-D500-467F-8DDE-45D84148046F}"/>
    <dgm:cxn modelId="{DD248815-16F3-4A16-8A40-748B39EB5526}" type="presOf" srcId="{5DE76304-A902-40E9-8436-0C8EA5B4B8ED}" destId="{57EA99F0-8ED3-429D-BAE0-4A7729CE97BB}" srcOrd="1" destOrd="0" presId="urn:microsoft.com/office/officeart/2005/8/layout/chart3"/>
    <dgm:cxn modelId="{1EB3CE54-CEA6-4654-BE72-CA67E9A2C7A9}" srcId="{2637E5D1-2B29-45D6-B39A-4367744B73CF}" destId="{A5EBB2DE-CF7E-4817-8467-C42D540BABD4}" srcOrd="1" destOrd="0" parTransId="{298928A1-1262-4DEF-88BF-D39F419E5AFA}" sibTransId="{11D12BF8-4F07-41EF-A9AB-7C8272F58C87}"/>
    <dgm:cxn modelId="{2E755EC2-0594-4F4D-9641-72049B59241B}" type="presOf" srcId="{4CB8127C-C8C8-4475-8DD8-F534A6C48D40}" destId="{DD1ED1F1-049B-4476-A38D-03B46541AEC0}" srcOrd="0" destOrd="0" presId="urn:microsoft.com/office/officeart/2005/8/layout/chart3"/>
    <dgm:cxn modelId="{E659B5BD-4781-4839-963C-1FCF95F40F9C}" srcId="{2637E5D1-2B29-45D6-B39A-4367744B73CF}" destId="{4CB8127C-C8C8-4475-8DD8-F534A6C48D40}" srcOrd="0" destOrd="0" parTransId="{A54601B5-276B-4870-92D8-579B0D0DA64D}" sibTransId="{418986D5-C7F7-4B27-9DE1-7B0B00BC2E20}"/>
    <dgm:cxn modelId="{A666C238-9BD9-4E55-A794-80123C8285A2}" type="presOf" srcId="{A5EBB2DE-CF7E-4817-8467-C42D540BABD4}" destId="{FCA06C55-30A5-4885-B4B8-B78AB1AE1301}" srcOrd="1" destOrd="0" presId="urn:microsoft.com/office/officeart/2005/8/layout/chart3"/>
    <dgm:cxn modelId="{D8AD7FA7-009B-46C3-91D6-02E2289452D6}" type="presOf" srcId="{A5EBB2DE-CF7E-4817-8467-C42D540BABD4}" destId="{056B4270-CD7D-43E0-B26A-DBCBD2593F6A}" srcOrd="0" destOrd="0" presId="urn:microsoft.com/office/officeart/2005/8/layout/chart3"/>
    <dgm:cxn modelId="{4BB9F023-5272-4EC3-9930-2303C1AEC487}" type="presOf" srcId="{5DE76304-A902-40E9-8436-0C8EA5B4B8ED}" destId="{77B02E26-7286-4AF8-BA5A-2656B74490FD}" srcOrd="0" destOrd="0" presId="urn:microsoft.com/office/officeart/2005/8/layout/chart3"/>
    <dgm:cxn modelId="{375ABAC5-A3AD-43B6-8C0C-49FC74DC7437}" type="presParOf" srcId="{F797DE1F-C586-4868-9C64-2D1BE970E02D}" destId="{DD1ED1F1-049B-4476-A38D-03B46541AEC0}" srcOrd="0" destOrd="0" presId="urn:microsoft.com/office/officeart/2005/8/layout/chart3"/>
    <dgm:cxn modelId="{0D1EE9AF-5AE2-44C9-BEC3-D0FF0D42BED7}" type="presParOf" srcId="{F797DE1F-C586-4868-9C64-2D1BE970E02D}" destId="{CB620D92-EB08-4F49-BF81-54E8DB7AC87C}" srcOrd="1" destOrd="0" presId="urn:microsoft.com/office/officeart/2005/8/layout/chart3"/>
    <dgm:cxn modelId="{8E047EAB-4E4E-4825-9ACB-F6AB5D481394}" type="presParOf" srcId="{F797DE1F-C586-4868-9C64-2D1BE970E02D}" destId="{056B4270-CD7D-43E0-B26A-DBCBD2593F6A}" srcOrd="2" destOrd="0" presId="urn:microsoft.com/office/officeart/2005/8/layout/chart3"/>
    <dgm:cxn modelId="{667AB300-1F6C-4F7D-8267-EA38F70531EF}" type="presParOf" srcId="{F797DE1F-C586-4868-9C64-2D1BE970E02D}" destId="{FCA06C55-30A5-4885-B4B8-B78AB1AE1301}" srcOrd="3" destOrd="0" presId="urn:microsoft.com/office/officeart/2005/8/layout/chart3"/>
    <dgm:cxn modelId="{5A28A948-B676-4D6C-844A-144723B805DF}" type="presParOf" srcId="{F797DE1F-C586-4868-9C64-2D1BE970E02D}" destId="{77B02E26-7286-4AF8-BA5A-2656B74490FD}" srcOrd="4" destOrd="0" presId="urn:microsoft.com/office/officeart/2005/8/layout/chart3"/>
    <dgm:cxn modelId="{E1C7016B-7B5B-4CE9-8120-C66046CE3190}" type="presParOf" srcId="{F797DE1F-C586-4868-9C64-2D1BE970E02D}" destId="{57EA99F0-8ED3-429D-BAE0-4A7729CE97B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99F10-FC5D-4CC2-9063-00F5132046FA}">
      <dsp:nvSpPr>
        <dsp:cNvPr id="0" name=""/>
        <dsp:cNvSpPr/>
      </dsp:nvSpPr>
      <dsp:spPr>
        <a:xfrm rot="5400000">
          <a:off x="-292268" y="1059048"/>
          <a:ext cx="1650539" cy="19922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033C4C-5109-4F28-8BBA-95D4F92917A8}">
      <dsp:nvSpPr>
        <dsp:cNvPr id="0" name=""/>
        <dsp:cNvSpPr/>
      </dsp:nvSpPr>
      <dsp:spPr>
        <a:xfrm>
          <a:off x="85472" y="2789"/>
          <a:ext cx="2213562" cy="1328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solidFill>
                <a:schemeClr val="accent5">
                  <a:lumMod val="90000"/>
                </a:schemeClr>
              </a:solidFill>
            </a:rPr>
            <a:t>Scalability</a:t>
          </a:r>
          <a:endParaRPr lang="zh-CN" altLang="en-US" sz="2500" kern="1200">
            <a:solidFill>
              <a:schemeClr val="accent5">
                <a:lumMod val="90000"/>
              </a:schemeClr>
            </a:solidFill>
          </a:endParaRPr>
        </a:p>
      </dsp:txBody>
      <dsp:txXfrm>
        <a:off x="124372" y="41689"/>
        <a:ext cx="2135762" cy="1250337"/>
      </dsp:txXfrm>
    </dsp:sp>
    <dsp:sp modelId="{33512AFF-A861-42EF-BFF6-170A01A780EC}">
      <dsp:nvSpPr>
        <dsp:cNvPr id="0" name=""/>
        <dsp:cNvSpPr/>
      </dsp:nvSpPr>
      <dsp:spPr>
        <a:xfrm rot="5400000">
          <a:off x="-292268" y="2719220"/>
          <a:ext cx="1650539" cy="19922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A3F69F-9079-4902-B17F-27835D26BB29}">
      <dsp:nvSpPr>
        <dsp:cNvPr id="0" name=""/>
        <dsp:cNvSpPr/>
      </dsp:nvSpPr>
      <dsp:spPr>
        <a:xfrm>
          <a:off x="85472" y="1662961"/>
          <a:ext cx="2213562" cy="1328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Middle and large cluster</a:t>
          </a:r>
          <a:endParaRPr lang="zh-CN" altLang="en-US" sz="2500" kern="1200"/>
        </a:p>
      </dsp:txBody>
      <dsp:txXfrm>
        <a:off x="124372" y="1701861"/>
        <a:ext cx="2135762" cy="1250337"/>
      </dsp:txXfrm>
    </dsp:sp>
    <dsp:sp modelId="{D2C47EAF-BF61-4E5C-AE3A-20C9DEE53383}">
      <dsp:nvSpPr>
        <dsp:cNvPr id="0" name=""/>
        <dsp:cNvSpPr/>
      </dsp:nvSpPr>
      <dsp:spPr>
        <a:xfrm>
          <a:off x="537817" y="3549306"/>
          <a:ext cx="2934405" cy="19922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04927C-BA42-4776-959B-DB88434BF849}">
      <dsp:nvSpPr>
        <dsp:cNvPr id="0" name=""/>
        <dsp:cNvSpPr/>
      </dsp:nvSpPr>
      <dsp:spPr>
        <a:xfrm>
          <a:off x="85472" y="3323133"/>
          <a:ext cx="2213562" cy="1328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solidFill>
                <a:schemeClr val="accent5">
                  <a:lumMod val="90000"/>
                </a:schemeClr>
              </a:solidFill>
            </a:rPr>
            <a:t>Reliability</a:t>
          </a:r>
          <a:endParaRPr lang="zh-CN" altLang="en-US" sz="2500" kern="1200">
            <a:solidFill>
              <a:schemeClr val="accent5">
                <a:lumMod val="90000"/>
              </a:schemeClr>
            </a:solidFill>
          </a:endParaRPr>
        </a:p>
      </dsp:txBody>
      <dsp:txXfrm>
        <a:off x="124372" y="3362033"/>
        <a:ext cx="2135762" cy="1250337"/>
      </dsp:txXfrm>
    </dsp:sp>
    <dsp:sp modelId="{2A926221-2ACA-4C46-AF72-DD4DD2C72358}">
      <dsp:nvSpPr>
        <dsp:cNvPr id="0" name=""/>
        <dsp:cNvSpPr/>
      </dsp:nvSpPr>
      <dsp:spPr>
        <a:xfrm rot="16200000">
          <a:off x="2651770" y="2719220"/>
          <a:ext cx="1650539" cy="19922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5BE5F0-0F58-482E-92D1-7631A226E854}">
      <dsp:nvSpPr>
        <dsp:cNvPr id="0" name=""/>
        <dsp:cNvSpPr/>
      </dsp:nvSpPr>
      <dsp:spPr>
        <a:xfrm>
          <a:off x="3029510" y="3323133"/>
          <a:ext cx="2213562" cy="1328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Replicas for recovery</a:t>
          </a:r>
          <a:endParaRPr lang="zh-CN" altLang="en-US" sz="2500" kern="1200"/>
        </a:p>
      </dsp:txBody>
      <dsp:txXfrm>
        <a:off x="3068410" y="3362033"/>
        <a:ext cx="2135762" cy="1250337"/>
      </dsp:txXfrm>
    </dsp:sp>
    <dsp:sp modelId="{98C44BA9-817D-47AD-8ABE-05B60E1E2D8D}">
      <dsp:nvSpPr>
        <dsp:cNvPr id="0" name=""/>
        <dsp:cNvSpPr/>
      </dsp:nvSpPr>
      <dsp:spPr>
        <a:xfrm rot="16200000">
          <a:off x="2651770" y="1059048"/>
          <a:ext cx="1650539" cy="19922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307D87-70CB-482E-9DCC-1C1FAD55FCFC}">
      <dsp:nvSpPr>
        <dsp:cNvPr id="0" name=""/>
        <dsp:cNvSpPr/>
      </dsp:nvSpPr>
      <dsp:spPr>
        <a:xfrm>
          <a:off x="3029510" y="1662961"/>
          <a:ext cx="2213562" cy="1328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Migration for balance</a:t>
          </a:r>
          <a:endParaRPr lang="zh-CN" altLang="en-US" sz="2500" kern="1200"/>
        </a:p>
      </dsp:txBody>
      <dsp:txXfrm>
        <a:off x="3068410" y="1701861"/>
        <a:ext cx="2135762" cy="1250337"/>
      </dsp:txXfrm>
    </dsp:sp>
    <dsp:sp modelId="{B60724E1-CD84-4B1F-B597-8306F1D0D574}">
      <dsp:nvSpPr>
        <dsp:cNvPr id="0" name=""/>
        <dsp:cNvSpPr/>
      </dsp:nvSpPr>
      <dsp:spPr>
        <a:xfrm>
          <a:off x="3481856" y="228962"/>
          <a:ext cx="2934405" cy="19922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46B163-5A4D-48C3-ACB9-05577A34D00A}">
      <dsp:nvSpPr>
        <dsp:cNvPr id="0" name=""/>
        <dsp:cNvSpPr/>
      </dsp:nvSpPr>
      <dsp:spPr>
        <a:xfrm>
          <a:off x="3029510" y="2789"/>
          <a:ext cx="2213562" cy="1328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Time count</a:t>
          </a:r>
          <a:endParaRPr lang="zh-CN" altLang="en-US" sz="2500" kern="1200"/>
        </a:p>
      </dsp:txBody>
      <dsp:txXfrm>
        <a:off x="3068410" y="41689"/>
        <a:ext cx="2135762" cy="1250337"/>
      </dsp:txXfrm>
    </dsp:sp>
    <dsp:sp modelId="{B37C3940-3800-4B6C-A8D5-2EDDE2834426}">
      <dsp:nvSpPr>
        <dsp:cNvPr id="0" name=""/>
        <dsp:cNvSpPr/>
      </dsp:nvSpPr>
      <dsp:spPr>
        <a:xfrm rot="5400000">
          <a:off x="5595808" y="1059048"/>
          <a:ext cx="1650539" cy="19922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C39718-4851-45FB-9B08-EDBE81E90075}">
      <dsp:nvSpPr>
        <dsp:cNvPr id="0" name=""/>
        <dsp:cNvSpPr/>
      </dsp:nvSpPr>
      <dsp:spPr>
        <a:xfrm>
          <a:off x="5973548" y="2789"/>
          <a:ext cx="2213562" cy="1328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solidFill>
                <a:schemeClr val="accent5">
                  <a:lumMod val="90000"/>
                </a:schemeClr>
              </a:solidFill>
            </a:rPr>
            <a:t>Performance</a:t>
          </a:r>
          <a:endParaRPr lang="zh-CN" altLang="en-US" sz="2500" kern="1200">
            <a:solidFill>
              <a:schemeClr val="accent5">
                <a:lumMod val="90000"/>
              </a:schemeClr>
            </a:solidFill>
          </a:endParaRPr>
        </a:p>
      </dsp:txBody>
      <dsp:txXfrm>
        <a:off x="6012448" y="41689"/>
        <a:ext cx="2135762" cy="1250337"/>
      </dsp:txXfrm>
    </dsp:sp>
    <dsp:sp modelId="{D29E6693-9F54-4ACF-98AD-88B441926016}">
      <dsp:nvSpPr>
        <dsp:cNvPr id="0" name=""/>
        <dsp:cNvSpPr/>
      </dsp:nvSpPr>
      <dsp:spPr>
        <a:xfrm rot="5400000">
          <a:off x="5595808" y="2719220"/>
          <a:ext cx="1650539" cy="19922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833AB8-BEF1-4E15-AA48-BCFE389A5841}">
      <dsp:nvSpPr>
        <dsp:cNvPr id="0" name=""/>
        <dsp:cNvSpPr/>
      </dsp:nvSpPr>
      <dsp:spPr>
        <a:xfrm>
          <a:off x="5973548" y="1662961"/>
          <a:ext cx="2213562" cy="1328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Network BandWidth and Latency</a:t>
          </a:r>
          <a:endParaRPr lang="zh-CN" altLang="en-US" sz="2500" kern="1200"/>
        </a:p>
      </dsp:txBody>
      <dsp:txXfrm>
        <a:off x="6012448" y="1701861"/>
        <a:ext cx="2135762" cy="1250337"/>
      </dsp:txXfrm>
    </dsp:sp>
    <dsp:sp modelId="{4A5B25C3-6817-4802-B991-182809ECECBB}">
      <dsp:nvSpPr>
        <dsp:cNvPr id="0" name=""/>
        <dsp:cNvSpPr/>
      </dsp:nvSpPr>
      <dsp:spPr>
        <a:xfrm>
          <a:off x="5973548" y="3323133"/>
          <a:ext cx="2213562" cy="1328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CPU Utilization</a:t>
          </a:r>
          <a:endParaRPr lang="zh-CN" altLang="en-US" sz="2500" kern="1200"/>
        </a:p>
      </dsp:txBody>
      <dsp:txXfrm>
        <a:off x="6012448" y="3362033"/>
        <a:ext cx="2135762" cy="1250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ED1F1-049B-4476-A38D-03B46541AEC0}">
      <dsp:nvSpPr>
        <dsp:cNvPr id="0" name=""/>
        <dsp:cNvSpPr/>
      </dsp:nvSpPr>
      <dsp:spPr>
        <a:xfrm>
          <a:off x="1581390" y="290893"/>
          <a:ext cx="3620007" cy="3620007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Network</a:t>
          </a:r>
          <a:endParaRPr lang="zh-CN" altLang="en-US" sz="2400" kern="1200"/>
        </a:p>
      </dsp:txBody>
      <dsp:txXfrm>
        <a:off x="3549553" y="958871"/>
        <a:ext cx="1228216" cy="1206669"/>
      </dsp:txXfrm>
    </dsp:sp>
    <dsp:sp modelId="{056B4270-CD7D-43E0-B26A-DBCBD2593F6A}">
      <dsp:nvSpPr>
        <dsp:cNvPr id="0" name=""/>
        <dsp:cNvSpPr/>
      </dsp:nvSpPr>
      <dsp:spPr>
        <a:xfrm>
          <a:off x="1394787" y="398631"/>
          <a:ext cx="3620007" cy="3620007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CPU</a:t>
          </a:r>
          <a:endParaRPr lang="zh-CN" altLang="en-US" sz="2400" kern="1200"/>
        </a:p>
      </dsp:txBody>
      <dsp:txXfrm>
        <a:off x="2385979" y="2682684"/>
        <a:ext cx="1637622" cy="1120478"/>
      </dsp:txXfrm>
    </dsp:sp>
    <dsp:sp modelId="{77B02E26-7286-4AF8-BA5A-2656B74490FD}">
      <dsp:nvSpPr>
        <dsp:cNvPr id="0" name=""/>
        <dsp:cNvSpPr/>
      </dsp:nvSpPr>
      <dsp:spPr>
        <a:xfrm>
          <a:off x="1394787" y="398631"/>
          <a:ext cx="3620007" cy="3620007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Memory</a:t>
          </a:r>
          <a:endParaRPr lang="zh-CN" altLang="en-US" sz="2400" kern="1200"/>
        </a:p>
      </dsp:txBody>
      <dsp:txXfrm>
        <a:off x="1782645" y="1109704"/>
        <a:ext cx="1228216" cy="1206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6963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grpSp>
            <p:nvGrpSpPr>
              <p:cNvPr id="6963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963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3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4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4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4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4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4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4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4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4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4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4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5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5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5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5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5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5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5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5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5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5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6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6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6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6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6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6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6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6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6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6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7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7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7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7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7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7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7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7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7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7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8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8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8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8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8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8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8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8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968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</p:grpSp>
          <p:sp>
            <p:nvSpPr>
              <p:cNvPr id="6968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69690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969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69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69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69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69695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969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69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69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6969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320800" y="1752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970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309938"/>
            <a:ext cx="8534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970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E28FD2A0-649E-47B8-8F34-E3FFB21EB23A}" type="datetimeFigureOut">
              <a:rPr lang="zh-CN" altLang="en-US" smtClean="0"/>
              <a:t>2017/1/6 Friday</a:t>
            </a:fld>
            <a:endParaRPr lang="zh-CN" altLang="en-US"/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F912A7-30F4-4B13-A592-ADC2ADB05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4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FD2A0-649E-47B8-8F34-E3FFB21EB23A}" type="datetimeFigureOut">
              <a:rPr lang="zh-CN" altLang="en-US" smtClean="0"/>
              <a:t>2017/1/6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12A7-30F4-4B13-A592-ADC2ADB05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3800" y="304800"/>
            <a:ext cx="26670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304800"/>
            <a:ext cx="7797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FD2A0-649E-47B8-8F34-E3FFB21EB23A}" type="datetimeFigureOut">
              <a:rPr lang="zh-CN" altLang="en-US" smtClean="0"/>
              <a:t>2017/1/6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12A7-30F4-4B13-A592-ADC2ADB05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3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FD2A0-649E-47B8-8F34-E3FFB21EB23A}" type="datetimeFigureOut">
              <a:rPr lang="zh-CN" altLang="en-US" smtClean="0"/>
              <a:t>2017/1/6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12A7-30F4-4B13-A592-ADC2ADB05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6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FD2A0-649E-47B8-8F34-E3FFB21EB23A}" type="datetimeFigureOut">
              <a:rPr lang="zh-CN" altLang="en-US" smtClean="0"/>
              <a:t>2017/1/6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12A7-30F4-4B13-A592-ADC2ADB05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4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FD2A0-649E-47B8-8F34-E3FFB21EB23A}" type="datetimeFigureOut">
              <a:rPr lang="zh-CN" altLang="en-US" smtClean="0"/>
              <a:t>2017/1/6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12A7-30F4-4B13-A592-ADC2ADB05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FD2A0-649E-47B8-8F34-E3FFB21EB23A}" type="datetimeFigureOut">
              <a:rPr lang="zh-CN" altLang="en-US" smtClean="0"/>
              <a:t>2017/1/6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12A7-30F4-4B13-A592-ADC2ADB05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7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FD2A0-649E-47B8-8F34-E3FFB21EB23A}" type="datetimeFigureOut">
              <a:rPr lang="zh-CN" altLang="en-US" smtClean="0"/>
              <a:t>2017/1/6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12A7-30F4-4B13-A592-ADC2ADB05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1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FD2A0-649E-47B8-8F34-E3FFB21EB23A}" type="datetimeFigureOut">
              <a:rPr lang="zh-CN" altLang="en-US" smtClean="0"/>
              <a:t>2017/1/6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12A7-30F4-4B13-A592-ADC2ADB05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2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FD2A0-649E-47B8-8F34-E3FFB21EB23A}" type="datetimeFigureOut">
              <a:rPr lang="zh-CN" altLang="en-US" smtClean="0"/>
              <a:t>2017/1/6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12A7-30F4-4B13-A592-ADC2ADB05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7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FD2A0-649E-47B8-8F34-E3FFB21EB23A}" type="datetimeFigureOut">
              <a:rPr lang="zh-CN" altLang="en-US" smtClean="0"/>
              <a:t>2017/1/6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12A7-30F4-4B13-A592-ADC2ADB05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3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68611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68612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861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1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1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1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1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1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1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2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2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2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2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2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2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2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2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2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2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3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3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3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3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3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</p:grpSp>
          <p:grpSp>
            <p:nvGrpSpPr>
              <p:cNvPr id="6863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6863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3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3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3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4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4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4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4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4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4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4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4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4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4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5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5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5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5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5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5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5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5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5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5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6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6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6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6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  <p:sp>
              <p:nvSpPr>
                <p:cNvPr id="6866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/>
                </a:p>
              </p:txBody>
            </p:sp>
          </p:grpSp>
        </p:grpSp>
        <p:sp>
          <p:nvSpPr>
            <p:cNvPr id="6866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grpSp>
          <p:nvGrpSpPr>
            <p:cNvPr id="68667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6866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866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867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6867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048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867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9050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867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E28FD2A0-649E-47B8-8F34-E3FFB21EB23A}" type="datetimeFigureOut">
              <a:rPr lang="zh-CN" altLang="en-US" smtClean="0"/>
              <a:t>2017/1/6 Friday</a:t>
            </a:fld>
            <a:endParaRPr lang="zh-CN" altLang="en-US"/>
          </a:p>
        </p:txBody>
      </p:sp>
      <p:sp>
        <p:nvSpPr>
          <p:cNvPr id="6867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zh-CN" altLang="en-US"/>
          </a:p>
        </p:txBody>
      </p:sp>
      <p:sp>
        <p:nvSpPr>
          <p:cNvPr id="68675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B8F912A7-30F4-4B13-A592-ADC2ADB05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Accelerating Ceph Distributed File Sy-stem With RDMA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Dislab-QiuHaonan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5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 Design with RDMA</a:t>
            </a:r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67" y="1697073"/>
            <a:ext cx="7510666" cy="5160927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8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Improvement</a:t>
            </a:r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90" y="1555552"/>
            <a:ext cx="8371820" cy="520866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9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Evaluations</a:t>
            </a:r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93" y="1630939"/>
            <a:ext cx="8336214" cy="512155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3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Analysis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0283813"/>
              </p:ext>
            </p:extLst>
          </p:nvPr>
        </p:nvGraphicFramePr>
        <p:xfrm>
          <a:off x="2032000" y="1828800"/>
          <a:ext cx="6596185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线形标注 2(带强调线) 4"/>
          <p:cNvSpPr/>
          <p:nvPr/>
        </p:nvSpPr>
        <p:spPr bwMode="auto">
          <a:xfrm>
            <a:off x="7901354" y="2250831"/>
            <a:ext cx="2439679" cy="392616"/>
          </a:xfrm>
          <a:prstGeom prst="accentCallout2">
            <a:avLst>
              <a:gd name="adj1" fmla="val 18750"/>
              <a:gd name="adj2" fmla="val -8333"/>
              <a:gd name="adj3" fmla="val 18751"/>
              <a:gd name="adj4" fmla="val -24504"/>
              <a:gd name="adj5" fmla="val 140024"/>
              <a:gd name="adj6" fmla="val -50415"/>
            </a:avLst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dirty="0" smtClean="0">
                <a:latin typeface="Tahoma" panose="020B0604030504040204" pitchFamily="34" charset="0"/>
                <a:ea typeface="宋体" panose="02010600030101010101" pitchFamily="2" charset="-122"/>
              </a:rPr>
              <a:t>BandWidth &amp; </a:t>
            </a: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Latency</a:t>
            </a:r>
            <a:endParaRPr kumimoji="1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线形标注 2(带强调线) 5"/>
          <p:cNvSpPr/>
          <p:nvPr/>
        </p:nvSpPr>
        <p:spPr bwMode="auto">
          <a:xfrm>
            <a:off x="7069014" y="5873263"/>
            <a:ext cx="3346833" cy="50409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5929"/>
              <a:gd name="adj6" fmla="val -3267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Utilization &amp; Cache</a:t>
            </a:r>
            <a:r>
              <a:rPr kumimoji="1" lang="en-US" altLang="zh-C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000" dirty="0" smtClean="0">
                <a:latin typeface="Tahoma" panose="020B0604030504040204" pitchFamily="34" charset="0"/>
                <a:ea typeface="宋体" panose="02010600030101010101" pitchFamily="2" charset="-122"/>
              </a:rPr>
              <a:t>Locality</a:t>
            </a: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线形标注 2(带强调线) 7"/>
          <p:cNvSpPr/>
          <p:nvPr/>
        </p:nvSpPr>
        <p:spPr bwMode="auto">
          <a:xfrm>
            <a:off x="964276" y="2086709"/>
            <a:ext cx="2385753" cy="432048"/>
          </a:xfrm>
          <a:prstGeom prst="accentCallout2">
            <a:avLst>
              <a:gd name="adj1" fmla="val 44204"/>
              <a:gd name="adj2" fmla="val 106745"/>
              <a:gd name="adj3" fmla="val 44310"/>
              <a:gd name="adj4" fmla="val 117608"/>
              <a:gd name="adj5" fmla="val 147045"/>
              <a:gd name="adj6" fmla="val 1541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Utilization &amp; Locality</a:t>
            </a:r>
            <a:endParaRPr kumimoji="1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997598" y="5622354"/>
            <a:ext cx="235243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Time Optimization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6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RDMA Feature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Remote CPU-bypass &amp;&amp; Remote memory access</a:t>
            </a:r>
          </a:p>
          <a:p>
            <a:r>
              <a:rPr lang="en-US" altLang="zh-CN" dirty="0" smtClean="0"/>
              <a:t>Effectively reduce the CPU cycles,make room for computing resources.</a:t>
            </a:r>
          </a:p>
          <a:p>
            <a:r>
              <a:rPr lang="en-US" altLang="zh-CN" dirty="0" smtClean="0"/>
              <a:t>To the benefit of heavy-load servers</a:t>
            </a:r>
          </a:p>
          <a:p>
            <a:r>
              <a:rPr lang="en-US" altLang="zh-CN" dirty="0"/>
              <a:t>Protocol offload</a:t>
            </a:r>
          </a:p>
          <a:p>
            <a:r>
              <a:rPr lang="en-US" altLang="zh-CN" dirty="0"/>
              <a:t>Faster Execution in hardware(NIC)</a:t>
            </a:r>
          </a:p>
          <a:p>
            <a:r>
              <a:rPr lang="en-US" altLang="zh-CN" dirty="0"/>
              <a:t>Reduce computing resources,alleviate the CPU load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7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Contribution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Enable RDMA</a:t>
            </a:r>
          </a:p>
          <a:p>
            <a:r>
              <a:rPr lang="en-US" altLang="zh-CN" dirty="0" smtClean="0"/>
              <a:t>NIC Memory Optimization</a:t>
            </a:r>
          </a:p>
          <a:p>
            <a:r>
              <a:rPr lang="en-US" altLang="zh-CN" dirty="0" smtClean="0"/>
              <a:t>Resource Contend</a:t>
            </a:r>
          </a:p>
          <a:p>
            <a:r>
              <a:rPr lang="en-US" altLang="zh-CN" dirty="0" smtClean="0"/>
              <a:t>CPU &amp; Cache Optimization</a:t>
            </a:r>
          </a:p>
          <a:p>
            <a:r>
              <a:rPr lang="en-US" altLang="zh-CN" dirty="0" smtClean="0"/>
              <a:t>CPU Utilization &amp; Latency</a:t>
            </a:r>
          </a:p>
          <a:p>
            <a:r>
              <a:rPr lang="en-US" altLang="zh-CN" dirty="0" smtClean="0"/>
              <a:t>Memory Management</a:t>
            </a:r>
          </a:p>
          <a:p>
            <a:endParaRPr lang="en-US" altLang="zh-CN" dirty="0" smtClean="0"/>
          </a:p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4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NIC Memory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0488" y="1689402"/>
            <a:ext cx="10363200" cy="4814582"/>
          </a:xfrm>
        </p:spPr>
        <p:txBody>
          <a:bodyPr/>
          <a:lstStyle/>
          <a:p>
            <a:r>
              <a:rPr lang="en-US" altLang="zh-CN" dirty="0" smtClean="0"/>
              <a:t>Middle and large cluster consist of hundreds of nodes</a:t>
            </a:r>
          </a:p>
          <a:p>
            <a:pPr lvl="1"/>
            <a:r>
              <a:rPr lang="en-US" altLang="zh-CN" dirty="0" smtClean="0"/>
              <a:t>Let N be number of nodes</a:t>
            </a:r>
            <a:endParaRPr lang="en-US" altLang="zh-CN" dirty="0"/>
          </a:p>
          <a:p>
            <a:pPr lvl="1"/>
            <a:r>
              <a:rPr lang="en-US" altLang="zh-CN" dirty="0" smtClean="0"/>
              <a:t>Max connections can be N*N</a:t>
            </a:r>
          </a:p>
          <a:p>
            <a:r>
              <a:rPr lang="en-US" altLang="zh-CN" dirty="0" smtClean="0"/>
              <a:t>Large size of data demand multiple even more page entries</a:t>
            </a:r>
          </a:p>
          <a:p>
            <a:pPr lvl="1"/>
            <a:r>
              <a:rPr lang="en-US" altLang="zh-CN" dirty="0" smtClean="0"/>
              <a:t>Let P be number of pages for data D in main memory.</a:t>
            </a:r>
          </a:p>
          <a:p>
            <a:pPr lvl="1"/>
            <a:r>
              <a:rPr lang="en-US" altLang="zh-CN" dirty="0" smtClean="0"/>
              <a:t>There will be P entries in NIC virtual-to-physical entries. 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zh-CN" sz="3200" dirty="0" smtClean="0"/>
              <a:t>NIC memory will be run out,NIC data will be swapped out between main memory and NIC memory via DMA.</a:t>
            </a:r>
            <a:endParaRPr lang="en-US" altLang="zh-CN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08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NIC Memory Optimization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968745"/>
            <a:ext cx="10363200" cy="5734059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Enable HugePage to alleviate NIC memory thrashing</a:t>
            </a:r>
          </a:p>
          <a:p>
            <a:pPr lvl="1"/>
            <a:r>
              <a:rPr lang="en-US" altLang="zh-CN" dirty="0" smtClean="0"/>
              <a:t>Same size of data,smaller number of virtual-to-physical en-tries</a:t>
            </a:r>
          </a:p>
          <a:p>
            <a:pPr lvl="1"/>
            <a:r>
              <a:rPr lang="en-US" altLang="zh-CN" dirty="0" smtClean="0"/>
              <a:t>Aim at enormous QPs existing in NIC</a:t>
            </a:r>
          </a:p>
          <a:p>
            <a:pPr lvl="1"/>
            <a:r>
              <a:rPr lang="en-US" altLang="zh-CN" dirty="0" smtClean="0"/>
              <a:t>Aim at enormous Virtual-Physical address translation items</a:t>
            </a:r>
          </a:p>
          <a:p>
            <a:r>
              <a:rPr lang="en-US" altLang="zh-CN" dirty="0" smtClean="0"/>
              <a:t>Enable Sharing QPs between moderate number of threads</a:t>
            </a:r>
          </a:p>
          <a:p>
            <a:pPr lvl="1"/>
            <a:r>
              <a:rPr lang="en-US" altLang="zh-CN" dirty="0" smtClean="0"/>
              <a:t>Max QP number reduces to (N*N)/S.S is the sharing degree </a:t>
            </a:r>
          </a:p>
          <a:p>
            <a:pPr lvl="1"/>
            <a:r>
              <a:rPr lang="en-US" altLang="zh-CN" dirty="0" smtClean="0"/>
              <a:t>Aim at enormous QPs existing in NIC</a:t>
            </a:r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etter Scalability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8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Before optimization &amp; after optimization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do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357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 Contend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Multiple threads share single QP.</a:t>
            </a:r>
          </a:p>
          <a:p>
            <a:r>
              <a:rPr lang="en-US" altLang="zh-CN" dirty="0" smtClean="0"/>
              <a:t>Data will be packaged and unpackaged.</a:t>
            </a:r>
          </a:p>
          <a:p>
            <a:r>
              <a:rPr lang="en-US" altLang="zh-CN" dirty="0" smtClean="0"/>
              <a:t>Excessive lock contention cause nonnegligible latency</a:t>
            </a:r>
          </a:p>
          <a:p>
            <a:pPr lvl="1"/>
            <a:r>
              <a:rPr lang="en-US" altLang="zh-CN" dirty="0" smtClean="0"/>
              <a:t>Lock require and release bring extra overhead</a:t>
            </a:r>
          </a:p>
          <a:p>
            <a:pPr lvl="1"/>
            <a:r>
              <a:rPr lang="en-US" altLang="zh-CN" dirty="0" smtClean="0"/>
              <a:t>Continuously test lock or utilize request link complex the procedure.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4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Background</a:t>
            </a:r>
            <a:endParaRPr lang="en-US" altLang="zh-CN" dirty="0" smtClean="0"/>
          </a:p>
          <a:p>
            <a:r>
              <a:rPr lang="en-US" altLang="zh-CN" smtClean="0"/>
              <a:t>Problem </a:t>
            </a:r>
            <a:r>
              <a:rPr lang="en-US" altLang="zh-CN" smtClean="0"/>
              <a:t>Statement</a:t>
            </a:r>
            <a:endParaRPr lang="en-US" altLang="zh-CN" dirty="0" smtClean="0"/>
          </a:p>
          <a:p>
            <a:r>
              <a:rPr lang="en-US" altLang="zh-CN" dirty="0" smtClean="0"/>
              <a:t>Related Work</a:t>
            </a:r>
          </a:p>
          <a:p>
            <a:r>
              <a:rPr lang="en-US" altLang="zh-CN" smtClean="0"/>
              <a:t>Our Design</a:t>
            </a:r>
            <a:endParaRPr lang="en-US" altLang="zh-CN" dirty="0" smtClean="0"/>
          </a:p>
          <a:p>
            <a:r>
              <a:rPr lang="en-US" altLang="zh-CN" smtClean="0"/>
              <a:t>Evaluation</a:t>
            </a:r>
          </a:p>
          <a:p>
            <a:r>
              <a:rPr lang="en-US" altLang="zh-CN" smtClean="0"/>
              <a:t>Conclusion</a:t>
            </a:r>
            <a:endParaRPr lang="en-US" altLang="zh-CN" dirty="0" smtClean="0"/>
          </a:p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9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 Contend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600" y="1905000"/>
            <a:ext cx="10363200" cy="4577862"/>
          </a:xfrm>
        </p:spPr>
        <p:txBody>
          <a:bodyPr/>
          <a:lstStyle/>
          <a:p>
            <a:r>
              <a:rPr lang="en-US" altLang="zh-CN" dirty="0" smtClean="0"/>
              <a:t>QP Multiplexing</a:t>
            </a:r>
          </a:p>
          <a:p>
            <a:pPr lvl="1"/>
            <a:r>
              <a:rPr lang="en-US" altLang="zh-CN" dirty="0"/>
              <a:t>Multiple threads share a </a:t>
            </a:r>
            <a:r>
              <a:rPr lang="en-US" altLang="zh-CN" dirty="0" smtClean="0"/>
              <a:t>QP</a:t>
            </a:r>
          </a:p>
          <a:p>
            <a:pPr lvl="2"/>
            <a:r>
              <a:rPr lang="en-US" altLang="zh-CN" dirty="0" smtClean="0"/>
              <a:t>Solutions:</a:t>
            </a:r>
          </a:p>
          <a:p>
            <a:pPr lvl="3"/>
            <a:r>
              <a:rPr lang="en-US" altLang="zh-CN" dirty="0" smtClean="0"/>
              <a:t>Lock-free Ring Buffer(Multiple producer-Multiple consumer)</a:t>
            </a:r>
          </a:p>
          <a:p>
            <a:pPr lvl="4"/>
            <a:r>
              <a:rPr lang="en-US" altLang="zh-CN" dirty="0" smtClean="0"/>
              <a:t>Less Contend,Simple,One Atomic Operation</a:t>
            </a:r>
          </a:p>
          <a:p>
            <a:pPr lvl="3"/>
            <a:r>
              <a:rPr lang="en-US" altLang="zh-CN" dirty="0" smtClean="0"/>
              <a:t>Single-Signal,Multiple-Commit</a:t>
            </a:r>
          </a:p>
          <a:p>
            <a:pPr lvl="4"/>
            <a:r>
              <a:rPr lang="en-US" altLang="zh-CN" dirty="0" smtClean="0"/>
              <a:t>No Contend,Little Complex,Inherent Low CPU Utilization </a:t>
            </a:r>
            <a:endParaRPr lang="zh-CN" altLang="en-US"/>
          </a:p>
          <a:p>
            <a:pPr lvl="1"/>
            <a:r>
              <a:rPr lang="en-US" altLang="zh-CN" dirty="0" smtClean="0"/>
              <a:t>Multiple QPs share a receive queue</a:t>
            </a:r>
          </a:p>
          <a:p>
            <a:pPr lvl="2"/>
            <a:r>
              <a:rPr lang="en-US" altLang="zh-CN" dirty="0" smtClean="0"/>
              <a:t>Alleviate NIC Memory Limitation</a:t>
            </a:r>
          </a:p>
          <a:p>
            <a:pPr lvl="2"/>
            <a:r>
              <a:rPr lang="en-US" altLang="zh-CN" dirty="0" smtClean="0"/>
              <a:t>Inherent NO Contend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0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Before optimization &amp; after optimization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do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540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&amp; Cache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Arbitrarily allocate thread to cores cause unbalanced l-oad</a:t>
            </a:r>
          </a:p>
          <a:p>
            <a:pPr lvl="1"/>
            <a:r>
              <a:rPr lang="en-US" altLang="zh-CN" dirty="0" smtClean="0"/>
              <a:t>Some core too busy and frequent thread switching worse cache miss</a:t>
            </a:r>
          </a:p>
          <a:p>
            <a:r>
              <a:rPr lang="en-US" altLang="zh-CN" dirty="0" smtClean="0"/>
              <a:t>Sharing QP between multiple threads</a:t>
            </a:r>
          </a:p>
          <a:p>
            <a:pPr lvl="1"/>
            <a:r>
              <a:rPr lang="en-US" altLang="zh-CN" dirty="0" smtClean="0"/>
              <a:t>Each threads reside on different cores will lead to QP cache bouncing between different cores.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531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&amp; Cache Optimization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600" y="1904999"/>
            <a:ext cx="10363200" cy="4753709"/>
          </a:xfrm>
        </p:spPr>
        <p:txBody>
          <a:bodyPr/>
          <a:lstStyle/>
          <a:p>
            <a:r>
              <a:rPr lang="en-US" altLang="zh-CN" dirty="0" smtClean="0"/>
              <a:t>Binding Threads(Workers) to Core</a:t>
            </a:r>
          </a:p>
          <a:p>
            <a:pPr lvl="1"/>
            <a:r>
              <a:rPr lang="en-US" altLang="zh-CN" dirty="0" smtClean="0"/>
              <a:t>Load Balancing Algorithm </a:t>
            </a:r>
          </a:p>
          <a:p>
            <a:pPr lvl="2"/>
            <a:r>
              <a:rPr lang="en-US" altLang="zh-CN" dirty="0"/>
              <a:t>B</a:t>
            </a:r>
            <a:r>
              <a:rPr lang="en-US" altLang="zh-CN" dirty="0" smtClean="0"/>
              <a:t>etter CPU Utilization</a:t>
            </a:r>
          </a:p>
          <a:p>
            <a:pPr lvl="2"/>
            <a:r>
              <a:rPr lang="en-US" altLang="zh-CN" dirty="0"/>
              <a:t>B</a:t>
            </a:r>
            <a:r>
              <a:rPr lang="en-US" altLang="zh-CN" dirty="0" smtClean="0"/>
              <a:t>etter local cache hitting,Less cache </a:t>
            </a:r>
            <a:r>
              <a:rPr lang="en-US" altLang="zh-CN" dirty="0"/>
              <a:t>thrashing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 Cache Bouncing between Cores</a:t>
            </a:r>
          </a:p>
          <a:p>
            <a:pPr lvl="2"/>
            <a:r>
              <a:rPr lang="en-US" altLang="zh-CN" dirty="0" smtClean="0"/>
              <a:t>Better exploiting local cache performance</a:t>
            </a:r>
          </a:p>
          <a:p>
            <a:pPr lvl="2"/>
            <a:r>
              <a:rPr lang="en-US" altLang="zh-CN" dirty="0" smtClean="0"/>
              <a:t>Allow CPU Hardware Instruction optimization</a:t>
            </a:r>
          </a:p>
          <a:p>
            <a:pPr lvl="1"/>
            <a:r>
              <a:rPr lang="en-US" altLang="zh-CN" dirty="0" smtClean="0"/>
              <a:t>NUMA-Friendly</a:t>
            </a:r>
          </a:p>
          <a:p>
            <a:pPr lvl="2"/>
            <a:r>
              <a:rPr lang="en-US" altLang="zh-CN" dirty="0" smtClean="0"/>
              <a:t>NIC connected via bus to specific CPU</a:t>
            </a:r>
          </a:p>
          <a:p>
            <a:pPr lvl="2"/>
            <a:r>
              <a:rPr lang="en-US" altLang="zh-CN" dirty="0" smtClean="0"/>
              <a:t>Polling Thread follow the NIC driver thread 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5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Before optimization &amp; after optimization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do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03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RDMA Memory Management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Unsuitable size of data lead to low memory utilization</a:t>
            </a:r>
          </a:p>
          <a:p>
            <a:r>
              <a:rPr lang="en-US" altLang="zh-CN" dirty="0" smtClean="0"/>
              <a:t>Memory access has strong locality.</a:t>
            </a:r>
          </a:p>
          <a:p>
            <a:pPr lvl="1"/>
            <a:r>
              <a:rPr lang="en-US" altLang="zh-CN" dirty="0" smtClean="0"/>
              <a:t>Lately accessed buffers’ size may be suitable for receiving data or sending data</a:t>
            </a:r>
          </a:p>
          <a:p>
            <a:pPr lvl="1"/>
            <a:r>
              <a:rPr lang="en-US" altLang="zh-CN" dirty="0" smtClean="0"/>
              <a:t>Lately accessed buffers  may still reside on cache, repeate-dely access bring less access time.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039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RDMA Memory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600" y="1905000"/>
            <a:ext cx="10363200" cy="4448908"/>
          </a:xfrm>
        </p:spPr>
        <p:txBody>
          <a:bodyPr/>
          <a:lstStyle/>
          <a:p>
            <a:r>
              <a:rPr lang="en-US" altLang="zh-CN" dirty="0" smtClean="0"/>
              <a:t>From Using Behaviour</a:t>
            </a:r>
          </a:p>
          <a:p>
            <a:pPr lvl="1"/>
            <a:r>
              <a:rPr lang="en-US" altLang="zh-CN" dirty="0" smtClean="0"/>
              <a:t>Stacked Memory Mode</a:t>
            </a:r>
          </a:p>
          <a:p>
            <a:pPr lvl="2"/>
            <a:r>
              <a:rPr lang="en-US" altLang="zh-CN" dirty="0" smtClean="0"/>
              <a:t>Hot Memory up, Cold Memory down,NUMA-Friendly</a:t>
            </a:r>
          </a:p>
          <a:p>
            <a:pPr lvl="2"/>
            <a:r>
              <a:rPr lang="en-US" altLang="zh-CN" dirty="0" smtClean="0"/>
              <a:t>Approximate optimal memory size,better memory utilization</a:t>
            </a:r>
          </a:p>
          <a:p>
            <a:r>
              <a:rPr lang="en-US" altLang="zh-CN" dirty="0" smtClean="0"/>
              <a:t>From Allocation Behaviour</a:t>
            </a:r>
          </a:p>
          <a:p>
            <a:pPr lvl="1"/>
            <a:r>
              <a:rPr lang="en-US" altLang="zh-CN" dirty="0" smtClean="0"/>
              <a:t>Ceph-Journal-block-based size</a:t>
            </a:r>
          </a:p>
          <a:p>
            <a:pPr lvl="1"/>
            <a:r>
              <a:rPr lang="en-US" altLang="zh-CN" dirty="0" smtClean="0"/>
              <a:t>Multiple Size Memory buffer</a:t>
            </a:r>
          </a:p>
          <a:p>
            <a:pPr lvl="2"/>
            <a:r>
              <a:rPr lang="en-US" altLang="zh-CN" dirty="0" smtClean="0"/>
              <a:t>Better Memory Utilitzation</a:t>
            </a:r>
          </a:p>
          <a:p>
            <a:pPr lvl="2"/>
            <a:r>
              <a:rPr lang="en-US" altLang="zh-CN" dirty="0" smtClean="0"/>
              <a:t>Adapt to complex demand 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4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Before optimization &amp; after optimization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do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498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Efficiency &amp; Latency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600" y="1904999"/>
            <a:ext cx="10363200" cy="4530969"/>
          </a:xfrm>
        </p:spPr>
        <p:txBody>
          <a:bodyPr/>
          <a:lstStyle/>
          <a:p>
            <a:r>
              <a:rPr lang="en-US" altLang="zh-CN" dirty="0" smtClean="0"/>
              <a:t>Two Strategies In Computing Resource and latency</a:t>
            </a:r>
          </a:p>
          <a:p>
            <a:pPr lvl="1"/>
            <a:r>
              <a:rPr lang="en-US" altLang="zh-CN" dirty="0" smtClean="0"/>
              <a:t> Polling Mode </a:t>
            </a:r>
          </a:p>
          <a:p>
            <a:pPr lvl="2"/>
            <a:r>
              <a:rPr lang="en-US" altLang="zh-CN" dirty="0" smtClean="0"/>
              <a:t>Dedicated Thread polls data,High Computing and low latency</a:t>
            </a:r>
          </a:p>
          <a:p>
            <a:pPr lvl="2"/>
            <a:r>
              <a:rPr lang="en-US" altLang="zh-CN" dirty="0" smtClean="0"/>
              <a:t>Suitable for time-tight environment</a:t>
            </a:r>
          </a:p>
          <a:p>
            <a:pPr lvl="1"/>
            <a:r>
              <a:rPr lang="en-US" altLang="zh-CN" dirty="0" smtClean="0"/>
              <a:t> Asynchronization Mode</a:t>
            </a:r>
          </a:p>
          <a:p>
            <a:pPr lvl="2"/>
            <a:r>
              <a:rPr lang="en-US" altLang="zh-CN" dirty="0" smtClean="0"/>
              <a:t>Wait for signal,Low computing and High latency</a:t>
            </a:r>
          </a:p>
          <a:p>
            <a:pPr lvl="2"/>
            <a:r>
              <a:rPr lang="en-US" altLang="zh-CN" dirty="0" smtClean="0"/>
              <a:t>Suitable for time-loose environment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0708" y="1670538"/>
            <a:ext cx="10363200" cy="4706816"/>
          </a:xfrm>
        </p:spPr>
        <p:txBody>
          <a:bodyPr/>
          <a:lstStyle/>
          <a:p>
            <a:r>
              <a:rPr lang="en-US" altLang="zh-CN" dirty="0" smtClean="0"/>
              <a:t>No single failure or hot spot in Ceph</a:t>
            </a:r>
          </a:p>
          <a:p>
            <a:pPr lvl="1"/>
            <a:r>
              <a:rPr lang="en-US" altLang="zh-CN" dirty="0" smtClean="0"/>
              <a:t>Both Computing and Latency counts!</a:t>
            </a:r>
          </a:p>
          <a:p>
            <a:r>
              <a:rPr lang="en-US" altLang="zh-CN" dirty="0" smtClean="0"/>
              <a:t>Sample-Deviation-Based Polling Mode</a:t>
            </a:r>
          </a:p>
          <a:p>
            <a:pPr lvl="1"/>
            <a:r>
              <a:rPr lang="en-US" altLang="zh-CN" dirty="0" smtClean="0"/>
              <a:t>Set a fixed time duration for Polling and a initial time S for sleeping</a:t>
            </a:r>
          </a:p>
          <a:p>
            <a:pPr lvl="1"/>
            <a:r>
              <a:rPr lang="en-US" altLang="zh-CN" dirty="0" smtClean="0"/>
              <a:t>Polling no result,record it,deviate the S</a:t>
            </a:r>
          </a:p>
          <a:p>
            <a:pPr lvl="1"/>
            <a:r>
              <a:rPr lang="en-US" altLang="zh-CN" dirty="0" smtClean="0"/>
              <a:t>Each epoch,S approximates the optimal value</a:t>
            </a:r>
          </a:p>
          <a:p>
            <a:pPr lvl="1"/>
            <a:r>
              <a:rPr lang="en-US" altLang="zh-CN" dirty="0" smtClean="0"/>
              <a:t>Balance the CPU Utilization and Lantency!</a:t>
            </a:r>
          </a:p>
          <a:p>
            <a:r>
              <a:rPr lang="en-US" altLang="zh-CN" dirty="0" smtClean="0"/>
              <a:t>Context Switch swaps for low CPU Utilization.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5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Background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4473" y="1598243"/>
            <a:ext cx="10363200" cy="4677866"/>
          </a:xfrm>
        </p:spPr>
        <p:txBody>
          <a:bodyPr/>
          <a:lstStyle/>
          <a:p>
            <a:r>
              <a:rPr lang="en-US" altLang="zh-CN" sz="2400" dirty="0" smtClean="0"/>
              <a:t>Scalablity</a:t>
            </a:r>
            <a:endParaRPr lang="en-US" altLang="zh-CN" sz="2400" dirty="0"/>
          </a:p>
          <a:p>
            <a:pPr lvl="1"/>
            <a:r>
              <a:rPr lang="en-US" altLang="zh-CN" sz="1800" dirty="0" smtClean="0"/>
              <a:t>Middle or Large cluster of Nodes,Scale out</a:t>
            </a:r>
            <a:endParaRPr lang="en-US" altLang="zh-CN" sz="1800" dirty="0"/>
          </a:p>
          <a:p>
            <a:r>
              <a:rPr lang="en-US" altLang="zh-CN" sz="2400" dirty="0" smtClean="0"/>
              <a:t>Reliability</a:t>
            </a:r>
          </a:p>
          <a:p>
            <a:pPr lvl="1"/>
            <a:r>
              <a:rPr lang="en-US" altLang="zh-CN" sz="1800" dirty="0"/>
              <a:t>Replicas,Resources Migration,MDS(Metadata server)</a:t>
            </a:r>
          </a:p>
          <a:p>
            <a:pPr lvl="1"/>
            <a:r>
              <a:rPr lang="en-US" altLang="zh-CN" sz="1800" dirty="0"/>
              <a:t>Data recovery,Data balance</a:t>
            </a:r>
          </a:p>
          <a:p>
            <a:pPr lvl="1"/>
            <a:r>
              <a:rPr lang="en-US" altLang="zh-CN" sz="1800" dirty="0"/>
              <a:t>Fault tolerance by Erasure </a:t>
            </a:r>
            <a:r>
              <a:rPr lang="en-US" altLang="zh-CN" sz="1800" dirty="0" smtClean="0"/>
              <a:t>codes</a:t>
            </a:r>
          </a:p>
          <a:p>
            <a:r>
              <a:rPr lang="en-US" altLang="zh-CN" sz="2400" dirty="0"/>
              <a:t>Performance</a:t>
            </a:r>
            <a:endParaRPr lang="en-US" altLang="zh-CN" sz="2200" dirty="0"/>
          </a:p>
          <a:p>
            <a:pPr lvl="1"/>
            <a:r>
              <a:rPr lang="en-US" altLang="zh-CN" sz="1800" dirty="0" smtClean="0"/>
              <a:t>Time for everything means efficiency</a:t>
            </a:r>
          </a:p>
          <a:p>
            <a:pPr lvl="1"/>
            <a:r>
              <a:rPr lang="en-US" altLang="zh-CN" sz="1800" dirty="0"/>
              <a:t>Monitor Cluster</a:t>
            </a:r>
            <a:r>
              <a:rPr lang="en-US" altLang="zh-CN" sz="1800" dirty="0" smtClean="0"/>
              <a:t>:</a:t>
            </a:r>
          </a:p>
          <a:p>
            <a:pPr lvl="2"/>
            <a:r>
              <a:rPr lang="en-US" altLang="zh-CN" sz="1400" dirty="0" smtClean="0"/>
              <a:t>Paxos </a:t>
            </a:r>
            <a:r>
              <a:rPr lang="en-US" altLang="zh-CN" sz="1400" dirty="0"/>
              <a:t>for </a:t>
            </a:r>
            <a:r>
              <a:rPr lang="en-US" altLang="zh-CN" sz="1400" dirty="0" smtClean="0"/>
              <a:t>consistency(Fast Convergence)</a:t>
            </a:r>
          </a:p>
          <a:p>
            <a:pPr lvl="2"/>
            <a:r>
              <a:rPr lang="en-US" altLang="zh-CN" sz="1400" dirty="0" smtClean="0"/>
              <a:t>ClusterMap </a:t>
            </a:r>
            <a:r>
              <a:rPr lang="en-US" altLang="zh-CN" sz="1400" dirty="0"/>
              <a:t>for </a:t>
            </a:r>
            <a:r>
              <a:rPr lang="en-US" altLang="zh-CN" sz="1400" dirty="0" smtClean="0"/>
              <a:t>clients(Fast </a:t>
            </a:r>
            <a:r>
              <a:rPr lang="en-US" altLang="zh-CN" sz="1400" dirty="0"/>
              <a:t>Transmit enormous data and handle </a:t>
            </a:r>
            <a:r>
              <a:rPr lang="en-US" altLang="zh-CN" sz="1400" dirty="0" smtClean="0"/>
              <a:t>jillion connections)</a:t>
            </a:r>
          </a:p>
          <a:p>
            <a:pPr lvl="1"/>
            <a:r>
              <a:rPr lang="en-US" altLang="zh-CN" sz="1800" dirty="0" smtClean="0"/>
              <a:t>SSD widely used,Storage I/O exceeds Network I/O in Linux Kernel TCP/IP</a:t>
            </a:r>
          </a:p>
          <a:p>
            <a:pPr lvl="1"/>
            <a:r>
              <a:rPr lang="en-US" altLang="zh-CN" sz="1800" dirty="0" smtClean="0"/>
              <a:t>Fault tolerance by Erasure codes,enormous data means jillion Computing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3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Before optimization &amp; after optimization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do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377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Whole Evaluation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recovery</a:t>
            </a:r>
          </a:p>
          <a:p>
            <a:pPr lvl="1"/>
            <a:r>
              <a:rPr lang="en-US" altLang="zh-CN" dirty="0" smtClean="0"/>
              <a:t>CPU,Network,recovering time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00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Whole Evaluation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Balance</a:t>
            </a:r>
          </a:p>
          <a:p>
            <a:pPr lvl="1"/>
            <a:r>
              <a:rPr lang="en-US" altLang="zh-CN" dirty="0" smtClean="0"/>
              <a:t>CPU,Network,Balancing Time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95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Whole Evaluation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Pressure Test</a:t>
            </a:r>
          </a:p>
          <a:p>
            <a:pPr lvl="1"/>
            <a:r>
              <a:rPr lang="en-US" altLang="zh-CN" dirty="0" smtClean="0"/>
              <a:t>CPU,Network,Response Time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444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600" y="1904999"/>
            <a:ext cx="10363200" cy="4741985"/>
          </a:xfrm>
        </p:spPr>
        <p:txBody>
          <a:bodyPr/>
          <a:lstStyle/>
          <a:p>
            <a:r>
              <a:rPr lang="en-US" altLang="zh-CN" dirty="0" smtClean="0"/>
              <a:t>Poll  </a:t>
            </a:r>
            <a:r>
              <a:rPr lang="zh-CN" altLang="en-US" smtClean="0"/>
              <a:t>休眠问题，</a:t>
            </a:r>
            <a:r>
              <a:rPr lang="en-US" altLang="zh-CN" dirty="0" smtClean="0"/>
              <a:t>context switch</a:t>
            </a:r>
            <a:r>
              <a:rPr lang="zh-CN" altLang="en-US" smtClean="0"/>
              <a:t>性价比</a:t>
            </a:r>
            <a:endParaRPr lang="en-US" altLang="zh-CN" dirty="0" smtClean="0"/>
          </a:p>
          <a:p>
            <a:r>
              <a:rPr lang="zh-CN" altLang="en-US" smtClean="0"/>
              <a:t>启用大页，缓解</a:t>
            </a:r>
            <a:r>
              <a:rPr lang="en-US" altLang="zh-CN" dirty="0" smtClean="0"/>
              <a:t>NIC</a:t>
            </a:r>
            <a:r>
              <a:rPr lang="zh-CN" altLang="en-US" smtClean="0"/>
              <a:t>缓存问题</a:t>
            </a:r>
            <a:endParaRPr lang="en-US" altLang="zh-CN" dirty="0" smtClean="0"/>
          </a:p>
          <a:p>
            <a:r>
              <a:rPr lang="zh-CN" altLang="en-US" smtClean="0"/>
              <a:t>共享</a:t>
            </a:r>
            <a:r>
              <a:rPr lang="en-US" altLang="zh-CN" dirty="0" smtClean="0"/>
              <a:t>QP</a:t>
            </a:r>
            <a:r>
              <a:rPr lang="zh-CN" altLang="en-US" smtClean="0"/>
              <a:t>，缓解</a:t>
            </a:r>
            <a:r>
              <a:rPr lang="en-US" altLang="zh-CN" dirty="0" smtClean="0"/>
              <a:t>NIC</a:t>
            </a:r>
            <a:r>
              <a:rPr lang="zh-CN" altLang="en-US" smtClean="0"/>
              <a:t>缓存问题</a:t>
            </a:r>
            <a:endParaRPr lang="en-US" altLang="zh-CN" dirty="0" smtClean="0"/>
          </a:p>
          <a:p>
            <a:r>
              <a:rPr lang="zh-CN" altLang="en-US" smtClean="0"/>
              <a:t>共享</a:t>
            </a:r>
            <a:r>
              <a:rPr lang="en-US" altLang="zh-CN" dirty="0" smtClean="0"/>
              <a:t>QP</a:t>
            </a:r>
            <a:r>
              <a:rPr lang="zh-CN" altLang="en-US" smtClean="0"/>
              <a:t>，资源竞争问题</a:t>
            </a:r>
            <a:endParaRPr lang="en-US" altLang="zh-CN" dirty="0" smtClean="0"/>
          </a:p>
          <a:p>
            <a:r>
              <a:rPr lang="zh-CN" altLang="en-US" smtClean="0"/>
              <a:t>绑定</a:t>
            </a:r>
            <a:r>
              <a:rPr lang="en-US" altLang="zh-CN" dirty="0" smtClean="0"/>
              <a:t>worker</a:t>
            </a:r>
            <a:r>
              <a:rPr lang="zh-CN" altLang="en-US" smtClean="0"/>
              <a:t>到核，高效利用缓存，防止缓存弹跳问题</a:t>
            </a:r>
            <a:endParaRPr lang="en-US" altLang="zh-CN" dirty="0" smtClean="0"/>
          </a:p>
          <a:p>
            <a:r>
              <a:rPr lang="zh-CN" altLang="en-US" smtClean="0"/>
              <a:t>缓存大小，平衡利用率问题</a:t>
            </a:r>
            <a:endParaRPr lang="en-US" altLang="zh-CN" dirty="0" smtClean="0"/>
          </a:p>
          <a:p>
            <a:r>
              <a:rPr lang="zh-CN" altLang="en-US" smtClean="0"/>
              <a:t>内存管理，冷热内存，挖掘局部性问题</a:t>
            </a:r>
            <a:endParaRPr lang="en-US" altLang="zh-CN" dirty="0" smtClean="0"/>
          </a:p>
          <a:p>
            <a:r>
              <a:rPr lang="zh-CN" altLang="en-US"/>
              <a:t>共享</a:t>
            </a:r>
            <a:r>
              <a:rPr lang="zh-CN" altLang="en-US" smtClean="0"/>
              <a:t>接受队列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2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Background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78442491"/>
              </p:ext>
            </p:extLst>
          </p:nvPr>
        </p:nvGraphicFramePr>
        <p:xfrm>
          <a:off x="1844431" y="1629507"/>
          <a:ext cx="8272584" cy="465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Analysis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Ceph or HDFS etc use traditional Tcp/Ip as communi-cation method.</a:t>
            </a:r>
          </a:p>
          <a:p>
            <a:pPr lvl="1"/>
            <a:r>
              <a:rPr lang="en-US" altLang="zh-CN" dirty="0"/>
              <a:t>Kernel Tcp/Ip </a:t>
            </a:r>
            <a:r>
              <a:rPr lang="en-US" altLang="zh-CN" dirty="0" smtClean="0"/>
              <a:t>Analysis</a:t>
            </a:r>
          </a:p>
          <a:p>
            <a:pPr lvl="2"/>
            <a:r>
              <a:rPr lang="en-US" altLang="zh-CN" dirty="0"/>
              <a:t>Kernel eats too much cpu cycles</a:t>
            </a:r>
          </a:p>
          <a:p>
            <a:pPr lvl="2"/>
            <a:r>
              <a:rPr lang="en-US" altLang="zh-CN" dirty="0"/>
              <a:t>Less cpu cycles left to applications</a:t>
            </a:r>
          </a:p>
          <a:p>
            <a:pPr lvl="2"/>
            <a:r>
              <a:rPr lang="en-US" altLang="zh-CN" dirty="0"/>
              <a:t>Long haul networks(high latency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Low bandwidth</a:t>
            </a:r>
          </a:p>
          <a:p>
            <a:pPr lvl="2"/>
            <a:r>
              <a:rPr lang="en-US" altLang="zh-CN" dirty="0" smtClean="0"/>
              <a:t>Double copy from userspace to kernel and to NIC</a:t>
            </a:r>
          </a:p>
          <a:p>
            <a:pPr lvl="2"/>
            <a:r>
              <a:rPr lang="en-US" altLang="zh-CN" dirty="0" smtClean="0"/>
              <a:t>Context switch leads to extra overhead</a:t>
            </a:r>
            <a:r>
              <a:rPr lang="en-US" altLang="zh-CN" dirty="0"/>
              <a:t>	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58" y="3346821"/>
            <a:ext cx="4006042" cy="1451008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67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Analysis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0102" y="1539240"/>
            <a:ext cx="10363200" cy="5318760"/>
          </a:xfrm>
        </p:spPr>
        <p:txBody>
          <a:bodyPr/>
          <a:lstStyle/>
          <a:p>
            <a:r>
              <a:rPr lang="en-US" altLang="zh-CN" dirty="0" smtClean="0"/>
              <a:t>Later,Ceph try to use DPDK to accelerate itself.But…</a:t>
            </a:r>
          </a:p>
          <a:p>
            <a:pPr lvl="1"/>
            <a:r>
              <a:rPr lang="en-US" altLang="zh-CN" dirty="0" smtClean="0"/>
              <a:t>DPDK Analysis</a:t>
            </a:r>
          </a:p>
          <a:p>
            <a:pPr lvl="2"/>
            <a:r>
              <a:rPr lang="en-US" altLang="zh-CN" dirty="0"/>
              <a:t>Polling Mode Driver </a:t>
            </a:r>
          </a:p>
          <a:p>
            <a:pPr lvl="3"/>
            <a:r>
              <a:rPr lang="en-US" altLang="zh-CN" dirty="0"/>
              <a:t>Derive data from NIC</a:t>
            </a:r>
          </a:p>
          <a:p>
            <a:pPr lvl="3"/>
            <a:r>
              <a:rPr lang="en-US" altLang="zh-CN" dirty="0"/>
              <a:t>100% CPU Utilization</a:t>
            </a:r>
          </a:p>
          <a:p>
            <a:pPr lvl="2"/>
            <a:r>
              <a:rPr lang="en-US" altLang="zh-CN" dirty="0"/>
              <a:t>UIO</a:t>
            </a:r>
          </a:p>
          <a:p>
            <a:pPr lvl="3"/>
            <a:r>
              <a:rPr lang="en-US" altLang="zh-CN" dirty="0"/>
              <a:t>Manul Network Stack</a:t>
            </a:r>
          </a:p>
          <a:p>
            <a:pPr lvl="3"/>
            <a:r>
              <a:rPr lang="en-US" altLang="zh-CN" dirty="0"/>
              <a:t>Software low </a:t>
            </a:r>
            <a:r>
              <a:rPr lang="en-US" altLang="zh-CN" dirty="0" smtClean="0"/>
              <a:t>efficiency</a:t>
            </a:r>
          </a:p>
          <a:p>
            <a:pPr lvl="3"/>
            <a:r>
              <a:rPr lang="en-US" altLang="zh-CN" dirty="0" smtClean="0"/>
              <a:t>Need too much CPU resources</a:t>
            </a:r>
          </a:p>
          <a:p>
            <a:pPr lvl="2"/>
            <a:r>
              <a:rPr lang="en-US" altLang="zh-CN" dirty="0" smtClean="0"/>
              <a:t>Data distribute mode</a:t>
            </a:r>
          </a:p>
          <a:p>
            <a:pPr lvl="3"/>
            <a:r>
              <a:rPr lang="en-US" altLang="zh-CN" dirty="0" smtClean="0"/>
              <a:t>In-core communication leads to jillion overhead</a:t>
            </a:r>
          </a:p>
          <a:p>
            <a:pPr lvl="3"/>
            <a:r>
              <a:rPr lang="en-US" altLang="zh-CN" dirty="0" smtClean="0"/>
              <a:t>Single-distributor may lead to single failure </a:t>
            </a:r>
          </a:p>
          <a:p>
            <a:pPr lvl="2"/>
            <a:r>
              <a:rPr lang="en-US" altLang="zh-CN" dirty="0" smtClean="0"/>
              <a:t>Hardware limitation:mainly for X86 CPU now</a:t>
            </a:r>
            <a:endParaRPr lang="zh-CN" altLang="en-US"/>
          </a:p>
          <a:p>
            <a:pPr lvl="2"/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07" y="2440067"/>
            <a:ext cx="4672795" cy="2846827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10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Statement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1098" y="1622367"/>
            <a:ext cx="10363200" cy="4114800"/>
          </a:xfrm>
        </p:spPr>
        <p:txBody>
          <a:bodyPr/>
          <a:lstStyle/>
          <a:p>
            <a:r>
              <a:rPr lang="en-US" altLang="zh-CN" dirty="0" smtClean="0"/>
              <a:t>Low network bandwidth &amp; high latency</a:t>
            </a:r>
          </a:p>
          <a:p>
            <a:r>
              <a:rPr lang="en-US" altLang="zh-CN" dirty="0" smtClean="0"/>
              <a:t>Make room for “effecitive” CPU load </a:t>
            </a:r>
          </a:p>
          <a:p>
            <a:r>
              <a:rPr lang="en-US" altLang="zh-CN" dirty="0" smtClean="0"/>
              <a:t>Ceph disk I/O speed up over network I/O due to SSD </a:t>
            </a:r>
          </a:p>
          <a:p>
            <a:r>
              <a:rPr lang="en-US" altLang="zh-CN" dirty="0" smtClean="0"/>
              <a:t>Whatever,Time or Efficiency is most important.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43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56" y="1564991"/>
            <a:ext cx="7596243" cy="5179577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230284" y="2019993"/>
            <a:ext cx="80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Panda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2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 Experience</a:t>
            </a:r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28" y="1587018"/>
            <a:ext cx="6900543" cy="501307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9" y="535357"/>
            <a:ext cx="84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79" y="154357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0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F7041532-8FEC-4DAC-AE23-16724C79AA34}" vid="{53AD9C6C-5761-4771-9FEF-9ECA5010BC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760</TotalTime>
  <Words>949</Words>
  <Application>Microsoft Office PowerPoint</Application>
  <PresentationFormat>宽屏</PresentationFormat>
  <Paragraphs>200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宋体</vt:lpstr>
      <vt:lpstr>Arial</vt:lpstr>
      <vt:lpstr>Tahoma</vt:lpstr>
      <vt:lpstr>Wingdings</vt:lpstr>
      <vt:lpstr>主题1</vt:lpstr>
      <vt:lpstr>Accelerating Ceph Distributed File Sy-stem With RDMA</vt:lpstr>
      <vt:lpstr>Content</vt:lpstr>
      <vt:lpstr>Background</vt:lpstr>
      <vt:lpstr>Background</vt:lpstr>
      <vt:lpstr>Problem Analysis</vt:lpstr>
      <vt:lpstr>Problem Analysis</vt:lpstr>
      <vt:lpstr>Problem Statement</vt:lpstr>
      <vt:lpstr>Related Work</vt:lpstr>
      <vt:lpstr>Hadoop Experience</vt:lpstr>
      <vt:lpstr>HDFS Design with RDMA</vt:lpstr>
      <vt:lpstr>Improvement</vt:lpstr>
      <vt:lpstr>Evaluations</vt:lpstr>
      <vt:lpstr>Design Analysis</vt:lpstr>
      <vt:lpstr>RDMA Feature</vt:lpstr>
      <vt:lpstr>Our Contribution</vt:lpstr>
      <vt:lpstr>NIC Memory Problem</vt:lpstr>
      <vt:lpstr>NIC Memory Optimization</vt:lpstr>
      <vt:lpstr>Before optimization &amp; after optimization</vt:lpstr>
      <vt:lpstr>Resource Contend Problem</vt:lpstr>
      <vt:lpstr>Resource Contend Optimization</vt:lpstr>
      <vt:lpstr>Before optimization &amp; after optimization</vt:lpstr>
      <vt:lpstr>CPU &amp; Cache Problem</vt:lpstr>
      <vt:lpstr>CPU &amp; Cache Optimization</vt:lpstr>
      <vt:lpstr>Before optimization &amp; after optimization</vt:lpstr>
      <vt:lpstr>RDMA Memory Management </vt:lpstr>
      <vt:lpstr>RDMA Memory Management</vt:lpstr>
      <vt:lpstr>Before optimization &amp; after optimization</vt:lpstr>
      <vt:lpstr>CPU Efficiency &amp; Latency</vt:lpstr>
      <vt:lpstr>Our solution</vt:lpstr>
      <vt:lpstr>Before optimization &amp; after optimization</vt:lpstr>
      <vt:lpstr>Whole Evaluation</vt:lpstr>
      <vt:lpstr>Whole Evaluation</vt:lpstr>
      <vt:lpstr>Whole Evaluation</vt:lpstr>
      <vt:lpstr>Conclusion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 Out</dc:title>
  <dc:creator>haonan Qiu</dc:creator>
  <cp:lastModifiedBy>haonan Qiu</cp:lastModifiedBy>
  <cp:revision>504</cp:revision>
  <dcterms:created xsi:type="dcterms:W3CDTF">2017-01-03T08:30:32Z</dcterms:created>
  <dcterms:modified xsi:type="dcterms:W3CDTF">2017-01-06T13:46:12Z</dcterms:modified>
</cp:coreProperties>
</file>