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9C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88042" autoAdjust="0"/>
  </p:normalViewPr>
  <p:slideViewPr>
    <p:cSldViewPr snapToGrid="0">
      <p:cViewPr varScale="1">
        <p:scale>
          <a:sx n="87" d="100"/>
          <a:sy n="8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A91F-0023-4D2B-8BDF-A4A04BF9B088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906B-DD22-430F-821F-E1A3C61A9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logged in, will have Navbar appear on top with:</a:t>
            </a:r>
          </a:p>
          <a:p>
            <a:r>
              <a:rPr lang="en-SG" dirty="0"/>
              <a:t>Dashboard | My Blog | Create New Entry |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906B-DD22-430F-821F-E1A3C61A9B9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65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906B-DD22-430F-821F-E1A3C61A9B9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1521-D08F-4126-8308-46928638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5457A-9B88-4878-8CD5-EBE4331C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3F35-99C2-457B-AEFB-3105D140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645E-3395-4D95-98AC-76C2F8C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5E2B-9D5D-4AFA-BAA9-AB675A82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4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811-70EA-44C3-B2A9-AC423EF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E4249-0A1C-4EE8-AE76-78AF307F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4F42-96FA-4056-9531-3DC6AA2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BBD4-2A45-485D-964C-D03FC068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20DC-6E9E-412D-9C5C-6C3D8B4C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6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1BB0-9A84-461D-AD4D-266824CB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4BC46-2F3A-4AD6-8945-3B89BD63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8D6F-9C57-47DB-8348-51EB49CD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08BD-02C5-4787-B336-E4672E5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2FC3-4902-45B7-AFBF-8D84C474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A7F4-F14F-47BE-AB69-FBDD480C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3A47-D0CE-4B24-94E3-2D49F590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714C-2BC7-4BBA-87A2-83F1E717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32A5-F2C8-4AA5-BB7A-31D58DE6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D620-BE6F-4EE3-BD8A-136FC1FC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21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4869-3D89-41E9-BB8B-B04F71F6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E25D-8BE8-4898-9A86-5A03AB1E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B05B-C30A-45C6-A6E5-ADEF0B6B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6935-3FE8-4A36-9F9D-0E9F6A2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89BA-3BE5-45E6-A344-9A28B312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83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D2DA-1303-4603-B55A-EBDC9256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1304-3096-4196-AD89-5DC10493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7260D-1961-405D-AD7D-470D554D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75F5-4E88-45F8-9F1B-0E504916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B5A1-56E5-4F2A-B4B0-C200C9A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CFD27-F5E9-4446-878A-B068FB6F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7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245-3920-41D2-A255-F95E70AD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4942-41C9-4202-B701-6A6F95FD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467B-153E-4194-9DE3-9FD5BFD4C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AEF1-4ACC-49A8-B7EF-3F1D7435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40D70-D2E1-4D3D-8A82-A9239C8B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CCE1F-6058-4410-8557-E2D27D2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9C5E-B259-42E4-876A-46B2020B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30D67-2791-4840-9932-2C01283D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43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E84F-FE0C-4C35-82A9-7CDB858A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E6C9A-0492-4E06-B9E4-E27F28F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CEF-7849-4A86-B7D6-D60BC45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72B00-46DB-4EC6-B047-0C6C8AE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3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F1773-F7D1-4561-AAF3-DFFCE7F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F3F4F-BC3C-48F6-819E-8B47330D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33585-C44C-44DA-BDE7-301C518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6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F2D5-B349-45BD-90DF-62E844BB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9B76-7229-4ECE-A3DE-A11A4570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6D1C4-5D47-4157-AD29-FEE3F97E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35E39-5D0A-4C4B-8502-C916D7DF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881BB-D7B2-434F-89F0-61377D8F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B7F4-82E7-45D9-B18B-B366E40A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6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054-12D3-43C1-A8C5-053A03D9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38D3A-1617-497B-8FCE-EB901026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FE84-D7DB-47A8-AE25-E3452447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E561-71A0-4811-855C-80D6A46D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A3CB-1E03-4A4B-B687-64ABBEFA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2957-9FC9-4ED2-9A7D-16F5099A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0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B8740-BCC7-42DC-9892-41D8BC30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81FE3-716F-4F62-8430-DE4A11DC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A7B0-F292-4068-B0B7-D990BAF57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4F5E-A1FD-4600-BDC8-20F196EC4920}" type="datetimeFigureOut">
              <a:rPr lang="en-SG" smtClean="0"/>
              <a:t>30/3/2022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CCCB-8DF3-4FE0-AD3A-5CC10C64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AE45-DB25-4877-A7F2-4166EEDA1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4D1-7710-4AAE-B7A9-74B9437D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2: Snippets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6C8C8-E12A-4D3C-B46C-E050DAB1B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Microblogging app</a:t>
            </a:r>
          </a:p>
        </p:txBody>
      </p:sp>
    </p:spTree>
    <p:extLst>
      <p:ext uri="{BB962C8B-B14F-4D97-AF65-F5344CB8AC3E}">
        <p14:creationId xmlns:p14="http://schemas.microsoft.com/office/powerpoint/2010/main" val="41822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2F5C01-C041-45F8-BB4C-36805C3D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8255"/>
            <a:ext cx="10515600" cy="1325563"/>
          </a:xfrm>
        </p:spPr>
        <p:txBody>
          <a:bodyPr/>
          <a:lstStyle/>
          <a:p>
            <a:r>
              <a:rPr lang="en-SG" dirty="0"/>
              <a:t>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8D1C5-EA91-4CF0-8DF4-6EAA4E81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64" y="2606634"/>
            <a:ext cx="4786908" cy="164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D7A9F-4B8D-42D9-85F5-2021A7E1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21" y="1547808"/>
            <a:ext cx="389626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4B6E-CC54-4C22-ACE6-52D54EAD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5B37-75D4-47C0-892A-83AEC88E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/>
              <a:t>Snippets is a micro-blogging app that allows users share their thoughts in bite-sized entries.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u="sng" dirty="0"/>
              <a:t>App development phases</a:t>
            </a:r>
          </a:p>
          <a:p>
            <a:pPr marL="0" indent="0">
              <a:buNone/>
            </a:pPr>
            <a:endParaRPr lang="en-SG" u="sng" dirty="0"/>
          </a:p>
          <a:p>
            <a:pPr marL="0" indent="0">
              <a:buNone/>
            </a:pPr>
            <a:r>
              <a:rPr lang="en-SG" dirty="0"/>
              <a:t>Phase 1:</a:t>
            </a:r>
          </a:p>
          <a:p>
            <a:r>
              <a:rPr lang="en-SG" dirty="0"/>
              <a:t>Users to create accounts</a:t>
            </a:r>
          </a:p>
          <a:p>
            <a:r>
              <a:rPr lang="en-SG" dirty="0"/>
              <a:t>Write, edit and delete blog entries</a:t>
            </a:r>
          </a:p>
          <a:p>
            <a:r>
              <a:rPr lang="en-SG" dirty="0"/>
              <a:t>View own blog and other users’ blogs</a:t>
            </a:r>
          </a:p>
          <a:p>
            <a:r>
              <a:rPr lang="en-SG" dirty="0"/>
              <a:t>Leave comments on blog entries.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Phase 2:</a:t>
            </a:r>
          </a:p>
          <a:p>
            <a:r>
              <a:rPr lang="en-SG" dirty="0"/>
              <a:t>On each blog, entries can be sorted and viewed </a:t>
            </a:r>
            <a:r>
              <a:rPr lang="en-SG"/>
              <a:t>by date</a:t>
            </a:r>
            <a:endParaRPr lang="en-SG" dirty="0"/>
          </a:p>
          <a:p>
            <a:r>
              <a:rPr lang="en-SG" dirty="0"/>
              <a:t>Users allowed to tag their entries with category tags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896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0B1AC-9F3A-4C3B-B19B-F9FF8E72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1" y="82337"/>
            <a:ext cx="11222891" cy="674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36FC6-93C8-4A77-A909-1B2BCA3A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227"/>
            <a:ext cx="10515600" cy="1325563"/>
          </a:xfrm>
        </p:spPr>
        <p:txBody>
          <a:bodyPr/>
          <a:lstStyle/>
          <a:p>
            <a:r>
              <a:rPr lang="en-SG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386100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680E7E-E47B-4F77-A05E-36B70AD59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" b="3406"/>
          <a:stretch/>
        </p:blipFill>
        <p:spPr>
          <a:xfrm>
            <a:off x="1788925" y="752475"/>
            <a:ext cx="9441049" cy="60102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9BD789-C405-4880-B32C-88CEB49E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0" y="-313714"/>
            <a:ext cx="10515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Database ER Diagram</a:t>
            </a:r>
          </a:p>
        </p:txBody>
      </p:sp>
    </p:spTree>
    <p:extLst>
      <p:ext uri="{BB962C8B-B14F-4D97-AF65-F5344CB8AC3E}">
        <p14:creationId xmlns:p14="http://schemas.microsoft.com/office/powerpoint/2010/main" val="364867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277-BCC5-49A9-9E4F-6CEBE75B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86418"/>
            <a:ext cx="10515600" cy="1325563"/>
          </a:xfrm>
        </p:spPr>
        <p:txBody>
          <a:bodyPr/>
          <a:lstStyle/>
          <a:p>
            <a:r>
              <a:rPr lang="en-SG" dirty="0"/>
              <a:t>CRUD 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88ED8-7038-4DAB-A64E-9B4DAB0FE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62063"/>
              </p:ext>
            </p:extLst>
          </p:nvPr>
        </p:nvGraphicFramePr>
        <p:xfrm>
          <a:off x="123371" y="819622"/>
          <a:ext cx="11945257" cy="696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13">
                  <a:extLst>
                    <a:ext uri="{9D8B030D-6E8A-4147-A177-3AD203B41FA5}">
                      <a16:colId xmlns:a16="http://schemas.microsoft.com/office/drawing/2014/main" val="3172408192"/>
                    </a:ext>
                  </a:extLst>
                </a:gridCol>
                <a:gridCol w="3224331">
                  <a:extLst>
                    <a:ext uri="{9D8B030D-6E8A-4147-A177-3AD203B41FA5}">
                      <a16:colId xmlns:a16="http://schemas.microsoft.com/office/drawing/2014/main" val="806205060"/>
                    </a:ext>
                  </a:extLst>
                </a:gridCol>
                <a:gridCol w="1282263">
                  <a:extLst>
                    <a:ext uri="{9D8B030D-6E8A-4147-A177-3AD203B41FA5}">
                      <a16:colId xmlns:a16="http://schemas.microsoft.com/office/drawing/2014/main" val="4183736530"/>
                    </a:ext>
                  </a:extLst>
                </a:gridCol>
                <a:gridCol w="1381856">
                  <a:extLst>
                    <a:ext uri="{9D8B030D-6E8A-4147-A177-3AD203B41FA5}">
                      <a16:colId xmlns:a16="http://schemas.microsoft.com/office/drawing/2014/main" val="2016807582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1634988155"/>
                    </a:ext>
                  </a:extLst>
                </a:gridCol>
                <a:gridCol w="956028">
                  <a:extLst>
                    <a:ext uri="{9D8B030D-6E8A-4147-A177-3AD203B41FA5}">
                      <a16:colId xmlns:a16="http://schemas.microsoft.com/office/drawing/2014/main" val="1955181672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1851870019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8297408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dirty="0"/>
                        <a:t>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POST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DELETE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11"/>
                  </a:ext>
                </a:extLst>
              </a:tr>
              <a:tr h="99150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Main page. Welcome to snippets, a microblogging app where you can share your thoughts in bite-sized posts and comments.</a:t>
                      </a:r>
                    </a:p>
                    <a:p>
                      <a:r>
                        <a:rPr lang="en-SG" sz="1400" dirty="0"/>
                        <a:t>Sign up or Login to continue!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Create new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Edit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entry</a:t>
                      </a:r>
                      <a:br>
                        <a:rPr lang="en-SG" sz="1400" dirty="0"/>
                      </a:br>
                      <a:r>
                        <a:rPr lang="en-SG" sz="1400" dirty="0"/>
                        <a:t>Maybe add prompt “Are you sure you want to delete the entire entry?”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/dashboard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Create new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Edit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Signup for an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3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signupsuccessful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Sign up successful, please login to continue! Link to 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83708"/>
                  </a:ext>
                </a:extLst>
              </a:tr>
              <a:tr h="912774">
                <a:tc>
                  <a:txBody>
                    <a:bodyPr/>
                    <a:lstStyle/>
                    <a:p>
                      <a:r>
                        <a:rPr lang="en-SG" sz="1400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Have a small link below to link to /signup for “Don’t have an account?”</a:t>
                      </a:r>
                    </a:p>
                    <a:p>
                      <a:r>
                        <a:rPr lang="en-SG" sz="1400" dirty="0"/>
                        <a:t>If login successful, redirect to /dashboard</a:t>
                      </a:r>
                    </a:p>
                    <a:p>
                      <a:r>
                        <a:rPr lang="en-SG" sz="1400" dirty="0"/>
                        <a:t>If login unsuccessful, redirect to /</a:t>
                      </a:r>
                      <a:r>
                        <a:rPr lang="en-SG" sz="1400" dirty="0" err="1"/>
                        <a:t>loginerror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9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loginerror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Login unsuccessful.</a:t>
                      </a:r>
                      <a:br>
                        <a:rPr lang="en-SG" sz="1400" dirty="0"/>
                      </a:br>
                      <a:r>
                        <a:rPr lang="en-SG" sz="1400" dirty="0"/>
                        <a:t>(Error)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19817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/blog/:username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Render out page with all entries from user. Use user id when query-</a:t>
                      </a:r>
                      <a:r>
                        <a:rPr lang="en-SG" sz="1400" dirty="0" err="1"/>
                        <a:t>ing</a:t>
                      </a:r>
                      <a:r>
                        <a:rPr lang="en-SG" sz="1400" dirty="0"/>
                        <a:t> but use username for </a:t>
                      </a:r>
                      <a:r>
                        <a:rPr lang="en-SG" sz="1400" dirty="0" err="1"/>
                        <a:t>url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36145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/entry/:id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Render out entry with entry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0202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Page to create new entry. Redirect to /</a:t>
                      </a:r>
                      <a:r>
                        <a:rPr lang="en-SG" sz="1400" dirty="0" err="1"/>
                        <a:t>entrycreated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56572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entrycreated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Entry created! Click here to view your entry, click here to view your blog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7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22984"/>
            <a:ext cx="10515600" cy="58930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12240-F6E9-4C14-9FB1-0C574EAEB755}"/>
              </a:ext>
            </a:extLst>
          </p:cNvPr>
          <p:cNvSpPr txBox="1"/>
          <p:nvPr/>
        </p:nvSpPr>
        <p:spPr>
          <a:xfrm>
            <a:off x="2387424" y="5545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68D3A-638C-4DC4-B299-21CEA1015527}"/>
              </a:ext>
            </a:extLst>
          </p:cNvPr>
          <p:cNvSpPr txBox="1"/>
          <p:nvPr/>
        </p:nvSpPr>
        <p:spPr>
          <a:xfrm>
            <a:off x="8483424" y="5154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1DF53-3C36-4FEB-B0D4-CF11007E2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38" y="1607971"/>
            <a:ext cx="1054580" cy="903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B067A-3B22-4299-9AA0-F6DAD97B7FC0}"/>
              </a:ext>
            </a:extLst>
          </p:cNvPr>
          <p:cNvSpPr txBox="1"/>
          <p:nvPr/>
        </p:nvSpPr>
        <p:spPr>
          <a:xfrm>
            <a:off x="1915481" y="205526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Welcome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82C4-346F-454C-BB8C-4CE601752F01}"/>
              </a:ext>
            </a:extLst>
          </p:cNvPr>
          <p:cNvSpPr txBox="1"/>
          <p:nvPr/>
        </p:nvSpPr>
        <p:spPr>
          <a:xfrm>
            <a:off x="1192161" y="2846414"/>
            <a:ext cx="36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This is a micro-blogging app that allows you to share your thoughts in bite-sized entries and comments.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680BE-2336-45A0-BD4F-B494FC25516C}"/>
              </a:ext>
            </a:extLst>
          </p:cNvPr>
          <p:cNvSpPr txBox="1"/>
          <p:nvPr/>
        </p:nvSpPr>
        <p:spPr>
          <a:xfrm>
            <a:off x="1345249" y="4376033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Let’s get started!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4BA65-22AF-4256-854A-99C2CF07799E}"/>
              </a:ext>
            </a:extLst>
          </p:cNvPr>
          <p:cNvSpPr/>
          <p:nvPr/>
        </p:nvSpPr>
        <p:spPr>
          <a:xfrm>
            <a:off x="1964409" y="5025010"/>
            <a:ext cx="866775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F0A46-18F0-4D2A-9069-22E70927EFFE}"/>
              </a:ext>
            </a:extLst>
          </p:cNvPr>
          <p:cNvSpPr/>
          <p:nvPr/>
        </p:nvSpPr>
        <p:spPr>
          <a:xfrm>
            <a:off x="3232060" y="5022126"/>
            <a:ext cx="1066800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Sign Up</a:t>
            </a:r>
          </a:p>
        </p:txBody>
      </p:sp>
      <p:pic>
        <p:nvPicPr>
          <p:cNvPr id="1034" name="Picture 10" descr="Chat Free Icon">
            <a:extLst>
              <a:ext uri="{FF2B5EF4-FFF2-40B4-BE49-F238E27FC236}">
                <a16:creationId xmlns:a16="http://schemas.microsoft.com/office/drawing/2014/main" id="{7E746BD5-563B-47A6-9BD7-D71F0FB4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58" y="3861967"/>
            <a:ext cx="468841" cy="4688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CC24E3-8372-4CE0-9AFE-761E870CE23B}"/>
              </a:ext>
            </a:extLst>
          </p:cNvPr>
          <p:cNvSpPr/>
          <p:nvPr/>
        </p:nvSpPr>
        <p:spPr>
          <a:xfrm>
            <a:off x="145597" y="931522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103567-B313-4DA9-9B8C-7313AFCCD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" y="942961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14A4E8-3088-4E35-89FA-01EE9B099590}"/>
              </a:ext>
            </a:extLst>
          </p:cNvPr>
          <p:cNvCxnSpPr>
            <a:cxnSpLocks/>
          </p:cNvCxnSpPr>
          <p:nvPr/>
        </p:nvCxnSpPr>
        <p:spPr>
          <a:xfrm>
            <a:off x="1530803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3AC81-ED3E-4EDE-B205-3457104433DC}"/>
              </a:ext>
            </a:extLst>
          </p:cNvPr>
          <p:cNvSpPr txBox="1"/>
          <p:nvPr/>
        </p:nvSpPr>
        <p:spPr>
          <a:xfrm>
            <a:off x="1589957" y="9870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55A32-3FDC-4258-B056-E865179C951D}"/>
              </a:ext>
            </a:extLst>
          </p:cNvPr>
          <p:cNvCxnSpPr>
            <a:cxnSpLocks/>
          </p:cNvCxnSpPr>
          <p:nvPr/>
        </p:nvCxnSpPr>
        <p:spPr>
          <a:xfrm>
            <a:off x="2277563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BC0261-AEC6-4E0A-87B2-CABCF9D339B1}"/>
              </a:ext>
            </a:extLst>
          </p:cNvPr>
          <p:cNvSpPr txBox="1"/>
          <p:nvPr/>
        </p:nvSpPr>
        <p:spPr>
          <a:xfrm>
            <a:off x="2292599" y="987045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494A6A-6F15-4A92-946A-02A6838FCF64}"/>
              </a:ext>
            </a:extLst>
          </p:cNvPr>
          <p:cNvCxnSpPr>
            <a:cxnSpLocks/>
          </p:cNvCxnSpPr>
          <p:nvPr/>
        </p:nvCxnSpPr>
        <p:spPr>
          <a:xfrm>
            <a:off x="3107246" y="92008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27A3A-BA14-4DAE-8AAD-355E54A40CBD}"/>
              </a:ext>
            </a:extLst>
          </p:cNvPr>
          <p:cNvSpPr/>
          <p:nvPr/>
        </p:nvSpPr>
        <p:spPr>
          <a:xfrm>
            <a:off x="6096000" y="931522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A5EDEF-9ADE-4C99-A46B-9D8CBA370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42961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9CDD6D-FB48-4BA8-8795-BE5661DF7EEF}"/>
              </a:ext>
            </a:extLst>
          </p:cNvPr>
          <p:cNvSpPr txBox="1"/>
          <p:nvPr/>
        </p:nvSpPr>
        <p:spPr>
          <a:xfrm>
            <a:off x="7540360" y="9870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96024-72BC-4284-8166-E0440A2EFECC}"/>
              </a:ext>
            </a:extLst>
          </p:cNvPr>
          <p:cNvSpPr txBox="1"/>
          <p:nvPr/>
        </p:nvSpPr>
        <p:spPr>
          <a:xfrm>
            <a:off x="8243002" y="987045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6FDE5C-2F1A-4924-9893-0C0EA0188157}"/>
              </a:ext>
            </a:extLst>
          </p:cNvPr>
          <p:cNvCxnSpPr>
            <a:cxnSpLocks/>
          </p:cNvCxnSpPr>
          <p:nvPr/>
        </p:nvCxnSpPr>
        <p:spPr>
          <a:xfrm>
            <a:off x="7481206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2F64F3-B91C-447C-B15E-F2BB5868FFEE}"/>
              </a:ext>
            </a:extLst>
          </p:cNvPr>
          <p:cNvCxnSpPr>
            <a:cxnSpLocks/>
          </p:cNvCxnSpPr>
          <p:nvPr/>
        </p:nvCxnSpPr>
        <p:spPr>
          <a:xfrm>
            <a:off x="8227966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25CA9-DB72-4755-827A-8CD2BA4AFB30}"/>
              </a:ext>
            </a:extLst>
          </p:cNvPr>
          <p:cNvCxnSpPr>
            <a:cxnSpLocks/>
          </p:cNvCxnSpPr>
          <p:nvPr/>
        </p:nvCxnSpPr>
        <p:spPr>
          <a:xfrm>
            <a:off x="9057649" y="92008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02D9C1-8069-407A-87BE-B00F2E9BA990}"/>
              </a:ext>
            </a:extLst>
          </p:cNvPr>
          <p:cNvSpPr txBox="1"/>
          <p:nvPr/>
        </p:nvSpPr>
        <p:spPr>
          <a:xfrm>
            <a:off x="7846695" y="256213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Username: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9203BA-10AC-4B81-BA85-1226CE1EAF5B}"/>
              </a:ext>
            </a:extLst>
          </p:cNvPr>
          <p:cNvSpPr/>
          <p:nvPr/>
        </p:nvSpPr>
        <p:spPr>
          <a:xfrm>
            <a:off x="8924158" y="2583612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C2A9F-0346-4FC8-886A-E26092FD5DD5}"/>
              </a:ext>
            </a:extLst>
          </p:cNvPr>
          <p:cNvSpPr txBox="1"/>
          <p:nvPr/>
        </p:nvSpPr>
        <p:spPr>
          <a:xfrm>
            <a:off x="7914599" y="3090820"/>
            <a:ext cx="10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Password: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D85907-0501-4C9D-B89C-6CBBF25C2BB3}"/>
              </a:ext>
            </a:extLst>
          </p:cNvPr>
          <p:cNvSpPr/>
          <p:nvPr/>
        </p:nvSpPr>
        <p:spPr>
          <a:xfrm>
            <a:off x="8924158" y="3112300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CE9C5A-F91F-4C74-ADB2-9DADBA1D3388}"/>
              </a:ext>
            </a:extLst>
          </p:cNvPr>
          <p:cNvSpPr/>
          <p:nvPr/>
        </p:nvSpPr>
        <p:spPr>
          <a:xfrm>
            <a:off x="8601675" y="3649355"/>
            <a:ext cx="866775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91268-ED20-498F-B578-0C6A5534F345}"/>
              </a:ext>
            </a:extLst>
          </p:cNvPr>
          <p:cNvSpPr txBox="1"/>
          <p:nvPr/>
        </p:nvSpPr>
        <p:spPr>
          <a:xfrm>
            <a:off x="7410948" y="4419308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1" dirty="0"/>
              <a:t>Don’t have an account?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033487-9B45-41A6-AF16-C17AAA4BF3CE}"/>
              </a:ext>
            </a:extLst>
          </p:cNvPr>
          <p:cNvSpPr/>
          <p:nvPr/>
        </p:nvSpPr>
        <p:spPr>
          <a:xfrm>
            <a:off x="7973761" y="4827813"/>
            <a:ext cx="2192426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 Here to Sign Up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361FFE-D7AF-4F2C-A064-AECC5C28F117}"/>
              </a:ext>
            </a:extLst>
          </p:cNvPr>
          <p:cNvSpPr txBox="1"/>
          <p:nvPr/>
        </p:nvSpPr>
        <p:spPr>
          <a:xfrm>
            <a:off x="7413403" y="1885931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Login to your account</a:t>
            </a:r>
          </a:p>
        </p:txBody>
      </p:sp>
    </p:spTree>
    <p:extLst>
      <p:ext uri="{BB962C8B-B14F-4D97-AF65-F5344CB8AC3E}">
        <p14:creationId xmlns:p14="http://schemas.microsoft.com/office/powerpoint/2010/main" val="34891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EA0D4-222B-42B0-845B-279FBE20FC85}"/>
              </a:ext>
            </a:extLst>
          </p:cNvPr>
          <p:cNvSpPr txBox="1"/>
          <p:nvPr/>
        </p:nvSpPr>
        <p:spPr>
          <a:xfrm>
            <a:off x="2530299" y="554593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/signup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50449-155F-47BD-99CB-7D2F27E3C643}"/>
              </a:ext>
            </a:extLst>
          </p:cNvPr>
          <p:cNvSpPr txBox="1"/>
          <p:nvPr/>
        </p:nvSpPr>
        <p:spPr>
          <a:xfrm>
            <a:off x="7839870" y="554593"/>
            <a:ext cx="127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E6621-4D1C-4B31-9382-E5BD79F78DC3}"/>
              </a:ext>
            </a:extLst>
          </p:cNvPr>
          <p:cNvSpPr/>
          <p:nvPr/>
        </p:nvSpPr>
        <p:spPr>
          <a:xfrm>
            <a:off x="145597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575A7-13FB-43E3-BA87-8568E892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5B3920-CEB2-4B7C-92EE-2DFC1C0EB609}"/>
              </a:ext>
            </a:extLst>
          </p:cNvPr>
          <p:cNvSpPr txBox="1"/>
          <p:nvPr/>
        </p:nvSpPr>
        <p:spPr>
          <a:xfrm>
            <a:off x="1589957" y="97944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33194-2421-49BE-935C-8F6749391D49}"/>
              </a:ext>
            </a:extLst>
          </p:cNvPr>
          <p:cNvSpPr txBox="1"/>
          <p:nvPr/>
        </p:nvSpPr>
        <p:spPr>
          <a:xfrm>
            <a:off x="2292599" y="979448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37E6E-F9D0-4EFB-B916-1A3F752C3711}"/>
              </a:ext>
            </a:extLst>
          </p:cNvPr>
          <p:cNvCxnSpPr>
            <a:cxnSpLocks/>
          </p:cNvCxnSpPr>
          <p:nvPr/>
        </p:nvCxnSpPr>
        <p:spPr>
          <a:xfrm>
            <a:off x="1530803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52F29-7658-4E61-934E-9DA217CCB7F9}"/>
              </a:ext>
            </a:extLst>
          </p:cNvPr>
          <p:cNvCxnSpPr>
            <a:cxnSpLocks/>
          </p:cNvCxnSpPr>
          <p:nvPr/>
        </p:nvCxnSpPr>
        <p:spPr>
          <a:xfrm>
            <a:off x="2277563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E91BAD-8FF5-4056-AFCF-22B61EC3A47A}"/>
              </a:ext>
            </a:extLst>
          </p:cNvPr>
          <p:cNvCxnSpPr>
            <a:cxnSpLocks/>
          </p:cNvCxnSpPr>
          <p:nvPr/>
        </p:nvCxnSpPr>
        <p:spPr>
          <a:xfrm>
            <a:off x="3107246" y="912484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6F424-5F14-482B-8654-7FCAEE9532F4}"/>
              </a:ext>
            </a:extLst>
          </p:cNvPr>
          <p:cNvSpPr txBox="1"/>
          <p:nvPr/>
        </p:nvSpPr>
        <p:spPr>
          <a:xfrm>
            <a:off x="1845822" y="252447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Username: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96C4B-472A-4147-B795-313B3B3AD61A}"/>
              </a:ext>
            </a:extLst>
          </p:cNvPr>
          <p:cNvSpPr/>
          <p:nvPr/>
        </p:nvSpPr>
        <p:spPr>
          <a:xfrm>
            <a:off x="2923285" y="2545960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3F46C-CC92-4164-AA65-78C8DAB129A9}"/>
              </a:ext>
            </a:extLst>
          </p:cNvPr>
          <p:cNvSpPr txBox="1"/>
          <p:nvPr/>
        </p:nvSpPr>
        <p:spPr>
          <a:xfrm>
            <a:off x="1913726" y="3053168"/>
            <a:ext cx="10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Password: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5EDE3-08BD-4E01-8415-8BAEDF226323}"/>
              </a:ext>
            </a:extLst>
          </p:cNvPr>
          <p:cNvSpPr/>
          <p:nvPr/>
        </p:nvSpPr>
        <p:spPr>
          <a:xfrm>
            <a:off x="2923285" y="3074648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61560-0129-4AEF-BDFA-5AC0B5B37987}"/>
              </a:ext>
            </a:extLst>
          </p:cNvPr>
          <p:cNvSpPr/>
          <p:nvPr/>
        </p:nvSpPr>
        <p:spPr>
          <a:xfrm>
            <a:off x="2428161" y="3806671"/>
            <a:ext cx="1028871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5BC61-2186-4E4D-BD52-3AC3F5E59302}"/>
              </a:ext>
            </a:extLst>
          </p:cNvPr>
          <p:cNvSpPr txBox="1"/>
          <p:nvPr/>
        </p:nvSpPr>
        <p:spPr>
          <a:xfrm>
            <a:off x="1283572" y="1931422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 an account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F70E1-B2E9-4503-8A9B-89F4747545DC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434F18-84B8-4F36-9493-C04E179E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0F0FBA-F6AB-473A-A11F-7221D4CD19F6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A4711-085F-40D6-ACAD-53C6969FB9E6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E05831-5B10-41FC-BE60-DE88B07AED53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C125B8-B36E-4475-A21C-E2785508C03A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E39EBE-1C65-4EEA-A9E1-B63552703AB5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571AD1-8164-4E93-9D35-AC4C402D190D}"/>
              </a:ext>
            </a:extLst>
          </p:cNvPr>
          <p:cNvCxnSpPr>
            <a:cxnSpLocks/>
          </p:cNvCxnSpPr>
          <p:nvPr/>
        </p:nvCxnSpPr>
        <p:spPr>
          <a:xfrm>
            <a:off x="10661197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B02A10-332C-4FF6-8AC2-7FA2450F52C5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35CE7C-0A4D-42A8-978E-EDD87FF03983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AEB56-C73A-4A14-BC30-43F2BF433D9E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461D3C-4999-483F-A89E-AE297E0AF0BB}"/>
              </a:ext>
            </a:extLst>
          </p:cNvPr>
          <p:cNvSpPr txBox="1"/>
          <p:nvPr/>
        </p:nvSpPr>
        <p:spPr>
          <a:xfrm>
            <a:off x="7322184" y="1746756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Welcome, [username]!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69DE6-6BB8-47DC-95B2-C59CCEDA88DC}"/>
              </a:ext>
            </a:extLst>
          </p:cNvPr>
          <p:cNvSpPr txBox="1"/>
          <p:nvPr/>
        </p:nvSpPr>
        <p:spPr>
          <a:xfrm>
            <a:off x="7280786" y="2162254"/>
            <a:ext cx="33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You have written [number] entries so far.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76B73-62BA-4FC5-95D9-92A7CCE42A1B}"/>
              </a:ext>
            </a:extLst>
          </p:cNvPr>
          <p:cNvSpPr txBox="1"/>
          <p:nvPr/>
        </p:nvSpPr>
        <p:spPr>
          <a:xfrm>
            <a:off x="7591464" y="2889982"/>
            <a:ext cx="2779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Click here to view your blog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ABE54E-A534-466E-A831-FDA2AB2F27F8}"/>
              </a:ext>
            </a:extLst>
          </p:cNvPr>
          <p:cNvSpPr txBox="1"/>
          <p:nvPr/>
        </p:nvSpPr>
        <p:spPr>
          <a:xfrm>
            <a:off x="6910671" y="4010220"/>
            <a:ext cx="40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Below are links to blogs of other snippets users. Take a read if you’d like!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r>
              <a:rPr lang="en-SG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1F985-6C9A-4A72-B378-E7E842487501}"/>
              </a:ext>
            </a:extLst>
          </p:cNvPr>
          <p:cNvSpPr txBox="1"/>
          <p:nvPr/>
        </p:nvSpPr>
        <p:spPr>
          <a:xfrm>
            <a:off x="7446906" y="3456068"/>
            <a:ext cx="3133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Click here to write a new entry</a:t>
            </a:r>
          </a:p>
        </p:txBody>
      </p:sp>
      <p:graphicFrame>
        <p:nvGraphicFramePr>
          <p:cNvPr id="3" name="Table 42">
            <a:extLst>
              <a:ext uri="{FF2B5EF4-FFF2-40B4-BE49-F238E27FC236}">
                <a16:creationId xmlns:a16="http://schemas.microsoft.com/office/drawing/2014/main" id="{C8B15377-AB46-49EA-AC98-ED6A6A11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03430"/>
              </p:ext>
            </p:extLst>
          </p:nvPr>
        </p:nvGraphicFramePr>
        <p:xfrm>
          <a:off x="7081757" y="4820047"/>
          <a:ext cx="4058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31">
                  <a:extLst>
                    <a:ext uri="{9D8B030D-6E8A-4147-A177-3AD203B41FA5}">
                      <a16:colId xmlns:a16="http://schemas.microsoft.com/office/drawing/2014/main" val="2899002960"/>
                    </a:ext>
                  </a:extLst>
                </a:gridCol>
                <a:gridCol w="2422748">
                  <a:extLst>
                    <a:ext uri="{9D8B030D-6E8A-4147-A177-3AD203B41FA5}">
                      <a16:colId xmlns:a16="http://schemas.microsoft.com/office/drawing/2014/main" val="53108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2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[username]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&lt;Button to View Blog&gt;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5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1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E528E-243E-4C8E-81D9-E5A471AF6A5E}"/>
              </a:ext>
            </a:extLst>
          </p:cNvPr>
          <p:cNvSpPr txBox="1"/>
          <p:nvPr/>
        </p:nvSpPr>
        <p:spPr>
          <a:xfrm>
            <a:off x="2530299" y="554593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F9D34-0333-4C7A-A202-8D20FB699152}"/>
              </a:ext>
            </a:extLst>
          </p:cNvPr>
          <p:cNvSpPr txBox="1"/>
          <p:nvPr/>
        </p:nvSpPr>
        <p:spPr>
          <a:xfrm>
            <a:off x="8864621" y="554593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/entry/:id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E62FC-B970-493D-8434-997C58BCF865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249F6-40B9-4025-977A-E2E055E9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4B82F-39DA-415F-8285-B9E7BA632A62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3035D-9667-4746-A00B-507F03775C19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F1F05F-A29D-49A2-AD2B-C0FFDF2A21F2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E086A-8B16-4709-BBF0-5DD2A1C01E17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FB0F4-7E80-4154-AD4A-9988C8501D5B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4319E-EC02-45DD-83E2-34139D6B7A7D}"/>
              </a:ext>
            </a:extLst>
          </p:cNvPr>
          <p:cNvCxnSpPr>
            <a:cxnSpLocks/>
          </p:cNvCxnSpPr>
          <p:nvPr/>
        </p:nvCxnSpPr>
        <p:spPr>
          <a:xfrm>
            <a:off x="10661197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6B5588-2B19-4ADA-99A1-4FC33D7A4AFA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2877B-4A9F-4FC4-A055-5837A8093459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BEDC5D-06D4-4F06-AC78-EE4CED35FA7F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6B9F4-7615-4E5F-B947-6AC4CA83220C}"/>
              </a:ext>
            </a:extLst>
          </p:cNvPr>
          <p:cNvSpPr/>
          <p:nvPr/>
        </p:nvSpPr>
        <p:spPr>
          <a:xfrm>
            <a:off x="145596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679FED-91D5-4BFB-9439-5E2869EA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99E709-FF91-4D17-9A5F-8D51A39DB21B}"/>
              </a:ext>
            </a:extLst>
          </p:cNvPr>
          <p:cNvSpPr txBox="1"/>
          <p:nvPr/>
        </p:nvSpPr>
        <p:spPr>
          <a:xfrm>
            <a:off x="1589956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1FD80-15A0-4BFD-850F-3FDF049C27C1}"/>
              </a:ext>
            </a:extLst>
          </p:cNvPr>
          <p:cNvSpPr txBox="1"/>
          <p:nvPr/>
        </p:nvSpPr>
        <p:spPr>
          <a:xfrm>
            <a:off x="2714295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9C7C69-7AB3-4266-90F2-FF8D7667351B}"/>
              </a:ext>
            </a:extLst>
          </p:cNvPr>
          <p:cNvCxnSpPr>
            <a:cxnSpLocks/>
          </p:cNvCxnSpPr>
          <p:nvPr/>
        </p:nvCxnSpPr>
        <p:spPr>
          <a:xfrm>
            <a:off x="15308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A8605A-4A6E-41E5-8C79-64D5AB236BFC}"/>
              </a:ext>
            </a:extLst>
          </p:cNvPr>
          <p:cNvCxnSpPr>
            <a:cxnSpLocks/>
          </p:cNvCxnSpPr>
          <p:nvPr/>
        </p:nvCxnSpPr>
        <p:spPr>
          <a:xfrm>
            <a:off x="2677498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D00971-2C5B-4C9F-A780-54CF48FFC3AE}"/>
              </a:ext>
            </a:extLst>
          </p:cNvPr>
          <p:cNvCxnSpPr>
            <a:cxnSpLocks/>
          </p:cNvCxnSpPr>
          <p:nvPr/>
        </p:nvCxnSpPr>
        <p:spPr>
          <a:xfrm>
            <a:off x="3606691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4A919F-411B-4D54-9698-B43348078DFF}"/>
              </a:ext>
            </a:extLst>
          </p:cNvPr>
          <p:cNvCxnSpPr>
            <a:cxnSpLocks/>
          </p:cNvCxnSpPr>
          <p:nvPr/>
        </p:nvCxnSpPr>
        <p:spPr>
          <a:xfrm>
            <a:off x="4710793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2C83A2-0A18-49B4-AAB6-53026FCC363D}"/>
              </a:ext>
            </a:extLst>
          </p:cNvPr>
          <p:cNvSpPr txBox="1"/>
          <p:nvPr/>
        </p:nvSpPr>
        <p:spPr>
          <a:xfrm>
            <a:off x="3629986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FE976-4144-481D-8EE3-025D2A5843A2}"/>
              </a:ext>
            </a:extLst>
          </p:cNvPr>
          <p:cNvSpPr txBox="1"/>
          <p:nvPr/>
        </p:nvSpPr>
        <p:spPr>
          <a:xfrm>
            <a:off x="4710792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FCD961-9421-4769-9AC2-C096C60E0CE4}"/>
              </a:ext>
            </a:extLst>
          </p:cNvPr>
          <p:cNvCxnSpPr>
            <a:cxnSpLocks/>
          </p:cNvCxnSpPr>
          <p:nvPr/>
        </p:nvCxnSpPr>
        <p:spPr>
          <a:xfrm>
            <a:off x="5557728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69F68-819C-4A72-97C2-210B120DB01F}"/>
              </a:ext>
            </a:extLst>
          </p:cNvPr>
          <p:cNvSpPr/>
          <p:nvPr/>
        </p:nvSpPr>
        <p:spPr>
          <a:xfrm>
            <a:off x="6409308" y="1612966"/>
            <a:ext cx="5323787" cy="253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C77C2-EE75-4C2D-8A16-9D64C4FBB0E7}"/>
              </a:ext>
            </a:extLst>
          </p:cNvPr>
          <p:cNvSpPr txBox="1"/>
          <p:nvPr/>
        </p:nvSpPr>
        <p:spPr>
          <a:xfrm>
            <a:off x="6427112" y="24555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670AD-6663-4BFA-ABD7-2B768F7EAB91}"/>
              </a:ext>
            </a:extLst>
          </p:cNvPr>
          <p:cNvSpPr txBox="1"/>
          <p:nvPr/>
        </p:nvSpPr>
        <p:spPr>
          <a:xfrm>
            <a:off x="6427112" y="31902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0C224-3C32-4EF2-8CCA-E55E74C2E10D}"/>
              </a:ext>
            </a:extLst>
          </p:cNvPr>
          <p:cNvSpPr txBox="1"/>
          <p:nvPr/>
        </p:nvSpPr>
        <p:spPr>
          <a:xfrm>
            <a:off x="6427112" y="34749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99191-906B-411C-8F7F-2708A056A309}"/>
              </a:ext>
            </a:extLst>
          </p:cNvPr>
          <p:cNvSpPr txBox="1"/>
          <p:nvPr/>
        </p:nvSpPr>
        <p:spPr>
          <a:xfrm>
            <a:off x="6427112" y="17254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F2E1D-C743-4010-979B-78906A7580DD}"/>
              </a:ext>
            </a:extLst>
          </p:cNvPr>
          <p:cNvSpPr txBox="1"/>
          <p:nvPr/>
        </p:nvSpPr>
        <p:spPr>
          <a:xfrm>
            <a:off x="6427112" y="37596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9B189-643A-4882-B34C-469F986F75DA}"/>
              </a:ext>
            </a:extLst>
          </p:cNvPr>
          <p:cNvSpPr txBox="1"/>
          <p:nvPr/>
        </p:nvSpPr>
        <p:spPr>
          <a:xfrm>
            <a:off x="2133726" y="1454251"/>
            <a:ext cx="21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Post a new entry: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0BFD20-1337-4A0D-8699-D14BE6351061}"/>
              </a:ext>
            </a:extLst>
          </p:cNvPr>
          <p:cNvSpPr txBox="1"/>
          <p:nvPr/>
        </p:nvSpPr>
        <p:spPr>
          <a:xfrm>
            <a:off x="587433" y="200419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Title: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D93220-7561-4C70-9971-9DBB991D43C6}"/>
              </a:ext>
            </a:extLst>
          </p:cNvPr>
          <p:cNvSpPr/>
          <p:nvPr/>
        </p:nvSpPr>
        <p:spPr>
          <a:xfrm>
            <a:off x="1215542" y="2004194"/>
            <a:ext cx="4737583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14052-A7D5-4FF4-8FB8-4DC8C37E8F5F}"/>
              </a:ext>
            </a:extLst>
          </p:cNvPr>
          <p:cNvSpPr txBox="1"/>
          <p:nvPr/>
        </p:nvSpPr>
        <p:spPr>
          <a:xfrm>
            <a:off x="284534" y="2523918"/>
            <a:ext cx="90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Content: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1091E-043A-4FF5-A145-2DB6E8B29AA3}"/>
              </a:ext>
            </a:extLst>
          </p:cNvPr>
          <p:cNvSpPr/>
          <p:nvPr/>
        </p:nvSpPr>
        <p:spPr>
          <a:xfrm>
            <a:off x="1215542" y="2565859"/>
            <a:ext cx="4737583" cy="112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7AC5A5-D121-4DA7-ADF7-25EAD5EF27E4}"/>
              </a:ext>
            </a:extLst>
          </p:cNvPr>
          <p:cNvSpPr/>
          <p:nvPr/>
        </p:nvSpPr>
        <p:spPr>
          <a:xfrm>
            <a:off x="1215542" y="4458232"/>
            <a:ext cx="1203808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Post Entry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88D307-2D68-41AD-B75B-104FDA6026EE}"/>
              </a:ext>
            </a:extLst>
          </p:cNvPr>
          <p:cNvSpPr txBox="1"/>
          <p:nvPr/>
        </p:nvSpPr>
        <p:spPr>
          <a:xfrm>
            <a:off x="590639" y="3909847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Tags: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8BE2AA-FAA3-4075-9A08-EA2E1C8953E2}"/>
              </a:ext>
            </a:extLst>
          </p:cNvPr>
          <p:cNvSpPr/>
          <p:nvPr/>
        </p:nvSpPr>
        <p:spPr>
          <a:xfrm>
            <a:off x="1215542" y="3928897"/>
            <a:ext cx="4737583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i="1" dirty="0">
                <a:solidFill>
                  <a:schemeClr val="tx1"/>
                </a:solidFill>
              </a:rPr>
              <a:t>Please separate each tag by a single comma (,)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F2317D-876D-4E99-8151-506FC1E28722}"/>
              </a:ext>
            </a:extLst>
          </p:cNvPr>
          <p:cNvSpPr/>
          <p:nvPr/>
        </p:nvSpPr>
        <p:spPr>
          <a:xfrm>
            <a:off x="6409308" y="4352955"/>
            <a:ext cx="5323787" cy="131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B180C-3B3A-493B-B392-9726E3CECD8E}"/>
              </a:ext>
            </a:extLst>
          </p:cNvPr>
          <p:cNvSpPr txBox="1"/>
          <p:nvPr/>
        </p:nvSpPr>
        <p:spPr>
          <a:xfrm>
            <a:off x="6503248" y="4464007"/>
            <a:ext cx="5070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Add 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059CD7-B2E7-41D2-A8C7-B52862224E75}"/>
              </a:ext>
            </a:extLst>
          </p:cNvPr>
          <p:cNvSpPr txBox="1"/>
          <p:nvPr/>
        </p:nvSpPr>
        <p:spPr>
          <a:xfrm>
            <a:off x="6503248" y="4908242"/>
            <a:ext cx="16916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Submit comment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DB2B76-761A-448F-9158-FB18296548FF}"/>
              </a:ext>
            </a:extLst>
          </p:cNvPr>
          <p:cNvSpPr/>
          <p:nvPr/>
        </p:nvSpPr>
        <p:spPr>
          <a:xfrm>
            <a:off x="6277574" y="1499458"/>
            <a:ext cx="5598393" cy="4310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7564D-B83C-48DC-9716-6EF6072FE9A3}"/>
              </a:ext>
            </a:extLst>
          </p:cNvPr>
          <p:cNvSpPr txBox="1"/>
          <p:nvPr/>
        </p:nvSpPr>
        <p:spPr>
          <a:xfrm>
            <a:off x="2530299" y="55459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/blog/:username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65631-1E5B-4342-AEA6-599F012711E6}"/>
              </a:ext>
            </a:extLst>
          </p:cNvPr>
          <p:cNvSpPr txBox="1"/>
          <p:nvPr/>
        </p:nvSpPr>
        <p:spPr>
          <a:xfrm>
            <a:off x="8181278" y="55459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/blog/:username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30964-5EF6-487B-B4A7-021442626BEA}"/>
              </a:ext>
            </a:extLst>
          </p:cNvPr>
          <p:cNvSpPr txBox="1"/>
          <p:nvPr/>
        </p:nvSpPr>
        <p:spPr>
          <a:xfrm>
            <a:off x="7745133" y="286820"/>
            <a:ext cx="265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(when viewing other user)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FFE9-7E74-421B-B3D4-7067708EE24A}"/>
              </a:ext>
            </a:extLst>
          </p:cNvPr>
          <p:cNvSpPr txBox="1"/>
          <p:nvPr/>
        </p:nvSpPr>
        <p:spPr>
          <a:xfrm>
            <a:off x="2149105" y="286820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(when viewing own blog)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CA3AA-23FC-4B6F-B471-77DCD64AB768}"/>
              </a:ext>
            </a:extLst>
          </p:cNvPr>
          <p:cNvSpPr/>
          <p:nvPr/>
        </p:nvSpPr>
        <p:spPr>
          <a:xfrm>
            <a:off x="392918" y="1968566"/>
            <a:ext cx="5323787" cy="2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B1ED0-BDDE-4011-8A6C-AFD8E5835047}"/>
              </a:ext>
            </a:extLst>
          </p:cNvPr>
          <p:cNvSpPr txBox="1"/>
          <p:nvPr/>
        </p:nvSpPr>
        <p:spPr>
          <a:xfrm>
            <a:off x="410722" y="2811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2D7E0-3A24-4AD0-AAE0-47A7302C0CF7}"/>
              </a:ext>
            </a:extLst>
          </p:cNvPr>
          <p:cNvSpPr txBox="1"/>
          <p:nvPr/>
        </p:nvSpPr>
        <p:spPr>
          <a:xfrm>
            <a:off x="410722" y="35458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FC6A6-2155-4997-ACF7-27ABD8E5DB0F}"/>
              </a:ext>
            </a:extLst>
          </p:cNvPr>
          <p:cNvSpPr txBox="1"/>
          <p:nvPr/>
        </p:nvSpPr>
        <p:spPr>
          <a:xfrm>
            <a:off x="410722" y="38305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DA191-075A-4545-87A5-E809DB1514CB}"/>
              </a:ext>
            </a:extLst>
          </p:cNvPr>
          <p:cNvSpPr txBox="1"/>
          <p:nvPr/>
        </p:nvSpPr>
        <p:spPr>
          <a:xfrm>
            <a:off x="410722" y="20810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8FC4-1B85-4685-AD39-69E664462D79}"/>
              </a:ext>
            </a:extLst>
          </p:cNvPr>
          <p:cNvSpPr txBox="1"/>
          <p:nvPr/>
        </p:nvSpPr>
        <p:spPr>
          <a:xfrm>
            <a:off x="410722" y="41152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89B7A-0669-4963-AAD8-A01CD53FB556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04559-6293-4BD7-BEF9-25E18D37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638ED2-8DAF-437C-9B62-6A678F3CBF37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34A01-5BF1-4EA5-A9C3-8F2597CFC384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5C8950-2B58-4935-80B6-33667C7A5D71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9FEEC-ECDB-4BDA-A4B7-DAF398395257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0F95C-C935-4D32-8B12-67845564DA93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563F87-1708-4F58-A5E9-3960E417F590}"/>
              </a:ext>
            </a:extLst>
          </p:cNvPr>
          <p:cNvCxnSpPr>
            <a:cxnSpLocks/>
          </p:cNvCxnSpPr>
          <p:nvPr/>
        </p:nvCxnSpPr>
        <p:spPr>
          <a:xfrm>
            <a:off x="10661197" y="91899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7CC440-5526-4964-9D7E-9E2CF978DDFB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C3461-A36E-4904-A968-395D194A47A5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499BB-7DBA-4DD9-9745-C058F2CF01F4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E2C3-5273-441D-803A-FEB5FC5221D2}"/>
              </a:ext>
            </a:extLst>
          </p:cNvPr>
          <p:cNvSpPr/>
          <p:nvPr/>
        </p:nvSpPr>
        <p:spPr>
          <a:xfrm>
            <a:off x="145596" y="919783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D6B43E-AD4F-4A5A-9A69-04B9624A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" y="931222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39166A-544A-42F8-9512-3C8986174F56}"/>
              </a:ext>
            </a:extLst>
          </p:cNvPr>
          <p:cNvSpPr txBox="1"/>
          <p:nvPr/>
        </p:nvSpPr>
        <p:spPr>
          <a:xfrm>
            <a:off x="1589956" y="975306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A4A05-5A61-4D67-930E-03B37E396F6D}"/>
              </a:ext>
            </a:extLst>
          </p:cNvPr>
          <p:cNvSpPr txBox="1"/>
          <p:nvPr/>
        </p:nvSpPr>
        <p:spPr>
          <a:xfrm>
            <a:off x="2714295" y="975306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2AC0B5-1883-442C-8B9D-9C29851CEC29}"/>
              </a:ext>
            </a:extLst>
          </p:cNvPr>
          <p:cNvCxnSpPr>
            <a:cxnSpLocks/>
          </p:cNvCxnSpPr>
          <p:nvPr/>
        </p:nvCxnSpPr>
        <p:spPr>
          <a:xfrm>
            <a:off x="1530802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3F894E-97EE-406E-9843-4F8F3C34C363}"/>
              </a:ext>
            </a:extLst>
          </p:cNvPr>
          <p:cNvCxnSpPr>
            <a:cxnSpLocks/>
          </p:cNvCxnSpPr>
          <p:nvPr/>
        </p:nvCxnSpPr>
        <p:spPr>
          <a:xfrm>
            <a:off x="2677498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45AA85-BD39-440D-A84E-85F6A764C57D}"/>
              </a:ext>
            </a:extLst>
          </p:cNvPr>
          <p:cNvCxnSpPr>
            <a:cxnSpLocks/>
          </p:cNvCxnSpPr>
          <p:nvPr/>
        </p:nvCxnSpPr>
        <p:spPr>
          <a:xfrm>
            <a:off x="3606691" y="91564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3336C0-C120-406B-B5A8-6EB22CFD532A}"/>
              </a:ext>
            </a:extLst>
          </p:cNvPr>
          <p:cNvCxnSpPr>
            <a:cxnSpLocks/>
          </p:cNvCxnSpPr>
          <p:nvPr/>
        </p:nvCxnSpPr>
        <p:spPr>
          <a:xfrm>
            <a:off x="4710793" y="914850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EFB262-5E87-4E06-A7BD-8D761E955239}"/>
              </a:ext>
            </a:extLst>
          </p:cNvPr>
          <p:cNvSpPr txBox="1"/>
          <p:nvPr/>
        </p:nvSpPr>
        <p:spPr>
          <a:xfrm>
            <a:off x="3629986" y="975306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29D4E-2F9F-4460-9E57-A9608C72A8C5}"/>
              </a:ext>
            </a:extLst>
          </p:cNvPr>
          <p:cNvSpPr txBox="1"/>
          <p:nvPr/>
        </p:nvSpPr>
        <p:spPr>
          <a:xfrm>
            <a:off x="4710792" y="975306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A0D512-0E62-487E-8C87-839A649E43E1}"/>
              </a:ext>
            </a:extLst>
          </p:cNvPr>
          <p:cNvCxnSpPr>
            <a:cxnSpLocks/>
          </p:cNvCxnSpPr>
          <p:nvPr/>
        </p:nvCxnSpPr>
        <p:spPr>
          <a:xfrm>
            <a:off x="5557728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DEA76C-0E8A-4CE1-8965-198464E7CE06}"/>
              </a:ext>
            </a:extLst>
          </p:cNvPr>
          <p:cNvGrpSpPr/>
          <p:nvPr/>
        </p:nvGrpSpPr>
        <p:grpSpPr>
          <a:xfrm>
            <a:off x="3945099" y="4138895"/>
            <a:ext cx="635793" cy="307777"/>
            <a:chOff x="4119563" y="4514539"/>
            <a:chExt cx="635793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B8F20F-1DCE-47C0-BB1E-F81B14FB21CB}"/>
                </a:ext>
              </a:extLst>
            </p:cNvPr>
            <p:cNvSpPr txBox="1"/>
            <p:nvPr/>
          </p:nvSpPr>
          <p:spPr>
            <a:xfrm>
              <a:off x="4119563" y="4514539"/>
              <a:ext cx="6357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    Edit</a:t>
              </a:r>
            </a:p>
          </p:txBody>
        </p:sp>
        <p:pic>
          <p:nvPicPr>
            <p:cNvPr id="38" name="Graphic 37" descr="Pencil">
              <a:extLst>
                <a:ext uri="{FF2B5EF4-FFF2-40B4-BE49-F238E27FC236}">
                  <a16:creationId xmlns:a16="http://schemas.microsoft.com/office/drawing/2014/main" id="{54F4C39D-D94A-4DD1-AB10-909971C4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792" y="4582559"/>
              <a:ext cx="171736" cy="17173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2BB9B0-968B-45FD-AF44-DB80A185A1FD}"/>
              </a:ext>
            </a:extLst>
          </p:cNvPr>
          <p:cNvGrpSpPr/>
          <p:nvPr/>
        </p:nvGrpSpPr>
        <p:grpSpPr>
          <a:xfrm>
            <a:off x="4692588" y="4138896"/>
            <a:ext cx="858156" cy="307777"/>
            <a:chOff x="4692588" y="4126196"/>
            <a:chExt cx="858156" cy="3077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DA3912-7E96-4C74-A156-C7EF2893AA7A}"/>
                </a:ext>
              </a:extLst>
            </p:cNvPr>
            <p:cNvSpPr txBox="1"/>
            <p:nvPr/>
          </p:nvSpPr>
          <p:spPr>
            <a:xfrm>
              <a:off x="4692588" y="4126196"/>
              <a:ext cx="858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     Delete</a:t>
              </a:r>
            </a:p>
          </p:txBody>
        </p:sp>
        <p:pic>
          <p:nvPicPr>
            <p:cNvPr id="45" name="Graphic 44" descr="Close">
              <a:extLst>
                <a:ext uri="{FF2B5EF4-FFF2-40B4-BE49-F238E27FC236}">
                  <a16:creationId xmlns:a16="http://schemas.microsoft.com/office/drawing/2014/main" id="{2453F712-A2B5-401A-9579-BAE7DEFA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51718" y="4184520"/>
              <a:ext cx="191125" cy="1911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9A43DC-3F74-46CB-8482-66E21C5EFCFD}"/>
              </a:ext>
            </a:extLst>
          </p:cNvPr>
          <p:cNvSpPr txBox="1"/>
          <p:nvPr/>
        </p:nvSpPr>
        <p:spPr>
          <a:xfrm>
            <a:off x="2007634" y="146527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[username]’s Blog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2492E0-DB59-485D-81D3-4BFC876825B6}"/>
              </a:ext>
            </a:extLst>
          </p:cNvPr>
          <p:cNvSpPr/>
          <p:nvPr/>
        </p:nvSpPr>
        <p:spPr>
          <a:xfrm>
            <a:off x="6425384" y="1968566"/>
            <a:ext cx="5323787" cy="2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7DBBE-A4EF-464D-B9D9-C3F75AFF904E}"/>
              </a:ext>
            </a:extLst>
          </p:cNvPr>
          <p:cNvSpPr txBox="1"/>
          <p:nvPr/>
        </p:nvSpPr>
        <p:spPr>
          <a:xfrm>
            <a:off x="6443188" y="2811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4AA8BF-62F4-4710-87FD-197EF453FA87}"/>
              </a:ext>
            </a:extLst>
          </p:cNvPr>
          <p:cNvSpPr txBox="1"/>
          <p:nvPr/>
        </p:nvSpPr>
        <p:spPr>
          <a:xfrm>
            <a:off x="6443188" y="35458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E8E413-33CE-4487-9219-8F76201FFCD0}"/>
              </a:ext>
            </a:extLst>
          </p:cNvPr>
          <p:cNvSpPr txBox="1"/>
          <p:nvPr/>
        </p:nvSpPr>
        <p:spPr>
          <a:xfrm>
            <a:off x="6443188" y="38305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05B576-832A-47E8-A1F3-15E3E7D42761}"/>
              </a:ext>
            </a:extLst>
          </p:cNvPr>
          <p:cNvSpPr txBox="1"/>
          <p:nvPr/>
        </p:nvSpPr>
        <p:spPr>
          <a:xfrm>
            <a:off x="6443188" y="20810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5B7F8-8EB7-45CD-8D5A-F70619D0F653}"/>
              </a:ext>
            </a:extLst>
          </p:cNvPr>
          <p:cNvSpPr txBox="1"/>
          <p:nvPr/>
        </p:nvSpPr>
        <p:spPr>
          <a:xfrm>
            <a:off x="6443188" y="41152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46CB61-386B-4C5D-8405-FE04C5102E5B}"/>
              </a:ext>
            </a:extLst>
          </p:cNvPr>
          <p:cNvSpPr txBox="1"/>
          <p:nvPr/>
        </p:nvSpPr>
        <p:spPr>
          <a:xfrm>
            <a:off x="8324241" y="146527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[username]’s Blog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97D455-392D-4E21-9EE6-AF1F7782B8A8}"/>
              </a:ext>
            </a:extLst>
          </p:cNvPr>
          <p:cNvSpPr/>
          <p:nvPr/>
        </p:nvSpPr>
        <p:spPr>
          <a:xfrm>
            <a:off x="392918" y="4767868"/>
            <a:ext cx="5323787" cy="160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DDC28-51A1-4E68-86AA-86741B53372D}"/>
              </a:ext>
            </a:extLst>
          </p:cNvPr>
          <p:cNvSpPr txBox="1"/>
          <p:nvPr/>
        </p:nvSpPr>
        <p:spPr>
          <a:xfrm>
            <a:off x="3057525" y="4138895"/>
            <a:ext cx="7521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     View</a:t>
            </a:r>
          </a:p>
        </p:txBody>
      </p:sp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948AE7A2-4BF8-4829-8BD4-FE759CAAA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5836" y="4192337"/>
            <a:ext cx="200889" cy="20088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7722596-5749-4C1C-831E-1FA683A7B5F9}"/>
              </a:ext>
            </a:extLst>
          </p:cNvPr>
          <p:cNvSpPr txBox="1"/>
          <p:nvPr/>
        </p:nvSpPr>
        <p:spPr>
          <a:xfrm>
            <a:off x="419528" y="4824074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0E4CC-BEAC-449F-8175-9BBA56F6D8D7}"/>
              </a:ext>
            </a:extLst>
          </p:cNvPr>
          <p:cNvSpPr txBox="1"/>
          <p:nvPr/>
        </p:nvSpPr>
        <p:spPr>
          <a:xfrm>
            <a:off x="410722" y="54469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3A5170-F58E-484E-B2FB-AAE19712E092}"/>
              </a:ext>
            </a:extLst>
          </p:cNvPr>
          <p:cNvSpPr txBox="1"/>
          <p:nvPr/>
        </p:nvSpPr>
        <p:spPr>
          <a:xfrm>
            <a:off x="410722" y="600301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21A106-946A-4DDB-969F-15A0EFD8D799}"/>
              </a:ext>
            </a:extLst>
          </p:cNvPr>
          <p:cNvSpPr/>
          <p:nvPr/>
        </p:nvSpPr>
        <p:spPr>
          <a:xfrm>
            <a:off x="6425384" y="4767868"/>
            <a:ext cx="5323787" cy="160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CD4D0-F636-4162-B0A4-FEB1C55B93C2}"/>
              </a:ext>
            </a:extLst>
          </p:cNvPr>
          <p:cNvSpPr txBox="1"/>
          <p:nvPr/>
        </p:nvSpPr>
        <p:spPr>
          <a:xfrm>
            <a:off x="6451994" y="4824074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96C7C2-147D-4430-8A84-DA7DBBF475E9}"/>
              </a:ext>
            </a:extLst>
          </p:cNvPr>
          <p:cNvSpPr txBox="1"/>
          <p:nvPr/>
        </p:nvSpPr>
        <p:spPr>
          <a:xfrm>
            <a:off x="6443188" y="54469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A72BD0-1777-42A0-AF0B-A555643537A1}"/>
              </a:ext>
            </a:extLst>
          </p:cNvPr>
          <p:cNvSpPr txBox="1"/>
          <p:nvPr/>
        </p:nvSpPr>
        <p:spPr>
          <a:xfrm>
            <a:off x="6443188" y="600301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</p:spTree>
    <p:extLst>
      <p:ext uri="{BB962C8B-B14F-4D97-AF65-F5344CB8AC3E}">
        <p14:creationId xmlns:p14="http://schemas.microsoft.com/office/powerpoint/2010/main" val="383359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687</Words>
  <Application>Microsoft Office PowerPoint</Application>
  <PresentationFormat>Widescreen</PresentationFormat>
  <Paragraphs>161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2: Snippets</vt:lpstr>
      <vt:lpstr>Description</vt:lpstr>
      <vt:lpstr>User flow</vt:lpstr>
      <vt:lpstr>Database ER Diagram</vt:lpstr>
      <vt:lpstr>CRUD Functionality</vt:lpstr>
      <vt:lpstr>Wireframes</vt:lpstr>
      <vt:lpstr>Wireframes</vt:lpstr>
      <vt:lpstr>Wireframes</vt:lpstr>
      <vt:lpstr>Wireframes</vt:lpstr>
      <vt:lpstr>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Snippet</dc:title>
  <dc:creator>Fel Tan</dc:creator>
  <cp:lastModifiedBy>Fel Tan</cp:lastModifiedBy>
  <cp:revision>20</cp:revision>
  <dcterms:created xsi:type="dcterms:W3CDTF">2022-03-19T11:24:58Z</dcterms:created>
  <dcterms:modified xsi:type="dcterms:W3CDTF">2022-03-30T14:56:56Z</dcterms:modified>
</cp:coreProperties>
</file>