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C26D358-773D-4908-B018-1CB53BB62F84}" type="datetimeFigureOut">
              <a:rPr lang="en-US" smtClean="0"/>
              <a:t>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44CE4B2-3C8A-4CE7-8775-9A708321A3C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422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D358-773D-4908-B018-1CB53BB62F84}" type="datetimeFigureOut">
              <a:rPr lang="en-US" smtClean="0"/>
              <a:t>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E4B2-3C8A-4CE7-8775-9A708321A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46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D358-773D-4908-B018-1CB53BB62F84}" type="datetimeFigureOut">
              <a:rPr lang="en-US" smtClean="0"/>
              <a:t>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E4B2-3C8A-4CE7-8775-9A708321A3C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659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D358-773D-4908-B018-1CB53BB62F84}" type="datetimeFigureOut">
              <a:rPr lang="en-US" smtClean="0"/>
              <a:t>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E4B2-3C8A-4CE7-8775-9A708321A3C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014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D358-773D-4908-B018-1CB53BB62F84}" type="datetimeFigureOut">
              <a:rPr lang="en-US" smtClean="0"/>
              <a:t>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E4B2-3C8A-4CE7-8775-9A708321A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29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D358-773D-4908-B018-1CB53BB62F84}" type="datetimeFigureOut">
              <a:rPr lang="en-US" smtClean="0"/>
              <a:t>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E4B2-3C8A-4CE7-8775-9A708321A3C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158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D358-773D-4908-B018-1CB53BB62F84}" type="datetimeFigureOut">
              <a:rPr lang="en-US" smtClean="0"/>
              <a:t>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E4B2-3C8A-4CE7-8775-9A708321A3C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846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D358-773D-4908-B018-1CB53BB62F84}" type="datetimeFigureOut">
              <a:rPr lang="en-US" smtClean="0"/>
              <a:t>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E4B2-3C8A-4CE7-8775-9A708321A3C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6035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D358-773D-4908-B018-1CB53BB62F84}" type="datetimeFigureOut">
              <a:rPr lang="en-US" smtClean="0"/>
              <a:t>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E4B2-3C8A-4CE7-8775-9A708321A3C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38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D358-773D-4908-B018-1CB53BB62F84}" type="datetimeFigureOut">
              <a:rPr lang="en-US" smtClean="0"/>
              <a:t>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E4B2-3C8A-4CE7-8775-9A708321A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86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D358-773D-4908-B018-1CB53BB62F84}" type="datetimeFigureOut">
              <a:rPr lang="en-US" smtClean="0"/>
              <a:t>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E4B2-3C8A-4CE7-8775-9A708321A3C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576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D358-773D-4908-B018-1CB53BB62F84}" type="datetimeFigureOut">
              <a:rPr lang="en-US" smtClean="0"/>
              <a:t>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E4B2-3C8A-4CE7-8775-9A708321A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15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D358-773D-4908-B018-1CB53BB62F84}" type="datetimeFigureOut">
              <a:rPr lang="en-US" smtClean="0"/>
              <a:t>1/2/2014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E4B2-3C8A-4CE7-8775-9A708321A3C7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84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D358-773D-4908-B018-1CB53BB62F84}" type="datetimeFigureOut">
              <a:rPr lang="en-US" smtClean="0"/>
              <a:t>1/2/2014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E4B2-3C8A-4CE7-8775-9A708321A3C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603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D358-773D-4908-B018-1CB53BB62F84}" type="datetimeFigureOut">
              <a:rPr lang="en-US" smtClean="0"/>
              <a:t>1/2/2014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E4B2-3C8A-4CE7-8775-9A708321A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37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D358-773D-4908-B018-1CB53BB62F84}" type="datetimeFigureOut">
              <a:rPr lang="en-US" smtClean="0"/>
              <a:t>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E4B2-3C8A-4CE7-8775-9A708321A3C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552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D358-773D-4908-B018-1CB53BB62F84}" type="datetimeFigureOut">
              <a:rPr lang="en-US" smtClean="0"/>
              <a:t>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E4B2-3C8A-4CE7-8775-9A708321A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3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C26D358-773D-4908-B018-1CB53BB62F84}" type="datetimeFigureOut">
              <a:rPr lang="en-US" smtClean="0"/>
              <a:t>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44CE4B2-3C8A-4CE7-8775-9A708321A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44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Main Page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Sample Slides</a:t>
            </a:r>
          </a:p>
        </p:txBody>
      </p:sp>
    </p:spTree>
    <p:extLst>
      <p:ext uri="{BB962C8B-B14F-4D97-AF65-F5344CB8AC3E}">
        <p14:creationId xmlns:p14="http://schemas.microsoft.com/office/powerpoint/2010/main" val="5865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91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First Page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Slide 1</a:t>
            </a:r>
          </a:p>
        </p:txBody>
      </p:sp>
    </p:spTree>
    <p:extLst>
      <p:ext uri="{BB962C8B-B14F-4D97-AF65-F5344CB8AC3E}">
        <p14:creationId xmlns:p14="http://schemas.microsoft.com/office/powerpoint/2010/main" val="28323860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</TotalTime>
  <Words>8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Garamond</vt:lpstr>
      <vt:lpstr>Organic</vt:lpstr>
      <vt:lpstr>Main Page</vt:lpstr>
      <vt:lpstr>PowerPoint Presentation</vt:lpstr>
      <vt:lpstr>First Page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Page</dc:title>
  <dc:creator>Rehan</dc:creator>
  <cp:lastModifiedBy>Umair</cp:lastModifiedBy>
  <cp:revision>2</cp:revision>
  <dcterms:created xsi:type="dcterms:W3CDTF">2014-01-02T07:12:26Z</dcterms:created>
  <dcterms:modified xsi:type="dcterms:W3CDTF">2014-01-02T07:20:15Z</dcterms:modified>
</cp:coreProperties>
</file>