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3384-002B-36CE-919A-E2E6919B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E7B6A1-79A1-FA8E-D57B-6D9EF076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FD3E-D4E2-4AF2-80F5-F32EAE8BAB6F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12B6F-D849-11E3-5DDD-E74EE16A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909D7-B5E5-811F-89CA-E3F59BA5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B266-64CF-48ED-BB93-39EE5BC1B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7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6C499-FF93-8AC1-B969-15D5898A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88B9C-7F0F-9D58-1B5C-9BDE56453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29B9C-534C-694A-8DF1-44DE3489D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CEFD3E-D4E2-4AF2-80F5-F32EAE8BAB6F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BB02F-494C-3612-CDEB-98A678E6A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B139D-6EBD-FFED-C600-EAC6CA48D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A3B266-64CF-48ED-BB93-39EE5BC1B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99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C34F844-80CD-5B1E-15EC-8E89CC8C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/>
              <a:t>COMBAT ELITE BY MINICLIP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8D3AE8-50C1-1288-6A2D-76FA795857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0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7AFC48B-C33E-3F27-E66B-C2831209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BFF93F-E913-293E-4846-755A80B79D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30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6CE2787-AFE1-7007-D6EE-4AF6D378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556D32-4146-06A5-CE00-5CA0952DE8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1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73E95BE-4DB5-EE8D-A665-5EAEFB1C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/>
              <a:t>POWER BI VISUALISATIONS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9515A1-7E24-534F-E9A7-B22C964799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39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61C78D2-F078-EE35-FB9F-5A22E3D5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2E8EDA-E005-77E0-EBD8-440B003A2C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75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C223F6B-923F-9961-D4FF-9538F735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E69441-C72B-EEB0-A75E-906BBE2D4C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73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0F7E5A-9A57-D64A-D022-E23D83E0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3F0F69-A348-7745-8B0A-495872B22F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94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321E99B-577B-3E9A-F7A9-A45A730B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/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3C9060-0ED9-8BF9-0331-EE152C97AC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5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613871B-D3EC-11B3-84BC-B3C20C70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/>
              <a:t>INSIGHTS FROM DATA ANLYSIS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DC75C2-C066-494B-0211-FE5F0465D3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3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A01BBE5-C144-E539-EB5A-F093B38F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28BC3-0A8D-B4E6-4A78-BD8097C87D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0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8175DE5-9F42-8D24-DE57-F10FB763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B5907-5C10-39C6-7690-DE77BD9756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1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9F43481-180D-CCE0-2572-5396BFE3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6AD945-ED01-E47B-9807-4E29C27594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9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9F2F9C-A8A2-B6A8-77C5-F3A4AE79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F08EAB-0C87-1724-B682-D0A235C6EA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6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D648E25-4368-CC8A-A782-4AA92B24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7A2A29-2A31-11A0-4E8F-989403DFC2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9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44EB20A-12E9-13FB-1DD2-E35F1E71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A40E49-9E48-94D6-BAF1-4C1537625A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5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07E93E5-369D-00E1-DDDF-6C379F51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AD67-27FC-3C3C-3F5F-3E524067C3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4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COMBAT ELITE BY MINICLIP</vt:lpstr>
      <vt:lpstr>INSIGHTS FROM DATA ANLYSIS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 BI VISUALISATIONS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Taimoor, Sundas</dc:creator>
  <cp:lastModifiedBy>Taimoor, Sundas</cp:lastModifiedBy>
  <cp:revision>1</cp:revision>
  <dcterms:created xsi:type="dcterms:W3CDTF">2024-07-15T19:54:47Z</dcterms:created>
  <dcterms:modified xsi:type="dcterms:W3CDTF">2024-07-15T19:54:47Z</dcterms:modified>
</cp:coreProperties>
</file>