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8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71341-B312-7E41-973C-5FF09376A531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D87C5-C8A4-6147-A684-9447DD991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7C5-C8A4-6147-A684-9447DD991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3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</a:t>
            </a:r>
            <a:r>
              <a:rPr lang="en-US" baseline="0" dirty="0" smtClean="0"/>
              <a:t> refugees are in exile to escape the human-made disasters in their country. For example a corrupt government, occupation, colonization,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7C5-C8A4-6147-A684-9447DD9912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people have the right to international protection and travel to a country seeking asylum</a:t>
            </a:r>
            <a:r>
              <a:rPr lang="mr-IN" baseline="0" dirty="0" smtClean="0"/>
              <a:t>…</a:t>
            </a:r>
            <a:r>
              <a:rPr lang="en-US" baseline="0" dirty="0" smtClean="0"/>
              <a:t>.but their refugee status is still not determined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7C5-C8A4-6147-A684-9447DD9912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IDP These</a:t>
            </a:r>
            <a:r>
              <a:rPr lang="en-US" baseline="0" dirty="0" smtClean="0"/>
              <a:t> people are also considered refugees fleeing from persecution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7C5-C8A4-6147-A684-9447DD9912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are also seeking</a:t>
            </a:r>
            <a:r>
              <a:rPr lang="en-US" baseline="0" dirty="0" smtClean="0"/>
              <a:t> assistance to help support their families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D87C5-C8A4-6147-A684-9447DD9912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UNHCR Global Trends </a:t>
            </a:r>
            <a:br>
              <a:rPr lang="en-US" sz="5400" dirty="0" smtClean="0"/>
            </a:br>
            <a:r>
              <a:rPr lang="en-US" sz="5400" dirty="0" smtClean="0"/>
              <a:t>Forced Displacement: Syria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Sundus Sei</a:t>
            </a: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7996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ne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07152"/>
            <a:ext cx="8890000" cy="602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12.0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2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928"/>
            <a:ext cx="9144000" cy="57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Observing Syrian Refugee Crisis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2415466"/>
            <a:ext cx="8849169" cy="3662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415" y="1995879"/>
            <a:ext cx="345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War in Syria began in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8" y="722513"/>
            <a:ext cx="8198558" cy="49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0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19" y="476290"/>
            <a:ext cx="5462091" cy="1156703"/>
          </a:xfrm>
        </p:spPr>
        <p:txBody>
          <a:bodyPr/>
          <a:lstStyle/>
          <a:p>
            <a:r>
              <a:rPr lang="en-US" dirty="0" smtClean="0"/>
              <a:t>Syrian Refugees Welcome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54" y="1882479"/>
            <a:ext cx="4365758" cy="421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48" y="722940"/>
            <a:ext cx="3154075" cy="57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80x495_3605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62"/>
            <a:ext cx="5306950" cy="2653475"/>
          </a:xfrm>
          <a:prstGeom prst="rect">
            <a:avLst/>
          </a:prstGeom>
        </p:spPr>
      </p:pic>
      <p:pic>
        <p:nvPicPr>
          <p:cNvPr id="5" name="Picture 4" descr="6637134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289" y="102061"/>
            <a:ext cx="4426711" cy="3356707"/>
          </a:xfrm>
          <a:prstGeom prst="rect">
            <a:avLst/>
          </a:prstGeom>
        </p:spPr>
      </p:pic>
      <p:pic>
        <p:nvPicPr>
          <p:cNvPr id="6" name="Picture 5" descr="syrian_small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065"/>
            <a:ext cx="4479157" cy="4124671"/>
          </a:xfrm>
          <a:prstGeom prst="rect">
            <a:avLst/>
          </a:prstGeom>
        </p:spPr>
      </p:pic>
      <p:pic>
        <p:nvPicPr>
          <p:cNvPr id="8" name="Picture 7" descr="1576227492892.jpe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03" y="2302065"/>
            <a:ext cx="4915697" cy="41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0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793" y="2481836"/>
            <a:ext cx="7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UNHCR’s global trends in forced </a:t>
            </a:r>
            <a:r>
              <a:rPr lang="en-US" dirty="0" smtClean="0"/>
              <a:t>displacement: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7792" y="2951557"/>
            <a:ext cx="8187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watch?time_continue</a:t>
            </a:r>
            <a:r>
              <a:rPr lang="en-US" sz="1400" dirty="0"/>
              <a:t>=300&amp;v=ax5f9KsGfv8&amp;feature=</a:t>
            </a:r>
            <a:r>
              <a:rPr lang="en-US" sz="1400" dirty="0" err="1"/>
              <a:t>emb_logo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459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collected from UNHCR (The United Nations High Commission for Refugees)</a:t>
            </a:r>
          </a:p>
          <a:p>
            <a:r>
              <a:rPr lang="en-US" dirty="0" smtClean="0"/>
              <a:t>Dataset included observations of the Global Displacement Trends for over 200 countries from 1951 </a:t>
            </a:r>
            <a:r>
              <a:rPr lang="mr-IN" dirty="0" smtClean="0"/>
              <a:t>–</a:t>
            </a:r>
            <a:r>
              <a:rPr lang="en-US" dirty="0" smtClean="0"/>
              <a:t> 2018 </a:t>
            </a:r>
          </a:p>
          <a:p>
            <a:r>
              <a:rPr lang="en-US" dirty="0" smtClean="0"/>
              <a:t>Types of forcibly displaced persons:</a:t>
            </a:r>
          </a:p>
          <a:p>
            <a:pPr lvl="1"/>
            <a:r>
              <a:rPr lang="en-US" dirty="0" smtClean="0"/>
              <a:t>Refugee</a:t>
            </a:r>
          </a:p>
          <a:p>
            <a:pPr lvl="1"/>
            <a:r>
              <a:rPr lang="en-US" dirty="0" smtClean="0"/>
              <a:t>Asylum Seeker</a:t>
            </a:r>
          </a:p>
          <a:p>
            <a:pPr lvl="1"/>
            <a:r>
              <a:rPr lang="en-US" dirty="0" smtClean="0"/>
              <a:t>Internally Displaced Person (IDP)</a:t>
            </a:r>
            <a:endParaRPr lang="en-US" dirty="0"/>
          </a:p>
          <a:p>
            <a:pPr lvl="1"/>
            <a:r>
              <a:rPr lang="en-US" dirty="0" smtClean="0"/>
              <a:t>Stateless Person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14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Refugee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236"/>
            <a:ext cx="8229600" cy="3983927"/>
          </a:xfrm>
        </p:spPr>
        <p:txBody>
          <a:bodyPr/>
          <a:lstStyle/>
          <a:p>
            <a:r>
              <a:rPr lang="en-US" dirty="0" smtClean="0"/>
              <a:t>Someone who fled their home and country due to fear of persecution because of their race, religion, nationality, membership in a particular social group, or political opinion.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3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Asylum Seeker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has fled their home as a refugee but their refugee status is not yet determined or evaluated in the country to which they fled.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1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Internally Displaced Person (IDP)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has not crossed an international border but have moved to different region than their home within their own country. </a:t>
            </a:r>
          </a:p>
          <a:p>
            <a:r>
              <a:rPr lang="en-US" dirty="0"/>
              <a:t>IDP are referred to as refugees although they do not fall within the legal definition of a refugee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Person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does not have a recognized nationality due to discrimination against certain groups. </a:t>
            </a:r>
          </a:p>
          <a:p>
            <a:r>
              <a:rPr lang="en-US" dirty="0" smtClean="0"/>
              <a:t>Their lack of identification, such as a citizenship certificate, can exclude them from government services, health care, education or employment. </a:t>
            </a:r>
          </a:p>
          <a:p>
            <a:r>
              <a:rPr lang="en-US" dirty="0"/>
              <a:t>Stateless people are considered refugees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was a former refugee and returns to their own country or region.</a:t>
            </a:r>
          </a:p>
          <a:p>
            <a:r>
              <a:rPr lang="en-US" dirty="0" smtClean="0"/>
              <a:t>Returnees need continuous support and assistance to rebuild their lives at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isplaced population as of 2018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2" y="2078567"/>
            <a:ext cx="8497371" cy="41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Top 10 Countries With Displaced People as of 2018 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1" y="1747234"/>
            <a:ext cx="6713065" cy="51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8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1296</TotalTime>
  <Words>369</Words>
  <Application>Microsoft Macintosh PowerPoint</Application>
  <PresentationFormat>On-screen Show (4:3)</PresentationFormat>
  <Paragraphs>42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UNHCR Global Trends  Forced Displacement: Syria </vt:lpstr>
      <vt:lpstr>Data</vt:lpstr>
      <vt:lpstr>Refugee</vt:lpstr>
      <vt:lpstr>Asylum Seeker</vt:lpstr>
      <vt:lpstr>Internally Displaced Person (IDP)</vt:lpstr>
      <vt:lpstr>Stateless Person </vt:lpstr>
      <vt:lpstr>Returnees</vt:lpstr>
      <vt:lpstr>Displaced population as of 2018</vt:lpstr>
      <vt:lpstr>Top 10 Countries With Displaced People as of 2018 </vt:lpstr>
      <vt:lpstr>PowerPoint Presentation</vt:lpstr>
      <vt:lpstr>PowerPoint Presentation</vt:lpstr>
      <vt:lpstr>PowerPoint Presentation</vt:lpstr>
      <vt:lpstr>Observing Syrian Refugee Crisis </vt:lpstr>
      <vt:lpstr>PowerPoint Presentation</vt:lpstr>
      <vt:lpstr>Syrian Refugees Welcome</vt:lpstr>
      <vt:lpstr>PowerPoint Presentation</vt:lpstr>
      <vt:lpstr>Questions?</vt:lpstr>
    </vt:vector>
  </TitlesOfParts>
  <Company>seif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UNHCR Global Trends  Forced Displacement: Syria </dc:title>
  <dc:creator>sundus seif</dc:creator>
  <cp:lastModifiedBy>sundus seif</cp:lastModifiedBy>
  <cp:revision>21</cp:revision>
  <dcterms:created xsi:type="dcterms:W3CDTF">2020-05-11T23:04:06Z</dcterms:created>
  <dcterms:modified xsi:type="dcterms:W3CDTF">2020-05-18T04:19:35Z</dcterms:modified>
</cp:coreProperties>
</file>