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5135" y="105410"/>
            <a:ext cx="1026096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b="1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 b="1"/>
              <a:t>1. vehicle_command 命令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400" b="1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     进入 offboard 模式的命令 id 是 VEHICLE_CMD_NAV_GUIDED_ENABLE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 b="1"/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zh-CN" sz="2400" b="1"/>
              <a:t>2. </a:t>
            </a:r>
            <a:r>
              <a:rPr lang="zh-CN" altLang="en-US" sz="2400" b="1"/>
              <a:t>offboard_control_mode  topic</a:t>
            </a:r>
            <a:endParaRPr lang="zh-CN" altLang="en-US" sz="2400" b="1"/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400" b="1"/>
          </a:p>
          <a:p>
            <a:pPr lvl="1" indent="0">
              <a:buFont typeface="Wingdings" panose="05000000000000000000" charset="0"/>
              <a:buNone/>
            </a:pPr>
            <a:r>
              <a:rPr lang="zh-CN" altLang="en-US" sz="2400"/>
              <a:t>每秒 2 此的频率发布以保证 offboard online， 这是为了安全考虑， 如</a:t>
            </a:r>
            <a:r>
              <a:rPr lang="en-US" altLang="zh-CN" sz="2400"/>
              <a:t>	 </a:t>
            </a:r>
            <a:r>
              <a:rPr lang="zh-CN" altLang="en-US" sz="2400"/>
              <a:t>果机载计算机失去联结， 那么px4 在 500ms 后自动切换到开offboard 之前的模式。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400" b="1"/>
          </a:p>
          <a:p>
            <a:pPr marL="0" lvl="2" indent="-342900">
              <a:buFont typeface="Wingdings" panose="05000000000000000000" charset="0"/>
              <a:buChar char=""/>
            </a:pPr>
            <a:r>
              <a:rPr lang="zh-CN" altLang="en-US" sz="2400" b="1">
                <a:sym typeface="+mn-ea"/>
              </a:rPr>
              <a:t>3. commander中的offboard</a:t>
            </a:r>
            <a:endParaRPr lang="zh-CN" altLang="en-US" sz="2400" b="1">
              <a:sym typeface="+mn-ea"/>
            </a:endParaRPr>
          </a:p>
          <a:p>
            <a:pPr marL="114300" lvl="3" indent="0">
              <a:buFont typeface="Wingdings" panose="05000000000000000000" charset="0"/>
              <a:buNone/>
            </a:pPr>
            <a:r>
              <a:rPr lang="zh-CN" altLang="en-US" sz="2400" b="1"/>
              <a:t>    </a:t>
            </a:r>
            <a:endParaRPr lang="zh-CN" altLang="en-US" sz="2400" b="1"/>
          </a:p>
          <a:p>
            <a:pPr marL="114300" lvl="3" indent="0">
              <a:buFont typeface="Wingdings" panose="05000000000000000000" charset="0"/>
              <a:buNone/>
            </a:pPr>
            <a:r>
              <a:rPr lang="zh-CN" altLang="en-US" sz="2400"/>
              <a:t>    ignore_acceleration_force=true;</a:t>
            </a:r>
            <a:endParaRPr lang="zh-CN" altLang="en-US" sz="2400" b="1">
              <a:sym typeface="+mn-ea"/>
            </a:endParaRPr>
          </a:p>
          <a:p>
            <a:pPr marL="0" lvl="2" indent="-342900">
              <a:buFont typeface="Wingdings" panose="05000000000000000000" charset="0"/>
              <a:buChar char=""/>
            </a:pPr>
            <a:endParaRPr lang="zh-CN" altLang="en-US" sz="2400" b="1">
              <a:sym typeface="+mn-ea"/>
            </a:endParaRPr>
          </a:p>
          <a:p>
            <a:pPr marL="0" lvl="2" indent="-342900">
              <a:buFont typeface="Wingdings" panose="05000000000000000000" charset="0"/>
              <a:buChar char=""/>
            </a:pPr>
            <a:r>
              <a:rPr lang="en-US" altLang="zh-CN" sz="2400" b="1">
                <a:sym typeface="+mn-ea"/>
              </a:rPr>
              <a:t>4.</a:t>
            </a:r>
            <a:r>
              <a:rPr lang="zh-CN" altLang="en-US" sz="2400" b="1">
                <a:sym typeface="+mn-ea"/>
              </a:rPr>
              <a:t>位置控制中的</a:t>
            </a:r>
            <a:r>
              <a:rPr lang="en-US" altLang="zh-CN" sz="2400" b="1">
                <a:sym typeface="+mn-ea"/>
              </a:rPr>
              <a:t>offboard</a:t>
            </a:r>
            <a:endParaRPr lang="en-US" altLang="zh-CN" sz="2400" b="1">
              <a:sym typeface="+mn-ea"/>
            </a:endParaRPr>
          </a:p>
          <a:p>
            <a:pPr marL="114300" lvl="3" indent="0">
              <a:buFont typeface="Wingdings" panose="05000000000000000000" charset="0"/>
              <a:buNone/>
            </a:pPr>
            <a:endParaRPr lang="zh-CN" altLang="en-US" sz="2400">
              <a:sym typeface="+mn-ea"/>
            </a:endParaRPr>
          </a:p>
          <a:p>
            <a:pPr marL="114300" lvl="3" indent="0"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    position_setpoint_triplet topic</a:t>
            </a:r>
            <a:endParaRPr lang="en-US" altLang="zh-CN" sz="2400" b="1">
              <a:sym typeface="+mn-ea"/>
            </a:endParaRPr>
          </a:p>
          <a:p>
            <a:pPr marL="342900" indent="-342900">
              <a:buFont typeface="Wingdings" panose="05000000000000000000" charset="0"/>
              <a:buChar char=""/>
            </a:pP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Miracle</dc:creator>
  <cp:lastModifiedBy>Pandadigi</cp:lastModifiedBy>
  <cp:revision>5</cp:revision>
  <dcterms:created xsi:type="dcterms:W3CDTF">2015-05-05T08:02:00Z</dcterms:created>
  <dcterms:modified xsi:type="dcterms:W3CDTF">2018-03-30T16:43:46Z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