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61" r:id="rId4"/>
    <p:sldId id="259" r:id="rId5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F7AB2D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966" y="84"/>
      </p:cViewPr>
      <p:guideLst>
        <p:guide orient="horz" pos="1620"/>
        <p:guide pos="290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2023/2/8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185" y="1917627"/>
            <a:ext cx="6234919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大数据平台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CDH6.3.2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课程介绍</a:t>
            </a: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3886" y="857348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对角圆角矩形 10"/>
          <p:cNvSpPr/>
          <p:nvPr/>
        </p:nvSpPr>
        <p:spPr>
          <a:xfrm>
            <a:off x="1460501" y="924023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课程内容简介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03886" y="1847656"/>
            <a:ext cx="8030209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AF92"/>
                </a:solidFill>
              </a:rPr>
              <a:t>CDH</a:t>
            </a:r>
            <a:r>
              <a:rPr lang="zh-CN" altLang="en-US" sz="2400" b="1" dirty="0">
                <a:solidFill>
                  <a:srgbClr val="00AF92"/>
                </a:solidFill>
              </a:rPr>
              <a:t>与</a:t>
            </a:r>
            <a:r>
              <a:rPr lang="en-US" altLang="zh-CN" sz="2400" b="1" dirty="0">
                <a:solidFill>
                  <a:srgbClr val="00AF92"/>
                </a:solidFill>
              </a:rPr>
              <a:t>CM</a:t>
            </a:r>
            <a:r>
              <a:rPr lang="zh-CN" altLang="en-US" sz="2400" b="1" dirty="0">
                <a:solidFill>
                  <a:srgbClr val="00AF92"/>
                </a:solidFill>
              </a:rPr>
              <a:t>的概述</a:t>
            </a:r>
            <a:endParaRPr lang="en-US" altLang="zh-CN" sz="2400" b="1" dirty="0">
              <a:solidFill>
                <a:srgbClr val="00AF92"/>
              </a:solidFill>
            </a:endParaRPr>
          </a:p>
          <a:p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AF92"/>
                </a:solidFill>
              </a:rPr>
              <a:t>阿里云部署</a:t>
            </a:r>
            <a:r>
              <a:rPr lang="en-US" altLang="zh-CN" sz="2400" b="1" dirty="0">
                <a:solidFill>
                  <a:srgbClr val="00AF92"/>
                </a:solidFill>
              </a:rPr>
              <a:t>CDH</a:t>
            </a:r>
            <a:r>
              <a:rPr lang="zh-CN" altLang="en-US" sz="2400" b="1" dirty="0">
                <a:solidFill>
                  <a:srgbClr val="00AF92"/>
                </a:solidFill>
              </a:rPr>
              <a:t>（包含</a:t>
            </a:r>
            <a:r>
              <a:rPr lang="en-US" altLang="zh-CN" sz="2400" b="1" dirty="0">
                <a:solidFill>
                  <a:srgbClr val="00AF92"/>
                </a:solidFill>
              </a:rPr>
              <a:t>Kerberos</a:t>
            </a:r>
            <a:r>
              <a:rPr lang="zh-CN" altLang="en-US" sz="2400" b="1" dirty="0">
                <a:solidFill>
                  <a:srgbClr val="00AF92"/>
                </a:solidFill>
              </a:rPr>
              <a:t>认证、</a:t>
            </a:r>
            <a:r>
              <a:rPr lang="en-US" altLang="zh-CN" sz="2400" b="1" dirty="0">
                <a:solidFill>
                  <a:srgbClr val="00AF92"/>
                </a:solidFill>
              </a:rPr>
              <a:t>Sentry</a:t>
            </a:r>
            <a:r>
              <a:rPr lang="zh-CN" altLang="en-US" sz="2400" b="1" dirty="0">
                <a:solidFill>
                  <a:srgbClr val="00AF92"/>
                </a:solidFill>
              </a:rPr>
              <a:t>权限控制以及性能调优）</a:t>
            </a:r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AF92"/>
                </a:solidFill>
              </a:rPr>
              <a:t>CDH</a:t>
            </a:r>
            <a:r>
              <a:rPr lang="zh-CN" altLang="en-US" sz="2400" b="1" dirty="0">
                <a:solidFill>
                  <a:srgbClr val="00AF92"/>
                </a:solidFill>
              </a:rPr>
              <a:t>编译集成</a:t>
            </a:r>
            <a:r>
              <a:rPr lang="en-US" altLang="zh-CN" sz="2400" b="1" dirty="0">
                <a:solidFill>
                  <a:srgbClr val="00AF92"/>
                </a:solidFill>
              </a:rPr>
              <a:t>Flink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AF92"/>
                </a:solidFill>
              </a:rPr>
              <a:t>CDH</a:t>
            </a:r>
            <a:r>
              <a:rPr lang="zh-CN" altLang="en-US" sz="2400" b="1" dirty="0">
                <a:solidFill>
                  <a:srgbClr val="00AF92"/>
                </a:solidFill>
              </a:rPr>
              <a:t>搭建离线数仓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1" grpId="0"/>
      <p:bldP spid="2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98954" y="860324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对角圆角矩形 12"/>
          <p:cNvSpPr/>
          <p:nvPr/>
        </p:nvSpPr>
        <p:spPr>
          <a:xfrm>
            <a:off x="1455569" y="926999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课程前置基础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03886" y="1847656"/>
            <a:ext cx="8030209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DA007"/>
                </a:solidFill>
              </a:rPr>
              <a:t>熟悉</a:t>
            </a:r>
            <a:r>
              <a:rPr lang="en-US" altLang="zh-CN" sz="2400" b="1" dirty="0">
                <a:solidFill>
                  <a:srgbClr val="FDA007"/>
                </a:solidFill>
              </a:rPr>
              <a:t>Linux</a:t>
            </a:r>
            <a:r>
              <a:rPr lang="zh-CN" altLang="en-US" sz="2400" b="1" dirty="0">
                <a:solidFill>
                  <a:srgbClr val="FDA007"/>
                </a:solidFill>
              </a:rPr>
              <a:t>系统基础命令</a:t>
            </a:r>
            <a:endParaRPr lang="en-US" altLang="zh-CN" sz="2400" b="1" dirty="0">
              <a:solidFill>
                <a:srgbClr val="FDA00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FDA00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DA007"/>
                </a:solidFill>
              </a:rPr>
              <a:t>熟悉</a:t>
            </a:r>
            <a:r>
              <a:rPr lang="en-US" altLang="zh-CN" sz="2400" b="1" dirty="0">
                <a:solidFill>
                  <a:srgbClr val="FDA007"/>
                </a:solidFill>
              </a:rPr>
              <a:t>Hadoop</a:t>
            </a:r>
            <a:r>
              <a:rPr lang="zh-CN" altLang="en-US" sz="2400" b="1" dirty="0">
                <a:solidFill>
                  <a:srgbClr val="FDA007"/>
                </a:solidFill>
              </a:rPr>
              <a:t>生态大数据组件</a:t>
            </a:r>
            <a:endParaRPr lang="en-US" altLang="zh-CN" sz="2400" b="1" dirty="0">
              <a:solidFill>
                <a:srgbClr val="FDA00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FDA00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DA007"/>
                </a:solidFill>
              </a:rPr>
              <a:t>熟悉电商数仓</a:t>
            </a:r>
            <a:r>
              <a:rPr lang="en-US" altLang="zh-CN" sz="2400" b="1" dirty="0">
                <a:solidFill>
                  <a:srgbClr val="FDA007"/>
                </a:solidFill>
              </a:rPr>
              <a:t>5.0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1295" y="1905810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76980c8-a145-4710-929f-f40a4025f200"/>
  <p:tag name="COMMONDATA" val="eyJoZGlkIjoiMDQ2YTA1MmU3YThkMjRhZmYwYzk2NGIyOGZlYjQ1ZW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全屏显示(16:9)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思源黑体 Medium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created xsi:type="dcterms:W3CDTF">2018-03-01T02:03:00Z</dcterms:created>
  <dcterms:modified xsi:type="dcterms:W3CDTF">2023-02-08T01:22:15Z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45A3652DE9CF4FFD9117240361156A6E</vt:lpwstr>
  </property>
</Properties>
</file>