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0" r:id="rId6"/>
    <p:sldId id="256" r:id="rId7"/>
    <p:sldId id="259" r:id="rId8"/>
    <p:sldId id="257" r:id="rId9"/>
    <p:sldId id="258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eetha Padala" userId="0addf5b7-8356-45aa-a038-f2712770266f" providerId="ADAL" clId="{52D19208-7635-47B6-B4FB-39EA03196E4B}"/>
    <pc:docChg chg="delSld">
      <pc:chgData name="Suneetha Padala" userId="0addf5b7-8356-45aa-a038-f2712770266f" providerId="ADAL" clId="{52D19208-7635-47B6-B4FB-39EA03196E4B}" dt="2024-10-15T10:37:11.734" v="0" actId="47"/>
      <pc:docMkLst>
        <pc:docMk/>
      </pc:docMkLst>
      <pc:sldChg chg="del">
        <pc:chgData name="Suneetha Padala" userId="0addf5b7-8356-45aa-a038-f2712770266f" providerId="ADAL" clId="{52D19208-7635-47B6-B4FB-39EA03196E4B}" dt="2024-10-15T10:37:11.734" v="0" actId="47"/>
        <pc:sldMkLst>
          <pc:docMk/>
          <pc:sldMk cId="1485927819" sldId="263"/>
        </pc:sldMkLst>
      </pc:sldChg>
    </pc:docChg>
  </pc:docChgLst>
  <pc:docChgLst>
    <pc:chgData name="Suneetha Padala" userId="0addf5b7-8356-45aa-a038-f2712770266f" providerId="ADAL" clId="{E93FC668-916E-4BAC-9A3D-D3E43C4D7465}"/>
    <pc:docChg chg="undo custSel addSld modSld">
      <pc:chgData name="Suneetha Padala" userId="0addf5b7-8356-45aa-a038-f2712770266f" providerId="ADAL" clId="{E93FC668-916E-4BAC-9A3D-D3E43C4D7465}" dt="2023-07-25T06:08:45.644" v="260"/>
      <pc:docMkLst>
        <pc:docMk/>
      </pc:docMkLst>
      <pc:sldChg chg="addSp delSp modSp mod setBg">
        <pc:chgData name="Suneetha Padala" userId="0addf5b7-8356-45aa-a038-f2712770266f" providerId="ADAL" clId="{E93FC668-916E-4BAC-9A3D-D3E43C4D7465}" dt="2023-07-10T05:24:24.680" v="234" actId="20577"/>
        <pc:sldMkLst>
          <pc:docMk/>
          <pc:sldMk cId="1515581965" sldId="258"/>
        </pc:sldMkLst>
        <pc:spChg chg="mod">
          <ac:chgData name="Suneetha Padala" userId="0addf5b7-8356-45aa-a038-f2712770266f" providerId="ADAL" clId="{E93FC668-916E-4BAC-9A3D-D3E43C4D7465}" dt="2023-07-10T05:21:39.493" v="220" actId="26606"/>
          <ac:spMkLst>
            <pc:docMk/>
            <pc:sldMk cId="1515581965" sldId="258"/>
            <ac:spMk id="2" creationId="{9353F39D-C51C-053A-8DDA-3F66CF2FAC4E}"/>
          </ac:spMkLst>
        </pc:spChg>
        <pc:spChg chg="mod">
          <ac:chgData name="Suneetha Padala" userId="0addf5b7-8356-45aa-a038-f2712770266f" providerId="ADAL" clId="{E93FC668-916E-4BAC-9A3D-D3E43C4D7465}" dt="2023-07-10T05:24:24.680" v="234" actId="20577"/>
          <ac:spMkLst>
            <pc:docMk/>
            <pc:sldMk cId="1515581965" sldId="258"/>
            <ac:spMk id="3" creationId="{BD4EBDE1-8B39-5AE3-FFD3-ABB333BC8B18}"/>
          </ac:spMkLst>
        </pc:spChg>
        <pc:spChg chg="add del mod">
          <ac:chgData name="Suneetha Padala" userId="0addf5b7-8356-45aa-a038-f2712770266f" providerId="ADAL" clId="{E93FC668-916E-4BAC-9A3D-D3E43C4D7465}" dt="2023-07-10T05:23:46.364" v="225" actId="478"/>
          <ac:spMkLst>
            <pc:docMk/>
            <pc:sldMk cId="1515581965" sldId="258"/>
            <ac:spMk id="4" creationId="{E8976FAD-1962-1C39-9916-0A75731049E1}"/>
          </ac:spMkLst>
        </pc:spChg>
        <pc:spChg chg="add del">
          <ac:chgData name="Suneetha Padala" userId="0addf5b7-8356-45aa-a038-f2712770266f" providerId="ADAL" clId="{E93FC668-916E-4BAC-9A3D-D3E43C4D7465}" dt="2023-07-10T05:20:14.910" v="206" actId="26606"/>
          <ac:spMkLst>
            <pc:docMk/>
            <pc:sldMk cId="1515581965" sldId="258"/>
            <ac:spMk id="8" creationId="{17718681-A12E-49D6-9925-DD7C68176D61}"/>
          </ac:spMkLst>
        </pc:spChg>
        <pc:spChg chg="add del">
          <ac:chgData name="Suneetha Padala" userId="0addf5b7-8356-45aa-a038-f2712770266f" providerId="ADAL" clId="{E93FC668-916E-4BAC-9A3D-D3E43C4D7465}" dt="2023-07-10T05:21:01.149" v="214" actId="26606"/>
          <ac:spMkLst>
            <pc:docMk/>
            <pc:sldMk cId="1515581965" sldId="258"/>
            <ac:spMk id="9" creationId="{04812C46-200A-4DEB-A05E-3ED6C68C2387}"/>
          </ac:spMkLst>
        </pc:spChg>
        <pc:spChg chg="add del">
          <ac:chgData name="Suneetha Padala" userId="0addf5b7-8356-45aa-a038-f2712770266f" providerId="ADAL" clId="{E93FC668-916E-4BAC-9A3D-D3E43C4D7465}" dt="2023-07-10T05:20:10.933" v="204" actId="26606"/>
          <ac:spMkLst>
            <pc:docMk/>
            <pc:sldMk cId="1515581965" sldId="258"/>
            <ac:spMk id="10" creationId="{245A9F99-D9B1-4094-A2E2-B90AC1DB7B9C}"/>
          </ac:spMkLst>
        </pc:spChg>
        <pc:spChg chg="add del">
          <ac:chgData name="Suneetha Padala" userId="0addf5b7-8356-45aa-a038-f2712770266f" providerId="ADAL" clId="{E93FC668-916E-4BAC-9A3D-D3E43C4D7465}" dt="2023-07-10T05:21:29.604" v="216" actId="26606"/>
          <ac:spMkLst>
            <pc:docMk/>
            <pc:sldMk cId="1515581965" sldId="258"/>
            <ac:spMk id="11" creationId="{80DF40B2-80F7-4E71-B46C-284163F3654A}"/>
          </ac:spMkLst>
        </pc:spChg>
        <pc:spChg chg="add del">
          <ac:chgData name="Suneetha Padala" userId="0addf5b7-8356-45aa-a038-f2712770266f" providerId="ADAL" clId="{E93FC668-916E-4BAC-9A3D-D3E43C4D7465}" dt="2023-07-10T05:20:10.933" v="204" actId="26606"/>
          <ac:spMkLst>
            <pc:docMk/>
            <pc:sldMk cId="1515581965" sldId="258"/>
            <ac:spMk id="12" creationId="{B7FAF607-473A-4A43-A23D-BBFF5C4117BB}"/>
          </ac:spMkLst>
        </pc:spChg>
        <pc:spChg chg="add del">
          <ac:chgData name="Suneetha Padala" userId="0addf5b7-8356-45aa-a038-f2712770266f" providerId="ADAL" clId="{E93FC668-916E-4BAC-9A3D-D3E43C4D7465}" dt="2023-07-10T05:21:39.493" v="220" actId="26606"/>
          <ac:spMkLst>
            <pc:docMk/>
            <pc:sldMk cId="1515581965" sldId="258"/>
            <ac:spMk id="15" creationId="{B20EED73-1494-4E89-869B-E501A02B2408}"/>
          </ac:spMkLst>
        </pc:spChg>
        <pc:spChg chg="add del">
          <ac:chgData name="Suneetha Padala" userId="0addf5b7-8356-45aa-a038-f2712770266f" providerId="ADAL" clId="{E93FC668-916E-4BAC-9A3D-D3E43C4D7465}" dt="2023-07-10T05:21:39.493" v="220" actId="26606"/>
          <ac:spMkLst>
            <pc:docMk/>
            <pc:sldMk cId="1515581965" sldId="258"/>
            <ac:spMk id="16" creationId="{E9D7A3A2-205A-4FD7-89D2-24FA8A54EA12}"/>
          </ac:spMkLst>
        </pc:spChg>
        <pc:spChg chg="add del">
          <ac:chgData name="Suneetha Padala" userId="0addf5b7-8356-45aa-a038-f2712770266f" providerId="ADAL" clId="{E93FC668-916E-4BAC-9A3D-D3E43C4D7465}" dt="2023-07-10T05:21:39.493" v="220" actId="26606"/>
          <ac:spMkLst>
            <pc:docMk/>
            <pc:sldMk cId="1515581965" sldId="258"/>
            <ac:spMk id="17" creationId="{C6BFDF0B-6325-416D-926F-7141006DDBD0}"/>
          </ac:spMkLst>
        </pc:spChg>
        <pc:spChg chg="add del">
          <ac:chgData name="Suneetha Padala" userId="0addf5b7-8356-45aa-a038-f2712770266f" providerId="ADAL" clId="{E93FC668-916E-4BAC-9A3D-D3E43C4D7465}" dt="2023-07-10T05:20:14.910" v="206" actId="26606"/>
          <ac:spMkLst>
            <pc:docMk/>
            <pc:sldMk cId="1515581965" sldId="258"/>
            <ac:spMk id="19" creationId="{FBD77573-9EF2-4C35-8285-A1CF6FBB0EA5}"/>
          </ac:spMkLst>
        </pc:spChg>
        <pc:spChg chg="add del">
          <ac:chgData name="Suneetha Padala" userId="0addf5b7-8356-45aa-a038-f2712770266f" providerId="ADAL" clId="{E93FC668-916E-4BAC-9A3D-D3E43C4D7465}" dt="2023-07-10T05:20:18.868" v="208" actId="26606"/>
          <ac:spMkLst>
            <pc:docMk/>
            <pc:sldMk cId="1515581965" sldId="258"/>
            <ac:spMk id="21" creationId="{245A9F99-D9B1-4094-A2E2-B90AC1DB7B9C}"/>
          </ac:spMkLst>
        </pc:spChg>
        <pc:spChg chg="add del">
          <ac:chgData name="Suneetha Padala" userId="0addf5b7-8356-45aa-a038-f2712770266f" providerId="ADAL" clId="{E93FC668-916E-4BAC-9A3D-D3E43C4D7465}" dt="2023-07-10T05:20:18.868" v="208" actId="26606"/>
          <ac:spMkLst>
            <pc:docMk/>
            <pc:sldMk cId="1515581965" sldId="258"/>
            <ac:spMk id="22" creationId="{B7FAF607-473A-4A43-A23D-BBFF5C4117BB}"/>
          </ac:spMkLst>
        </pc:spChg>
        <pc:spChg chg="add del">
          <ac:chgData name="Suneetha Padala" userId="0addf5b7-8356-45aa-a038-f2712770266f" providerId="ADAL" clId="{E93FC668-916E-4BAC-9A3D-D3E43C4D7465}" dt="2023-07-10T05:20:41.172" v="210" actId="26606"/>
          <ac:spMkLst>
            <pc:docMk/>
            <pc:sldMk cId="1515581965" sldId="258"/>
            <ac:spMk id="26" creationId="{17718681-A12E-49D6-9925-DD7C68176D61}"/>
          </ac:spMkLst>
        </pc:spChg>
        <pc:spChg chg="add del">
          <ac:chgData name="Suneetha Padala" userId="0addf5b7-8356-45aa-a038-f2712770266f" providerId="ADAL" clId="{E93FC668-916E-4BAC-9A3D-D3E43C4D7465}" dt="2023-07-10T05:20:41.172" v="210" actId="26606"/>
          <ac:spMkLst>
            <pc:docMk/>
            <pc:sldMk cId="1515581965" sldId="258"/>
            <ac:spMk id="27" creationId="{FBD77573-9EF2-4C35-8285-A1CF6FBB0EA5}"/>
          </ac:spMkLst>
        </pc:spChg>
        <pc:spChg chg="add del">
          <ac:chgData name="Suneetha Padala" userId="0addf5b7-8356-45aa-a038-f2712770266f" providerId="ADAL" clId="{E93FC668-916E-4BAC-9A3D-D3E43C4D7465}" dt="2023-07-10T05:20:50.029" v="212" actId="26606"/>
          <ac:spMkLst>
            <pc:docMk/>
            <pc:sldMk cId="1515581965" sldId="258"/>
            <ac:spMk id="29" creationId="{6A8AAC95-3719-4BCD-B710-4160043D9237}"/>
          </ac:spMkLst>
        </pc:spChg>
        <pc:spChg chg="add del">
          <ac:chgData name="Suneetha Padala" userId="0addf5b7-8356-45aa-a038-f2712770266f" providerId="ADAL" clId="{E93FC668-916E-4BAC-9A3D-D3E43C4D7465}" dt="2023-07-10T05:20:50.029" v="212" actId="26606"/>
          <ac:spMkLst>
            <pc:docMk/>
            <pc:sldMk cId="1515581965" sldId="258"/>
            <ac:spMk id="30" creationId="{73A6D7BA-50E4-42FE-A0E3-FC42B7EC4372}"/>
          </ac:spMkLst>
        </pc:spChg>
        <pc:grpChg chg="add del">
          <ac:chgData name="Suneetha Padala" userId="0addf5b7-8356-45aa-a038-f2712770266f" providerId="ADAL" clId="{E93FC668-916E-4BAC-9A3D-D3E43C4D7465}" dt="2023-07-10T05:20:10.933" v="204" actId="26606"/>
          <ac:grpSpMkLst>
            <pc:docMk/>
            <pc:sldMk cId="1515581965" sldId="258"/>
            <ac:grpSpMk id="14" creationId="{C5F6476F-D303-44D3-B30F-1BA348F0F64A}"/>
          </ac:grpSpMkLst>
        </pc:grpChg>
        <pc:grpChg chg="add del">
          <ac:chgData name="Suneetha Padala" userId="0addf5b7-8356-45aa-a038-f2712770266f" providerId="ADAL" clId="{E93FC668-916E-4BAC-9A3D-D3E43C4D7465}" dt="2023-07-10T05:20:18.868" v="208" actId="26606"/>
          <ac:grpSpMkLst>
            <pc:docMk/>
            <pc:sldMk cId="1515581965" sldId="258"/>
            <ac:grpSpMk id="24" creationId="{C5F6476F-D303-44D3-B30F-1BA348F0F64A}"/>
          </ac:grpSpMkLst>
        </pc:grpChg>
        <pc:picChg chg="add del">
          <ac:chgData name="Suneetha Padala" userId="0addf5b7-8356-45aa-a038-f2712770266f" providerId="ADAL" clId="{E93FC668-916E-4BAC-9A3D-D3E43C4D7465}" dt="2023-07-10T05:21:01.149" v="214" actId="26606"/>
          <ac:picMkLst>
            <pc:docMk/>
            <pc:sldMk cId="1515581965" sldId="258"/>
            <ac:picMk id="5" creationId="{DD98A78D-55A3-6AB4-6A37-4283B46BF293}"/>
          </ac:picMkLst>
        </pc:picChg>
        <pc:picChg chg="add del">
          <ac:chgData name="Suneetha Padala" userId="0addf5b7-8356-45aa-a038-f2712770266f" providerId="ADAL" clId="{E93FC668-916E-4BAC-9A3D-D3E43C4D7465}" dt="2023-07-10T05:20:10.933" v="204" actId="26606"/>
          <ac:picMkLst>
            <pc:docMk/>
            <pc:sldMk cId="1515581965" sldId="258"/>
            <ac:picMk id="7" creationId="{0D41E2E9-58E1-7B4A-EF8D-2EEEE73DA2E3}"/>
          </ac:picMkLst>
        </pc:picChg>
        <pc:picChg chg="add del">
          <ac:chgData name="Suneetha Padala" userId="0addf5b7-8356-45aa-a038-f2712770266f" providerId="ADAL" clId="{E93FC668-916E-4BAC-9A3D-D3E43C4D7465}" dt="2023-07-10T05:21:29.604" v="216" actId="26606"/>
          <ac:picMkLst>
            <pc:docMk/>
            <pc:sldMk cId="1515581965" sldId="258"/>
            <ac:picMk id="13" creationId="{41F8EB1F-588E-7724-644A-D56D06D9EA25}"/>
          </ac:picMkLst>
        </pc:picChg>
        <pc:picChg chg="add del">
          <ac:chgData name="Suneetha Padala" userId="0addf5b7-8356-45aa-a038-f2712770266f" providerId="ADAL" clId="{E93FC668-916E-4BAC-9A3D-D3E43C4D7465}" dt="2023-07-10T05:20:18.868" v="208" actId="26606"/>
          <ac:picMkLst>
            <pc:docMk/>
            <pc:sldMk cId="1515581965" sldId="258"/>
            <ac:picMk id="23" creationId="{0D41E2E9-58E1-7B4A-EF8D-2EEEE73DA2E3}"/>
          </ac:picMkLst>
        </pc:picChg>
      </pc:sldChg>
      <pc:sldChg chg="addSp delSp modSp mod">
        <pc:chgData name="Suneetha Padala" userId="0addf5b7-8356-45aa-a038-f2712770266f" providerId="ADAL" clId="{E93FC668-916E-4BAC-9A3D-D3E43C4D7465}" dt="2023-07-10T05:17:03.203" v="6" actId="26606"/>
        <pc:sldMkLst>
          <pc:docMk/>
          <pc:sldMk cId="1694005436" sldId="260"/>
        </pc:sldMkLst>
        <pc:spChg chg="add del mod">
          <ac:chgData name="Suneetha Padala" userId="0addf5b7-8356-45aa-a038-f2712770266f" providerId="ADAL" clId="{E93FC668-916E-4BAC-9A3D-D3E43C4D7465}" dt="2023-07-10T05:16:28.759" v="1" actId="931"/>
          <ac:spMkLst>
            <pc:docMk/>
            <pc:sldMk cId="1694005436" sldId="260"/>
            <ac:spMk id="2" creationId="{279D448B-34E0-6584-3B8F-EBE3E50DBBC5}"/>
          </ac:spMkLst>
        </pc:spChg>
        <pc:spChg chg="add del">
          <ac:chgData name="Suneetha Padala" userId="0addf5b7-8356-45aa-a038-f2712770266f" providerId="ADAL" clId="{E93FC668-916E-4BAC-9A3D-D3E43C4D7465}" dt="2023-07-10T05:16:34.388" v="5" actId="26606"/>
          <ac:spMkLst>
            <pc:docMk/>
            <pc:sldMk cId="1694005436" sldId="260"/>
            <ac:spMk id="1031" creationId="{22F15A2D-2324-487D-A02A-BF46C5C580EB}"/>
          </ac:spMkLst>
        </pc:spChg>
        <pc:spChg chg="add del">
          <ac:chgData name="Suneetha Padala" userId="0addf5b7-8356-45aa-a038-f2712770266f" providerId="ADAL" clId="{E93FC668-916E-4BAC-9A3D-D3E43C4D7465}" dt="2023-07-10T05:16:34.388" v="5" actId="26606"/>
          <ac:spMkLst>
            <pc:docMk/>
            <pc:sldMk cId="1694005436" sldId="260"/>
            <ac:spMk id="1033" creationId="{17A7F34E-D418-47E2-9F86-2C45BBC31210}"/>
          </ac:spMkLst>
        </pc:spChg>
        <pc:spChg chg="add del">
          <ac:chgData name="Suneetha Padala" userId="0addf5b7-8356-45aa-a038-f2712770266f" providerId="ADAL" clId="{E93FC668-916E-4BAC-9A3D-D3E43C4D7465}" dt="2023-07-10T05:16:34.388" v="5" actId="26606"/>
          <ac:spMkLst>
            <pc:docMk/>
            <pc:sldMk cId="1694005436" sldId="260"/>
            <ac:spMk id="1035" creationId="{2AEAFA59-923A-4F54-8B49-44C970BCC323}"/>
          </ac:spMkLst>
        </pc:spChg>
        <pc:spChg chg="add del">
          <ac:chgData name="Suneetha Padala" userId="0addf5b7-8356-45aa-a038-f2712770266f" providerId="ADAL" clId="{E93FC668-916E-4BAC-9A3D-D3E43C4D7465}" dt="2023-07-10T05:16:34.387" v="4" actId="26606"/>
          <ac:spMkLst>
            <pc:docMk/>
            <pc:sldMk cId="1694005436" sldId="260"/>
            <ac:spMk id="1040" creationId="{F3060C83-F051-4F0E-ABAD-AA0DFC48B218}"/>
          </ac:spMkLst>
        </pc:spChg>
        <pc:spChg chg="add del">
          <ac:chgData name="Suneetha Padala" userId="0addf5b7-8356-45aa-a038-f2712770266f" providerId="ADAL" clId="{E93FC668-916E-4BAC-9A3D-D3E43C4D7465}" dt="2023-07-10T05:16:34.387" v="4" actId="26606"/>
          <ac:spMkLst>
            <pc:docMk/>
            <pc:sldMk cId="1694005436" sldId="260"/>
            <ac:spMk id="1042" creationId="{83C98ABE-055B-441F-B07E-44F97F083C39}"/>
          </ac:spMkLst>
        </pc:spChg>
        <pc:spChg chg="add del">
          <ac:chgData name="Suneetha Padala" userId="0addf5b7-8356-45aa-a038-f2712770266f" providerId="ADAL" clId="{E93FC668-916E-4BAC-9A3D-D3E43C4D7465}" dt="2023-07-10T05:16:34.387" v="4" actId="26606"/>
          <ac:spMkLst>
            <pc:docMk/>
            <pc:sldMk cId="1694005436" sldId="260"/>
            <ac:spMk id="1044" creationId="{29FDB030-9B49-4CED-8CCD-4D99382388AC}"/>
          </ac:spMkLst>
        </pc:spChg>
        <pc:spChg chg="add del">
          <ac:chgData name="Suneetha Padala" userId="0addf5b7-8356-45aa-a038-f2712770266f" providerId="ADAL" clId="{E93FC668-916E-4BAC-9A3D-D3E43C4D7465}" dt="2023-07-10T05:16:34.387" v="4" actId="26606"/>
          <ac:spMkLst>
            <pc:docMk/>
            <pc:sldMk cId="1694005436" sldId="260"/>
            <ac:spMk id="1046" creationId="{3783CA14-24A1-485C-8B30-D6A5D87987AD}"/>
          </ac:spMkLst>
        </pc:spChg>
        <pc:spChg chg="add del">
          <ac:chgData name="Suneetha Padala" userId="0addf5b7-8356-45aa-a038-f2712770266f" providerId="ADAL" clId="{E93FC668-916E-4BAC-9A3D-D3E43C4D7465}" dt="2023-07-10T05:16:34.387" v="4" actId="26606"/>
          <ac:spMkLst>
            <pc:docMk/>
            <pc:sldMk cId="1694005436" sldId="260"/>
            <ac:spMk id="1048" creationId="{9A97C86A-04D6-40F7-AE84-31AB43E6A846}"/>
          </ac:spMkLst>
        </pc:spChg>
        <pc:spChg chg="add del">
          <ac:chgData name="Suneetha Padala" userId="0addf5b7-8356-45aa-a038-f2712770266f" providerId="ADAL" clId="{E93FC668-916E-4BAC-9A3D-D3E43C4D7465}" dt="2023-07-10T05:16:34.387" v="4" actId="26606"/>
          <ac:spMkLst>
            <pc:docMk/>
            <pc:sldMk cId="1694005436" sldId="260"/>
            <ac:spMk id="1050" creationId="{FF9F2414-84E8-453E-B1F3-389FDE8192D9}"/>
          </ac:spMkLst>
        </pc:spChg>
        <pc:spChg chg="add del">
          <ac:chgData name="Suneetha Padala" userId="0addf5b7-8356-45aa-a038-f2712770266f" providerId="ADAL" clId="{E93FC668-916E-4BAC-9A3D-D3E43C4D7465}" dt="2023-07-10T05:16:34.387" v="4" actId="26606"/>
          <ac:spMkLst>
            <pc:docMk/>
            <pc:sldMk cId="1694005436" sldId="260"/>
            <ac:spMk id="1052" creationId="{3ECA69A1-7536-43AC-85EF-C7106179F5ED}"/>
          </ac:spMkLst>
        </pc:spChg>
        <pc:spChg chg="add del">
          <ac:chgData name="Suneetha Padala" userId="0addf5b7-8356-45aa-a038-f2712770266f" providerId="ADAL" clId="{E93FC668-916E-4BAC-9A3D-D3E43C4D7465}" dt="2023-07-10T05:17:03.203" v="6" actId="26606"/>
          <ac:spMkLst>
            <pc:docMk/>
            <pc:sldMk cId="1694005436" sldId="260"/>
            <ac:spMk id="1054" creationId="{22F15A2D-2324-487D-A02A-BF46C5C580EB}"/>
          </ac:spMkLst>
        </pc:spChg>
        <pc:spChg chg="add del">
          <ac:chgData name="Suneetha Padala" userId="0addf5b7-8356-45aa-a038-f2712770266f" providerId="ADAL" clId="{E93FC668-916E-4BAC-9A3D-D3E43C4D7465}" dt="2023-07-10T05:17:03.203" v="6" actId="26606"/>
          <ac:spMkLst>
            <pc:docMk/>
            <pc:sldMk cId="1694005436" sldId="260"/>
            <ac:spMk id="1055" creationId="{17A7F34E-D418-47E2-9F86-2C45BBC31210}"/>
          </ac:spMkLst>
        </pc:spChg>
        <pc:spChg chg="add del">
          <ac:chgData name="Suneetha Padala" userId="0addf5b7-8356-45aa-a038-f2712770266f" providerId="ADAL" clId="{E93FC668-916E-4BAC-9A3D-D3E43C4D7465}" dt="2023-07-10T05:17:03.203" v="6" actId="26606"/>
          <ac:spMkLst>
            <pc:docMk/>
            <pc:sldMk cId="1694005436" sldId="260"/>
            <ac:spMk id="1056" creationId="{2AEAFA59-923A-4F54-8B49-44C970BCC323}"/>
          </ac:spMkLst>
        </pc:spChg>
        <pc:spChg chg="add">
          <ac:chgData name="Suneetha Padala" userId="0addf5b7-8356-45aa-a038-f2712770266f" providerId="ADAL" clId="{E93FC668-916E-4BAC-9A3D-D3E43C4D7465}" dt="2023-07-10T05:17:03.203" v="6" actId="26606"/>
          <ac:spMkLst>
            <pc:docMk/>
            <pc:sldMk cId="1694005436" sldId="260"/>
            <ac:spMk id="1061" creationId="{7C1E5815-D54C-487F-A054-6D4930ADE3DF}"/>
          </ac:spMkLst>
        </pc:spChg>
        <pc:spChg chg="add">
          <ac:chgData name="Suneetha Padala" userId="0addf5b7-8356-45aa-a038-f2712770266f" providerId="ADAL" clId="{E93FC668-916E-4BAC-9A3D-D3E43C4D7465}" dt="2023-07-10T05:17:03.203" v="6" actId="26606"/>
          <ac:spMkLst>
            <pc:docMk/>
            <pc:sldMk cId="1694005436" sldId="260"/>
            <ac:spMk id="1063" creationId="{736F0DFD-0954-464F-BF12-DD2E6F6E0380}"/>
          </ac:spMkLst>
        </pc:spChg>
        <pc:picChg chg="add mod">
          <ac:chgData name="Suneetha Padala" userId="0addf5b7-8356-45aa-a038-f2712770266f" providerId="ADAL" clId="{E93FC668-916E-4BAC-9A3D-D3E43C4D7465}" dt="2023-07-10T05:17:03.203" v="6" actId="26606"/>
          <ac:picMkLst>
            <pc:docMk/>
            <pc:sldMk cId="1694005436" sldId="260"/>
            <ac:picMk id="4" creationId="{880E6131-2678-978F-ED75-CE0AC88B28CB}"/>
          </ac:picMkLst>
        </pc:picChg>
        <pc:picChg chg="del">
          <ac:chgData name="Suneetha Padala" userId="0addf5b7-8356-45aa-a038-f2712770266f" providerId="ADAL" clId="{E93FC668-916E-4BAC-9A3D-D3E43C4D7465}" dt="2023-07-10T05:15:34.852" v="0" actId="478"/>
          <ac:picMkLst>
            <pc:docMk/>
            <pc:sldMk cId="1694005436" sldId="260"/>
            <ac:picMk id="1026" creationId="{AD031CFA-4AC2-4B3E-08C1-D26209B052E9}"/>
          </ac:picMkLst>
        </pc:picChg>
      </pc:sldChg>
      <pc:sldChg chg="addSp delSp modSp new mod setBg">
        <pc:chgData name="Suneetha Padala" userId="0addf5b7-8356-45aa-a038-f2712770266f" providerId="ADAL" clId="{E93FC668-916E-4BAC-9A3D-D3E43C4D7465}" dt="2023-07-25T06:07:47.505" v="244" actId="26606"/>
        <pc:sldMkLst>
          <pc:docMk/>
          <pc:sldMk cId="2171033969" sldId="262"/>
        </pc:sldMkLst>
        <pc:spChg chg="add del">
          <ac:chgData name="Suneetha Padala" userId="0addf5b7-8356-45aa-a038-f2712770266f" providerId="ADAL" clId="{E93FC668-916E-4BAC-9A3D-D3E43C4D7465}" dt="2023-07-25T06:07:47.505" v="244" actId="26606"/>
          <ac:spMkLst>
            <pc:docMk/>
            <pc:sldMk cId="2171033969" sldId="262"/>
            <ac:spMk id="2" creationId="{309CF3A2-BDCF-F83E-A9D5-8585EBBD6211}"/>
          </ac:spMkLst>
        </pc:spChg>
        <pc:spChg chg="add del">
          <ac:chgData name="Suneetha Padala" userId="0addf5b7-8356-45aa-a038-f2712770266f" providerId="ADAL" clId="{E93FC668-916E-4BAC-9A3D-D3E43C4D7465}" dt="2023-07-25T06:07:47.505" v="244" actId="26606"/>
          <ac:spMkLst>
            <pc:docMk/>
            <pc:sldMk cId="2171033969" sldId="262"/>
            <ac:spMk id="3" creationId="{A798EEB5-6004-061D-E709-E191C4081ECF}"/>
          </ac:spMkLst>
        </pc:spChg>
        <pc:spChg chg="add del">
          <ac:chgData name="Suneetha Padala" userId="0addf5b7-8356-45aa-a038-f2712770266f" providerId="ADAL" clId="{E93FC668-916E-4BAC-9A3D-D3E43C4D7465}" dt="2023-07-25T06:07:38.384" v="239" actId="26606"/>
          <ac:spMkLst>
            <pc:docMk/>
            <pc:sldMk cId="2171033969" sldId="262"/>
            <ac:spMk id="10" creationId="{42A4FC2C-047E-45A5-965D-8E1E3BF09BC6}"/>
          </ac:spMkLst>
        </pc:spChg>
        <pc:spChg chg="add del">
          <ac:chgData name="Suneetha Padala" userId="0addf5b7-8356-45aa-a038-f2712770266f" providerId="ADAL" clId="{E93FC668-916E-4BAC-9A3D-D3E43C4D7465}" dt="2023-07-25T06:07:41.895" v="241" actId="26606"/>
          <ac:spMkLst>
            <pc:docMk/>
            <pc:sldMk cId="2171033969" sldId="262"/>
            <ac:spMk id="12" creationId="{CB44330D-EA18-4254-AA95-EB49948539B8}"/>
          </ac:spMkLst>
        </pc:spChg>
        <pc:spChg chg="add del">
          <ac:chgData name="Suneetha Padala" userId="0addf5b7-8356-45aa-a038-f2712770266f" providerId="ADAL" clId="{E93FC668-916E-4BAC-9A3D-D3E43C4D7465}" dt="2023-07-25T06:07:41.895" v="241" actId="26606"/>
          <ac:spMkLst>
            <pc:docMk/>
            <pc:sldMk cId="2171033969" sldId="262"/>
            <ac:spMk id="13" creationId="{32BC26D8-82FB-445E-AA49-62A77D7C1EE0}"/>
          </ac:spMkLst>
        </pc:spChg>
        <pc:spChg chg="add del">
          <ac:chgData name="Suneetha Padala" userId="0addf5b7-8356-45aa-a038-f2712770266f" providerId="ADAL" clId="{E93FC668-916E-4BAC-9A3D-D3E43C4D7465}" dt="2023-07-25T06:07:47.497" v="243" actId="26606"/>
          <ac:spMkLst>
            <pc:docMk/>
            <pc:sldMk cId="2171033969" sldId="262"/>
            <ac:spMk id="15" creationId="{42A4FC2C-047E-45A5-965D-8E1E3BF09BC6}"/>
          </ac:spMkLst>
        </pc:spChg>
        <pc:spChg chg="add">
          <ac:chgData name="Suneetha Padala" userId="0addf5b7-8356-45aa-a038-f2712770266f" providerId="ADAL" clId="{E93FC668-916E-4BAC-9A3D-D3E43C4D7465}" dt="2023-07-25T06:07:47.505" v="244" actId="26606"/>
          <ac:spMkLst>
            <pc:docMk/>
            <pc:sldMk cId="2171033969" sldId="262"/>
            <ac:spMk id="17" creationId="{32BC26D8-82FB-445E-AA49-62A77D7C1EE0}"/>
          </ac:spMkLst>
        </pc:spChg>
        <pc:spChg chg="add">
          <ac:chgData name="Suneetha Padala" userId="0addf5b7-8356-45aa-a038-f2712770266f" providerId="ADAL" clId="{E93FC668-916E-4BAC-9A3D-D3E43C4D7465}" dt="2023-07-25T06:07:47.505" v="244" actId="26606"/>
          <ac:spMkLst>
            <pc:docMk/>
            <pc:sldMk cId="2171033969" sldId="262"/>
            <ac:spMk id="18" creationId="{CB44330D-EA18-4254-AA95-EB49948539B8}"/>
          </ac:spMkLst>
        </pc:spChg>
        <pc:picChg chg="add mod">
          <ac:chgData name="Suneetha Padala" userId="0addf5b7-8356-45aa-a038-f2712770266f" providerId="ADAL" clId="{E93FC668-916E-4BAC-9A3D-D3E43C4D7465}" dt="2023-07-25T06:07:47.505" v="244" actId="26606"/>
          <ac:picMkLst>
            <pc:docMk/>
            <pc:sldMk cId="2171033969" sldId="262"/>
            <ac:picMk id="5" creationId="{56365872-9736-02A1-0BD2-E8376F8E5CA6}"/>
          </ac:picMkLst>
        </pc:picChg>
      </pc:sldChg>
      <pc:sldChg chg="addSp delSp modSp new mod">
        <pc:chgData name="Suneetha Padala" userId="0addf5b7-8356-45aa-a038-f2712770266f" providerId="ADAL" clId="{E93FC668-916E-4BAC-9A3D-D3E43C4D7465}" dt="2023-07-25T06:08:32.485" v="251" actId="21"/>
        <pc:sldMkLst>
          <pc:docMk/>
          <pc:sldMk cId="1485927819" sldId="263"/>
        </pc:sldMkLst>
        <pc:spChg chg="del">
          <ac:chgData name="Suneetha Padala" userId="0addf5b7-8356-45aa-a038-f2712770266f" providerId="ADAL" clId="{E93FC668-916E-4BAC-9A3D-D3E43C4D7465}" dt="2023-07-25T06:07:54.468" v="246"/>
          <ac:spMkLst>
            <pc:docMk/>
            <pc:sldMk cId="1485927819" sldId="263"/>
            <ac:spMk id="3" creationId="{996CF884-7F89-2566-1391-53D899A3891B}"/>
          </ac:spMkLst>
        </pc:spChg>
        <pc:spChg chg="add mod">
          <ac:chgData name="Suneetha Padala" userId="0addf5b7-8356-45aa-a038-f2712770266f" providerId="ADAL" clId="{E93FC668-916E-4BAC-9A3D-D3E43C4D7465}" dt="2023-07-25T06:08:32.485" v="251" actId="21"/>
          <ac:spMkLst>
            <pc:docMk/>
            <pc:sldMk cId="1485927819" sldId="263"/>
            <ac:spMk id="4" creationId="{BF78BA30-1F6A-3FCC-563E-BFDCB24E7131}"/>
          </ac:spMkLst>
        </pc:spChg>
      </pc:sldChg>
      <pc:sldChg chg="modSp new mod">
        <pc:chgData name="Suneetha Padala" userId="0addf5b7-8356-45aa-a038-f2712770266f" providerId="ADAL" clId="{E93FC668-916E-4BAC-9A3D-D3E43C4D7465}" dt="2023-07-25T06:08:45.644" v="260"/>
        <pc:sldMkLst>
          <pc:docMk/>
          <pc:sldMk cId="2892510310" sldId="264"/>
        </pc:sldMkLst>
        <pc:spChg chg="mod">
          <ac:chgData name="Suneetha Padala" userId="0addf5b7-8356-45aa-a038-f2712770266f" providerId="ADAL" clId="{E93FC668-916E-4BAC-9A3D-D3E43C4D7465}" dt="2023-07-25T06:08:45.644" v="260"/>
          <ac:spMkLst>
            <pc:docMk/>
            <pc:sldMk cId="2892510310" sldId="264"/>
            <ac:spMk id="3" creationId="{7D2D39C9-44AA-FCEE-03A4-E628F3694A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C1E7-15B1-0231-56EC-1104E9E6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AE042-E2DF-7E0C-B409-3A7E6434A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5059-5682-4448-3DA1-12A91B8D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21C-DB67-4745-9F99-6B4A53759AB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45DC-9B70-7EAF-D44C-98244196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A1A5-D6DB-180C-755E-2B575675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0578-BFE5-4FCA-9F5B-0B04D358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36BD-CDF9-C4CF-F114-B6705A23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17BDF-60AA-E7E9-AE79-C82A6FFD2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D59DB-B577-5A43-BC11-4997BC3B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21C-DB67-4745-9F99-6B4A53759AB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D2F65-915B-8526-FD67-DADB6065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AC702-C673-F6D9-186E-90F3D74D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0578-BFE5-4FCA-9F5B-0B04D358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4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C8BC1-7C21-E03C-FD67-979695441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4A550-91CC-4B52-C906-8E5FBD0F8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1F5E-B450-BFE8-9EC4-48429963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21C-DB67-4745-9F99-6B4A53759AB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960E-9039-A639-BDF5-57D60E09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87EA-1D72-C279-438A-816DAF2D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0578-BFE5-4FCA-9F5B-0B04D358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16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0CDB-82CF-1B3D-F422-74529262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3801-8910-C7ED-28D5-BDD86FDF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719FB-62C2-8D59-3E08-D65D1AE6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21C-DB67-4745-9F99-6B4A53759AB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BEB9-F9FE-A0AE-5AB0-77D257F7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2DCB6-71B0-4083-F831-88F9FC39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0578-BFE5-4FCA-9F5B-0B04D358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73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1E03-0DD2-5280-23CC-4DA8900B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612C3-9A23-1BBE-523D-F55F0482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3E93-79B0-863F-AE8A-E476FD9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21C-DB67-4745-9F99-6B4A53759AB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31CD-F54F-D6A4-575C-4E2DF58E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EF2AF-7A62-F92E-496B-72C21901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0578-BFE5-4FCA-9F5B-0B04D358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97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BAC7-91A9-FF19-AF35-A01894BB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4FBB-CEE6-E56E-CFA1-CCBB230BE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3D07A-02A1-2308-6B03-2A71BE6EC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457B1-D675-24DD-3D37-2C58525D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21C-DB67-4745-9F99-6B4A53759AB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EA4D4-0BAB-B3B5-6166-57DD3435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B060-E8AB-D655-DE2B-500FCD2E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0578-BFE5-4FCA-9F5B-0B04D358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75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085F-1B87-B0A0-4607-0C3B8C6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8E1BC-BCE4-DEC3-5784-490535E7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58A8C-8FC3-08CB-9734-AB3846C17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A9373-2A7E-F9CA-1727-98EFD8BF7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F23EC-E8C7-C300-CA4D-24C056B20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F0AB7-7411-9FF4-581C-13A5D32D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21C-DB67-4745-9F99-6B4A53759AB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16B05-C321-8AB2-BF4E-ABA45817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9E934-2A92-4EEB-0627-2C4950D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0578-BFE5-4FCA-9F5B-0B04D358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6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21FC-9D84-64C6-72F3-82769C23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3AABA-656F-9457-33B8-E49AE966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21C-DB67-4745-9F99-6B4A53759AB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7A845-FAFF-C81B-62F5-F5EDBCDE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52593-93B0-8481-93F0-8A9039B0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0578-BFE5-4FCA-9F5B-0B04D358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23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9A5AF-D941-DCE3-0BC9-5C32855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21C-DB67-4745-9F99-6B4A53759AB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7C74B-B0F5-8D80-9EC2-6D32953B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2950B-B3F9-6252-1EC6-E4438DB3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0578-BFE5-4FCA-9F5B-0B04D358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0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B6DC-EE3E-524F-6EB4-AF26BD83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C7E9-198A-2577-5FCE-3069C8AA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8AA9E-CBB7-C68D-083C-2C562A075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7C8EF-732D-6D8F-BED4-E3EA509A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21C-DB67-4745-9F99-6B4A53759AB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9E4A1-DB0F-568C-EE73-59DCD6E7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1FF0A-2353-6010-D31B-1C1BB52E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0578-BFE5-4FCA-9F5B-0B04D358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41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811D-7865-031C-3303-35F6EAA2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D339D-1DA6-B4B4-1AD0-C2269EAAB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8D81B-42FA-A6C6-9AEA-F0ED6067E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6DDEC-C46C-75D0-D57C-C8CDD723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821C-DB67-4745-9F99-6B4A53759AB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A37F4-F0F2-3F8B-EAE8-8D121EA1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49AAB-EF2C-EE23-FAE2-276E2EC8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0578-BFE5-4FCA-9F5B-0B04D358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6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BFB16-F4D0-968C-CCF4-ADA7015C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766F6-E926-1012-D43A-D8616EBE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5B4AD-0C45-CDE4-8348-2E063E8BD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1821C-DB67-4745-9F99-6B4A53759AB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E0FB-9773-F65C-0E4D-0F24FEC1D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D9F6-DA6A-CE39-34E7-DC9965B9E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30578-BFE5-4FCA-9F5B-0B04D358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50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stable/core-concepts/task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7F95-4FAF-5411-698F-064AAF5DA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Airflow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74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computer&#10;&#10;Description automatically generated">
            <a:extLst>
              <a:ext uri="{FF2B5EF4-FFF2-40B4-BE49-F238E27FC236}">
                <a16:creationId xmlns:a16="http://schemas.microsoft.com/office/drawing/2014/main" id="{880E6131-2678-978F-ED75-CE0AC88B2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8539"/>
            <a:ext cx="9240039" cy="5520923"/>
          </a:xfrm>
          <a:prstGeom prst="rect">
            <a:avLst/>
          </a:prstGeom>
        </p:spPr>
      </p:pic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0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DEA1-69A6-370C-E883-B0BCC70F6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Life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8F28DD-E5AE-170A-4F42-E59AE1A2C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69" y="643466"/>
            <a:ext cx="105612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2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CA4C8-0CFC-41B7-9DF3-071A5A5EC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4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F39D-C51C-053A-8DDA-3F66CF2F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Xcom( cross communication)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BDE1-8B39-5AE3-FFD3-ABB333BC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1.Xcom is used for communicating between two tasks.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b="0" i="0" dirty="0" err="1">
                <a:effectLst/>
              </a:rPr>
              <a:t>XComs</a:t>
            </a:r>
            <a:r>
              <a:rPr lang="en-US" sz="2000" b="0" i="0" dirty="0">
                <a:effectLst/>
              </a:rPr>
              <a:t> (short for “cross-communications”) are a mechanism that let </a:t>
            </a:r>
            <a:r>
              <a:rPr lang="en-US" sz="2000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Tasks</a:t>
            </a:r>
            <a:r>
              <a:rPr lang="en-US" sz="2000" b="0" i="0" dirty="0">
                <a:effectLst/>
              </a:rPr>
              <a:t> talk to each other,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0" i="0" dirty="0">
                <a:effectLst/>
              </a:rPr>
              <a:t> as by default Tasks are entirely isolated and may be running on entirely different machines.</a:t>
            </a:r>
          </a:p>
          <a:p>
            <a:pPr marL="0" indent="0">
              <a:buNone/>
            </a:pPr>
            <a:r>
              <a:rPr lang="en-US" sz="2000" dirty="0"/>
              <a:t>3.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XComs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are explicitly “pushed” and “pulled” to/from their storage using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xcom_push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 and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xcom_pull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 methods on Task Instances. Many operators will auto-push their results into 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XCom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key called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return_value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 if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do_xcom_push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 argument is set to True (as it is by default), and @task functions do this as well.</a:t>
            </a:r>
          </a:p>
          <a:p>
            <a:pPr marL="0" indent="0">
              <a:buNone/>
            </a:pPr>
            <a:endParaRPr lang="en-US" sz="2000" b="0" i="0" dirty="0">
              <a:effectLst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1558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8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65872-9736-02A1-0BD2-E8376F8E5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66310"/>
            <a:ext cx="10905066" cy="51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3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0718-69E7-08B9-5F41-F29F9724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39C9-44AA-FCEE-03A4-E628F369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Configuration: The Airflow configuration file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airflow.cfg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 allows administrators to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set various system-wide options, including database settings, logging configurations, and security settings.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51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6CC44786BB0439F8987298B7E9A0C" ma:contentTypeVersion="8" ma:contentTypeDescription="Create a new document." ma:contentTypeScope="" ma:versionID="0300a7f138d86358879b45385755b4cf">
  <xsd:schema xmlns:xsd="http://www.w3.org/2001/XMLSchema" xmlns:xs="http://www.w3.org/2001/XMLSchema" xmlns:p="http://schemas.microsoft.com/office/2006/metadata/properties" xmlns:ns3="45ca309a-9f07-4f68-80cb-ee78bcc0241f" xmlns:ns4="f9f82460-e327-4066-9827-168a447f3884" targetNamespace="http://schemas.microsoft.com/office/2006/metadata/properties" ma:root="true" ma:fieldsID="8d5337068dd1f20d3a57ef07784253f8" ns3:_="" ns4:_="">
    <xsd:import namespace="45ca309a-9f07-4f68-80cb-ee78bcc0241f"/>
    <xsd:import namespace="f9f82460-e327-4066-9827-168a447f38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ca309a-9f07-4f68-80cb-ee78bcc024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f82460-e327-4066-9827-168a447f388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5ca309a-9f07-4f68-80cb-ee78bcc0241f" xsi:nil="true"/>
  </documentManagement>
</p:properties>
</file>

<file path=customXml/itemProps1.xml><?xml version="1.0" encoding="utf-8"?>
<ds:datastoreItem xmlns:ds="http://schemas.openxmlformats.org/officeDocument/2006/customXml" ds:itemID="{C30AB037-A892-495A-8FB8-B27CA3D71B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ca309a-9f07-4f68-80cb-ee78bcc0241f"/>
    <ds:schemaRef ds:uri="f9f82460-e327-4066-9827-168a447f38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EFAB42-F352-4E42-9331-98AD96A671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B2B811-832D-4899-87E2-A82E795D963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f9f82460-e327-4066-9827-168a447f3884"/>
    <ds:schemaRef ds:uri="45ca309a-9f07-4f68-80cb-ee78bcc0241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Söhne</vt:lpstr>
      <vt:lpstr>Söhne Mono</vt:lpstr>
      <vt:lpstr>Office Theme</vt:lpstr>
      <vt:lpstr>Airflow Architecture</vt:lpstr>
      <vt:lpstr>PowerPoint Presentation</vt:lpstr>
      <vt:lpstr>Task Life cycle</vt:lpstr>
      <vt:lpstr>PowerPoint Presentation</vt:lpstr>
      <vt:lpstr>PowerPoint Presentation</vt:lpstr>
      <vt:lpstr>Xcom( cross communication)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Airflow Architecture</dc:title>
  <dc:creator>Suneetha Padala</dc:creator>
  <cp:lastModifiedBy>Suneetha Padala</cp:lastModifiedBy>
  <cp:revision>1</cp:revision>
  <dcterms:created xsi:type="dcterms:W3CDTF">2023-07-09T17:42:18Z</dcterms:created>
  <dcterms:modified xsi:type="dcterms:W3CDTF">2024-10-15T10:37:13Z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0x0101004B66CC44786BB0439F8987298B7E9A0C</vt:lpwstr>
  </property>
</Properties>
</file>