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6" r:id="rId4"/>
  </p:sldMasterIdLst>
  <p:sldIdLst>
    <p:sldId id="256" r:id="rId5"/>
    <p:sldId id="257" r:id="rId6"/>
    <p:sldId id="258" r:id="rId7"/>
    <p:sldId id="259" r:id="rId8"/>
    <p:sldId id="267" r:id="rId9"/>
    <p:sldId id="268" r:id="rId10"/>
    <p:sldId id="269" r:id="rId11"/>
    <p:sldId id="270" r:id="rId12"/>
    <p:sldId id="265" r:id="rId13"/>
    <p:sldId id="266" r:id="rId14"/>
    <p:sldId id="262"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5AF553-B4D5-4736-A45E-8B0C516E356D}" v="11" dt="2023-08-09T10:03:03.29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58" y="1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neetha Padala" userId="0addf5b7-8356-45aa-a038-f2712770266f" providerId="ADAL" clId="{005AF553-B4D5-4736-A45E-8B0C516E356D}"/>
    <pc:docChg chg="undo custSel addSld delSld modSld sldOrd">
      <pc:chgData name="Suneetha Padala" userId="0addf5b7-8356-45aa-a038-f2712770266f" providerId="ADAL" clId="{005AF553-B4D5-4736-A45E-8B0C516E356D}" dt="2023-08-09T10:03:51.793" v="219" actId="26606"/>
      <pc:docMkLst>
        <pc:docMk/>
      </pc:docMkLst>
      <pc:sldChg chg="delSp delDesignElem">
        <pc:chgData name="Suneetha Padala" userId="0addf5b7-8356-45aa-a038-f2712770266f" providerId="ADAL" clId="{005AF553-B4D5-4736-A45E-8B0C516E356D}" dt="2023-08-08T19:40:56.962" v="127"/>
        <pc:sldMkLst>
          <pc:docMk/>
          <pc:sldMk cId="3119272747" sldId="256"/>
        </pc:sldMkLst>
        <pc:spChg chg="del">
          <ac:chgData name="Suneetha Padala" userId="0addf5b7-8356-45aa-a038-f2712770266f" providerId="ADAL" clId="{005AF553-B4D5-4736-A45E-8B0C516E356D}" dt="2023-08-08T19:40:56.962" v="127"/>
          <ac:spMkLst>
            <pc:docMk/>
            <pc:sldMk cId="3119272747" sldId="256"/>
            <ac:spMk id="17" creationId="{143B1410-D187-427C-B738-BA6AEEF75FA2}"/>
          </ac:spMkLst>
        </pc:spChg>
        <pc:spChg chg="del">
          <ac:chgData name="Suneetha Padala" userId="0addf5b7-8356-45aa-a038-f2712770266f" providerId="ADAL" clId="{005AF553-B4D5-4736-A45E-8B0C516E356D}" dt="2023-08-08T19:40:56.962" v="127"/>
          <ac:spMkLst>
            <pc:docMk/>
            <pc:sldMk cId="3119272747" sldId="256"/>
            <ac:spMk id="19" creationId="{67F1335F-97CE-4842-9A57-2B6A3F459D82}"/>
          </ac:spMkLst>
        </pc:spChg>
      </pc:sldChg>
      <pc:sldChg chg="addSp delSp modSp mod setBg">
        <pc:chgData name="Suneetha Padala" userId="0addf5b7-8356-45aa-a038-f2712770266f" providerId="ADAL" clId="{005AF553-B4D5-4736-A45E-8B0C516E356D}" dt="2023-08-09T07:53:09.097" v="216" actId="26606"/>
        <pc:sldMkLst>
          <pc:docMk/>
          <pc:sldMk cId="3605963515" sldId="257"/>
        </pc:sldMkLst>
        <pc:spChg chg="mod">
          <ac:chgData name="Suneetha Padala" userId="0addf5b7-8356-45aa-a038-f2712770266f" providerId="ADAL" clId="{005AF553-B4D5-4736-A45E-8B0C516E356D}" dt="2023-08-09T07:53:09.088" v="215" actId="26606"/>
          <ac:spMkLst>
            <pc:docMk/>
            <pc:sldMk cId="3605963515" sldId="257"/>
            <ac:spMk id="2" creationId="{20767521-6088-DE15-09D3-E6068244E24E}"/>
          </ac:spMkLst>
        </pc:spChg>
        <pc:spChg chg="mod">
          <ac:chgData name="Suneetha Padala" userId="0addf5b7-8356-45aa-a038-f2712770266f" providerId="ADAL" clId="{005AF553-B4D5-4736-A45E-8B0C516E356D}" dt="2023-08-09T07:53:09.088" v="215" actId="26606"/>
          <ac:spMkLst>
            <pc:docMk/>
            <pc:sldMk cId="3605963515" sldId="257"/>
            <ac:spMk id="3" creationId="{721A1DA0-0987-B207-92CF-AD18FB673FF4}"/>
          </ac:spMkLst>
        </pc:spChg>
        <pc:spChg chg="add del">
          <ac:chgData name="Suneetha Padala" userId="0addf5b7-8356-45aa-a038-f2712770266f" providerId="ADAL" clId="{005AF553-B4D5-4736-A45E-8B0C516E356D}" dt="2023-08-09T07:53:09.097" v="216" actId="26606"/>
          <ac:spMkLst>
            <pc:docMk/>
            <pc:sldMk cId="3605963515" sldId="257"/>
            <ac:spMk id="8" creationId="{E80B86A7-A1EC-475B-9166-88902B033A38}"/>
          </ac:spMkLst>
        </pc:spChg>
        <pc:spChg chg="add del">
          <ac:chgData name="Suneetha Padala" userId="0addf5b7-8356-45aa-a038-f2712770266f" providerId="ADAL" clId="{005AF553-B4D5-4736-A45E-8B0C516E356D}" dt="2023-08-09T07:53:09.097" v="216" actId="26606"/>
          <ac:spMkLst>
            <pc:docMk/>
            <pc:sldMk cId="3605963515" sldId="257"/>
            <ac:spMk id="10" creationId="{C2C29CB1-9F74-4879-A6AF-AEA67B6F1F4D}"/>
          </ac:spMkLst>
        </pc:spChg>
        <pc:spChg chg="add del">
          <ac:chgData name="Suneetha Padala" userId="0addf5b7-8356-45aa-a038-f2712770266f" providerId="ADAL" clId="{005AF553-B4D5-4736-A45E-8B0C516E356D}" dt="2023-08-09T07:53:09.097" v="216" actId="26606"/>
          <ac:spMkLst>
            <pc:docMk/>
            <pc:sldMk cId="3605963515" sldId="257"/>
            <ac:spMk id="12" creationId="{7E2C7115-5336-410C-AD71-0F0952A2E5A7}"/>
          </ac:spMkLst>
        </pc:spChg>
        <pc:spChg chg="add del">
          <ac:chgData name="Suneetha Padala" userId="0addf5b7-8356-45aa-a038-f2712770266f" providerId="ADAL" clId="{005AF553-B4D5-4736-A45E-8B0C516E356D}" dt="2023-08-09T07:53:09.088" v="215" actId="26606"/>
          <ac:spMkLst>
            <pc:docMk/>
            <pc:sldMk cId="3605963515" sldId="257"/>
            <ac:spMk id="17" creationId="{603AE127-802C-459A-A612-DB85B67F0DC0}"/>
          </ac:spMkLst>
        </pc:spChg>
        <pc:spChg chg="add del">
          <ac:chgData name="Suneetha Padala" userId="0addf5b7-8356-45aa-a038-f2712770266f" providerId="ADAL" clId="{005AF553-B4D5-4736-A45E-8B0C516E356D}" dt="2023-08-09T07:53:09.088" v="215" actId="26606"/>
          <ac:spMkLst>
            <pc:docMk/>
            <pc:sldMk cId="3605963515" sldId="257"/>
            <ac:spMk id="19" creationId="{9323D83D-50D6-4040-A58B-FCEA340F886A}"/>
          </ac:spMkLst>
        </pc:spChg>
        <pc:spChg chg="add del">
          <ac:chgData name="Suneetha Padala" userId="0addf5b7-8356-45aa-a038-f2712770266f" providerId="ADAL" clId="{005AF553-B4D5-4736-A45E-8B0C516E356D}" dt="2023-08-09T07:53:09.088" v="215" actId="26606"/>
          <ac:spMkLst>
            <pc:docMk/>
            <pc:sldMk cId="3605963515" sldId="257"/>
            <ac:spMk id="23" creationId="{F10FD715-4DCE-4779-B634-EC78315EA213}"/>
          </ac:spMkLst>
        </pc:spChg>
        <pc:spChg chg="add">
          <ac:chgData name="Suneetha Padala" userId="0addf5b7-8356-45aa-a038-f2712770266f" providerId="ADAL" clId="{005AF553-B4D5-4736-A45E-8B0C516E356D}" dt="2023-08-09T07:53:09.097" v="216" actId="26606"/>
          <ac:spMkLst>
            <pc:docMk/>
            <pc:sldMk cId="3605963515" sldId="257"/>
            <ac:spMk id="25" creationId="{E80B86A7-A1EC-475B-9166-88902B033A38}"/>
          </ac:spMkLst>
        </pc:spChg>
        <pc:spChg chg="add">
          <ac:chgData name="Suneetha Padala" userId="0addf5b7-8356-45aa-a038-f2712770266f" providerId="ADAL" clId="{005AF553-B4D5-4736-A45E-8B0C516E356D}" dt="2023-08-09T07:53:09.097" v="216" actId="26606"/>
          <ac:spMkLst>
            <pc:docMk/>
            <pc:sldMk cId="3605963515" sldId="257"/>
            <ac:spMk id="26" creationId="{C2C29CB1-9F74-4879-A6AF-AEA67B6F1F4D}"/>
          </ac:spMkLst>
        </pc:spChg>
        <pc:spChg chg="add">
          <ac:chgData name="Suneetha Padala" userId="0addf5b7-8356-45aa-a038-f2712770266f" providerId="ADAL" clId="{005AF553-B4D5-4736-A45E-8B0C516E356D}" dt="2023-08-09T07:53:09.097" v="216" actId="26606"/>
          <ac:spMkLst>
            <pc:docMk/>
            <pc:sldMk cId="3605963515" sldId="257"/>
            <ac:spMk id="27" creationId="{7E2C7115-5336-410C-AD71-0F0952A2E5A7}"/>
          </ac:spMkLst>
        </pc:spChg>
        <pc:cxnChg chg="add del">
          <ac:chgData name="Suneetha Padala" userId="0addf5b7-8356-45aa-a038-f2712770266f" providerId="ADAL" clId="{005AF553-B4D5-4736-A45E-8B0C516E356D}" dt="2023-08-09T07:53:09.088" v="215" actId="26606"/>
          <ac:cxnSpMkLst>
            <pc:docMk/>
            <pc:sldMk cId="3605963515" sldId="257"/>
            <ac:cxnSpMk id="21" creationId="{1A1FE6BB-DFB2-4080-9B5E-076EF5DDE67B}"/>
          </ac:cxnSpMkLst>
        </pc:cxnChg>
      </pc:sldChg>
      <pc:sldChg chg="modSp mod setBg">
        <pc:chgData name="Suneetha Padala" userId="0addf5b7-8356-45aa-a038-f2712770266f" providerId="ADAL" clId="{005AF553-B4D5-4736-A45E-8B0C516E356D}" dt="2023-08-08T19:42:35.828" v="142" actId="26606"/>
        <pc:sldMkLst>
          <pc:docMk/>
          <pc:sldMk cId="2307723152" sldId="258"/>
        </pc:sldMkLst>
        <pc:spChg chg="mod ord">
          <ac:chgData name="Suneetha Padala" userId="0addf5b7-8356-45aa-a038-f2712770266f" providerId="ADAL" clId="{005AF553-B4D5-4736-A45E-8B0C516E356D}" dt="2023-08-08T19:42:35.828" v="142" actId="26606"/>
          <ac:spMkLst>
            <pc:docMk/>
            <pc:sldMk cId="2307723152" sldId="258"/>
            <ac:spMk id="1031" creationId="{52D1A14D-6DA5-4E77-8638-7CE8A72B14D7}"/>
          </ac:spMkLst>
        </pc:spChg>
        <pc:spChg chg="mod">
          <ac:chgData name="Suneetha Padala" userId="0addf5b7-8356-45aa-a038-f2712770266f" providerId="ADAL" clId="{005AF553-B4D5-4736-A45E-8B0C516E356D}" dt="2023-08-08T19:42:35.828" v="142" actId="26606"/>
          <ac:spMkLst>
            <pc:docMk/>
            <pc:sldMk cId="2307723152" sldId="258"/>
            <ac:spMk id="1033" creationId="{8BDA5040-0983-45D9-B231-3FD27BE48FB3}"/>
          </ac:spMkLst>
        </pc:spChg>
        <pc:spChg chg="mod">
          <ac:chgData name="Suneetha Padala" userId="0addf5b7-8356-45aa-a038-f2712770266f" providerId="ADAL" clId="{005AF553-B4D5-4736-A45E-8B0C516E356D}" dt="2023-08-08T19:42:35.828" v="142" actId="26606"/>
          <ac:spMkLst>
            <pc:docMk/>
            <pc:sldMk cId="2307723152" sldId="258"/>
            <ac:spMk id="1035" creationId="{9C8F7B15-9F74-430B-BB33-09DD1CF755D5}"/>
          </ac:spMkLst>
        </pc:spChg>
        <pc:picChg chg="mod">
          <ac:chgData name="Suneetha Padala" userId="0addf5b7-8356-45aa-a038-f2712770266f" providerId="ADAL" clId="{005AF553-B4D5-4736-A45E-8B0C516E356D}" dt="2023-08-08T19:42:35.828" v="142" actId="26606"/>
          <ac:picMkLst>
            <pc:docMk/>
            <pc:sldMk cId="2307723152" sldId="258"/>
            <ac:picMk id="1026" creationId="{20A70762-1AE7-37D4-A715-D04FF8FA4EF7}"/>
          </ac:picMkLst>
        </pc:picChg>
      </pc:sldChg>
      <pc:sldChg chg="addSp modSp mod setBg">
        <pc:chgData name="Suneetha Padala" userId="0addf5b7-8356-45aa-a038-f2712770266f" providerId="ADAL" clId="{005AF553-B4D5-4736-A45E-8B0C516E356D}" dt="2023-08-09T07:43:33.526" v="190" actId="5793"/>
        <pc:sldMkLst>
          <pc:docMk/>
          <pc:sldMk cId="4277711368" sldId="259"/>
        </pc:sldMkLst>
        <pc:spChg chg="mod">
          <ac:chgData name="Suneetha Padala" userId="0addf5b7-8356-45aa-a038-f2712770266f" providerId="ADAL" clId="{005AF553-B4D5-4736-A45E-8B0C516E356D}" dt="2023-08-08T19:42:17.471" v="141" actId="26606"/>
          <ac:spMkLst>
            <pc:docMk/>
            <pc:sldMk cId="4277711368" sldId="259"/>
            <ac:spMk id="2" creationId="{5AF7235A-26F7-5917-2445-A0042847C338}"/>
          </ac:spMkLst>
        </pc:spChg>
        <pc:spChg chg="mod">
          <ac:chgData name="Suneetha Padala" userId="0addf5b7-8356-45aa-a038-f2712770266f" providerId="ADAL" clId="{005AF553-B4D5-4736-A45E-8B0C516E356D}" dt="2023-08-09T07:43:33.526" v="190" actId="5793"/>
          <ac:spMkLst>
            <pc:docMk/>
            <pc:sldMk cId="4277711368" sldId="259"/>
            <ac:spMk id="3" creationId="{C9661D6E-2A6D-CFF5-7793-567A458A3328}"/>
          </ac:spMkLst>
        </pc:spChg>
        <pc:spChg chg="add">
          <ac:chgData name="Suneetha Padala" userId="0addf5b7-8356-45aa-a038-f2712770266f" providerId="ADAL" clId="{005AF553-B4D5-4736-A45E-8B0C516E356D}" dt="2023-08-08T19:42:17.471" v="141" actId="26606"/>
          <ac:spMkLst>
            <pc:docMk/>
            <pc:sldMk cId="4277711368" sldId="259"/>
            <ac:spMk id="8" creationId="{E80B86A7-A1EC-475B-9166-88902B033A38}"/>
          </ac:spMkLst>
        </pc:spChg>
        <pc:spChg chg="add">
          <ac:chgData name="Suneetha Padala" userId="0addf5b7-8356-45aa-a038-f2712770266f" providerId="ADAL" clId="{005AF553-B4D5-4736-A45E-8B0C516E356D}" dt="2023-08-08T19:42:17.471" v="141" actId="26606"/>
          <ac:spMkLst>
            <pc:docMk/>
            <pc:sldMk cId="4277711368" sldId="259"/>
            <ac:spMk id="10" creationId="{C2C29CB1-9F74-4879-A6AF-AEA67B6F1F4D}"/>
          </ac:spMkLst>
        </pc:spChg>
        <pc:spChg chg="add">
          <ac:chgData name="Suneetha Padala" userId="0addf5b7-8356-45aa-a038-f2712770266f" providerId="ADAL" clId="{005AF553-B4D5-4736-A45E-8B0C516E356D}" dt="2023-08-08T19:42:17.471" v="141" actId="26606"/>
          <ac:spMkLst>
            <pc:docMk/>
            <pc:sldMk cId="4277711368" sldId="259"/>
            <ac:spMk id="12" creationId="{7E2C7115-5336-410C-AD71-0F0952A2E5A7}"/>
          </ac:spMkLst>
        </pc:spChg>
      </pc:sldChg>
      <pc:sldChg chg="addSp delSp modSp del mod">
        <pc:chgData name="Suneetha Padala" userId="0addf5b7-8356-45aa-a038-f2712770266f" providerId="ADAL" clId="{005AF553-B4D5-4736-A45E-8B0C516E356D}" dt="2023-08-08T19:08:21.327" v="96" actId="47"/>
        <pc:sldMkLst>
          <pc:docMk/>
          <pc:sldMk cId="2644322824" sldId="261"/>
        </pc:sldMkLst>
        <pc:spChg chg="mod">
          <ac:chgData name="Suneetha Padala" userId="0addf5b7-8356-45aa-a038-f2712770266f" providerId="ADAL" clId="{005AF553-B4D5-4736-A45E-8B0C516E356D}" dt="2023-08-08T19:05:52.990" v="78" actId="20577"/>
          <ac:spMkLst>
            <pc:docMk/>
            <pc:sldMk cId="2644322824" sldId="261"/>
            <ac:spMk id="2" creationId="{CE569488-57AA-9139-9B0F-035EEA68F6EC}"/>
          </ac:spMkLst>
        </pc:spChg>
        <pc:spChg chg="del">
          <ac:chgData name="Suneetha Padala" userId="0addf5b7-8356-45aa-a038-f2712770266f" providerId="ADAL" clId="{005AF553-B4D5-4736-A45E-8B0C516E356D}" dt="2023-08-08T19:08:18.227" v="95" actId="478"/>
          <ac:spMkLst>
            <pc:docMk/>
            <pc:sldMk cId="2644322824" sldId="261"/>
            <ac:spMk id="3" creationId="{3304FC08-7C5D-E795-D3F4-B9679C704602}"/>
          </ac:spMkLst>
        </pc:spChg>
        <pc:spChg chg="add mod">
          <ac:chgData name="Suneetha Padala" userId="0addf5b7-8356-45aa-a038-f2712770266f" providerId="ADAL" clId="{005AF553-B4D5-4736-A45E-8B0C516E356D}" dt="2023-08-08T19:08:18.227" v="95" actId="478"/>
          <ac:spMkLst>
            <pc:docMk/>
            <pc:sldMk cId="2644322824" sldId="261"/>
            <ac:spMk id="5" creationId="{5B99638F-F8D7-A585-D222-B7E53502DA58}"/>
          </ac:spMkLst>
        </pc:spChg>
      </pc:sldChg>
      <pc:sldChg chg="addSp modSp mod ord setBg">
        <pc:chgData name="Suneetha Padala" userId="0addf5b7-8356-45aa-a038-f2712770266f" providerId="ADAL" clId="{005AF553-B4D5-4736-A45E-8B0C516E356D}" dt="2023-08-09T07:44:15.671" v="194" actId="12"/>
        <pc:sldMkLst>
          <pc:docMk/>
          <pc:sldMk cId="1392990201" sldId="262"/>
        </pc:sldMkLst>
        <pc:spChg chg="mod">
          <ac:chgData name="Suneetha Padala" userId="0addf5b7-8356-45aa-a038-f2712770266f" providerId="ADAL" clId="{005AF553-B4D5-4736-A45E-8B0C516E356D}" dt="2023-08-08T19:42:05.074" v="139" actId="26606"/>
          <ac:spMkLst>
            <pc:docMk/>
            <pc:sldMk cId="1392990201" sldId="262"/>
            <ac:spMk id="2" creationId="{E90A060D-C19B-666B-37C0-29F4D3AA3FEF}"/>
          </ac:spMkLst>
        </pc:spChg>
        <pc:spChg chg="mod">
          <ac:chgData name="Suneetha Padala" userId="0addf5b7-8356-45aa-a038-f2712770266f" providerId="ADAL" clId="{005AF553-B4D5-4736-A45E-8B0C516E356D}" dt="2023-08-09T07:44:15.671" v="194" actId="12"/>
          <ac:spMkLst>
            <pc:docMk/>
            <pc:sldMk cId="1392990201" sldId="262"/>
            <ac:spMk id="3" creationId="{79913E95-55D5-5AD8-F7F8-BA1B7F8FB717}"/>
          </ac:spMkLst>
        </pc:spChg>
        <pc:spChg chg="add">
          <ac:chgData name="Suneetha Padala" userId="0addf5b7-8356-45aa-a038-f2712770266f" providerId="ADAL" clId="{005AF553-B4D5-4736-A45E-8B0C516E356D}" dt="2023-08-08T19:42:05.074" v="139" actId="26606"/>
          <ac:spMkLst>
            <pc:docMk/>
            <pc:sldMk cId="1392990201" sldId="262"/>
            <ac:spMk id="8" creationId="{E80B86A7-A1EC-475B-9166-88902B033A38}"/>
          </ac:spMkLst>
        </pc:spChg>
        <pc:spChg chg="add">
          <ac:chgData name="Suneetha Padala" userId="0addf5b7-8356-45aa-a038-f2712770266f" providerId="ADAL" clId="{005AF553-B4D5-4736-A45E-8B0C516E356D}" dt="2023-08-08T19:42:05.074" v="139" actId="26606"/>
          <ac:spMkLst>
            <pc:docMk/>
            <pc:sldMk cId="1392990201" sldId="262"/>
            <ac:spMk id="10" creationId="{C2C29CB1-9F74-4879-A6AF-AEA67B6F1F4D}"/>
          </ac:spMkLst>
        </pc:spChg>
        <pc:spChg chg="add">
          <ac:chgData name="Suneetha Padala" userId="0addf5b7-8356-45aa-a038-f2712770266f" providerId="ADAL" clId="{005AF553-B4D5-4736-A45E-8B0C516E356D}" dt="2023-08-08T19:42:05.074" v="139" actId="26606"/>
          <ac:spMkLst>
            <pc:docMk/>
            <pc:sldMk cId="1392990201" sldId="262"/>
            <ac:spMk id="12" creationId="{7E2C7115-5336-410C-AD71-0F0952A2E5A7}"/>
          </ac:spMkLst>
        </pc:spChg>
      </pc:sldChg>
      <pc:sldChg chg="modSp del mod">
        <pc:chgData name="Suneetha Padala" userId="0addf5b7-8356-45aa-a038-f2712770266f" providerId="ADAL" clId="{005AF553-B4D5-4736-A45E-8B0C516E356D}" dt="2023-08-08T18:57:01.404" v="76" actId="47"/>
        <pc:sldMkLst>
          <pc:docMk/>
          <pc:sldMk cId="1608666298" sldId="263"/>
        </pc:sldMkLst>
        <pc:graphicFrameChg chg="modGraphic">
          <ac:chgData name="Suneetha Padala" userId="0addf5b7-8356-45aa-a038-f2712770266f" providerId="ADAL" clId="{005AF553-B4D5-4736-A45E-8B0C516E356D}" dt="2023-08-08T18:56:35.324" v="75" actId="21"/>
          <ac:graphicFrameMkLst>
            <pc:docMk/>
            <pc:sldMk cId="1608666298" sldId="263"/>
            <ac:graphicFrameMk id="4" creationId="{C9439D7E-1FB3-CBC4-89B1-515038F22B80}"/>
          </ac:graphicFrameMkLst>
        </pc:graphicFrameChg>
      </pc:sldChg>
      <pc:sldChg chg="addSp delSp modSp new del mod">
        <pc:chgData name="Suneetha Padala" userId="0addf5b7-8356-45aa-a038-f2712770266f" providerId="ADAL" clId="{005AF553-B4D5-4736-A45E-8B0C516E356D}" dt="2023-07-31T06:03:16.516" v="33" actId="47"/>
        <pc:sldMkLst>
          <pc:docMk/>
          <pc:sldMk cId="435896816" sldId="264"/>
        </pc:sldMkLst>
        <pc:spChg chg="mod">
          <ac:chgData name="Suneetha Padala" userId="0addf5b7-8356-45aa-a038-f2712770266f" providerId="ADAL" clId="{005AF553-B4D5-4736-A45E-8B0C516E356D}" dt="2023-07-31T05:59:08.094" v="9" actId="21"/>
          <ac:spMkLst>
            <pc:docMk/>
            <pc:sldMk cId="435896816" sldId="264"/>
            <ac:spMk id="2" creationId="{7A347E26-19D1-5843-1F4E-4C98F6D97A8B}"/>
          </ac:spMkLst>
        </pc:spChg>
        <pc:spChg chg="del">
          <ac:chgData name="Suneetha Padala" userId="0addf5b7-8356-45aa-a038-f2712770266f" providerId="ADAL" clId="{005AF553-B4D5-4736-A45E-8B0C516E356D}" dt="2023-07-31T05:58:28.140" v="1"/>
          <ac:spMkLst>
            <pc:docMk/>
            <pc:sldMk cId="435896816" sldId="264"/>
            <ac:spMk id="3" creationId="{BFCEB6A0-BD61-9D5B-6D57-DDFDEEFF3368}"/>
          </ac:spMkLst>
        </pc:spChg>
        <pc:spChg chg="add mod">
          <ac:chgData name="Suneetha Padala" userId="0addf5b7-8356-45aa-a038-f2712770266f" providerId="ADAL" clId="{005AF553-B4D5-4736-A45E-8B0C516E356D}" dt="2023-07-31T05:58:50.585" v="6" actId="21"/>
          <ac:spMkLst>
            <pc:docMk/>
            <pc:sldMk cId="435896816" sldId="264"/>
            <ac:spMk id="4" creationId="{68230499-7E04-AB10-404C-27E183C09B25}"/>
          </ac:spMkLst>
        </pc:spChg>
      </pc:sldChg>
      <pc:sldChg chg="addSp delSp modSp new mod setBg modClrScheme chgLayout">
        <pc:chgData name="Suneetha Padala" userId="0addf5b7-8356-45aa-a038-f2712770266f" providerId="ADAL" clId="{005AF553-B4D5-4736-A45E-8B0C516E356D}" dt="2023-08-09T10:03:44.841" v="218" actId="26606"/>
        <pc:sldMkLst>
          <pc:docMk/>
          <pc:sldMk cId="2498895569" sldId="265"/>
        </pc:sldMkLst>
        <pc:spChg chg="del mod ord">
          <ac:chgData name="Suneetha Padala" userId="0addf5b7-8356-45aa-a038-f2712770266f" providerId="ADAL" clId="{005AF553-B4D5-4736-A45E-8B0C516E356D}" dt="2023-07-31T06:03:01.088" v="30" actId="478"/>
          <ac:spMkLst>
            <pc:docMk/>
            <pc:sldMk cId="2498895569" sldId="265"/>
            <ac:spMk id="2" creationId="{B3AB34C4-9C17-3D07-2ADC-517A7220DECB}"/>
          </ac:spMkLst>
        </pc:spChg>
        <pc:spChg chg="del mod">
          <ac:chgData name="Suneetha Padala" userId="0addf5b7-8356-45aa-a038-f2712770266f" providerId="ADAL" clId="{005AF553-B4D5-4736-A45E-8B0C516E356D}" dt="2023-07-31T06:01:36.049" v="23" actId="478"/>
          <ac:spMkLst>
            <pc:docMk/>
            <pc:sldMk cId="2498895569" sldId="265"/>
            <ac:spMk id="3" creationId="{57AA4BB9-16F9-D9D3-BE82-84DA44BD47B1}"/>
          </ac:spMkLst>
        </pc:spChg>
        <pc:spChg chg="add del mod">
          <ac:chgData name="Suneetha Padala" userId="0addf5b7-8356-45aa-a038-f2712770266f" providerId="ADAL" clId="{005AF553-B4D5-4736-A45E-8B0C516E356D}" dt="2023-07-31T06:00:29.521" v="20"/>
          <ac:spMkLst>
            <pc:docMk/>
            <pc:sldMk cId="2498895569" sldId="265"/>
            <ac:spMk id="5" creationId="{0496ECF3-E1C2-8468-D674-7E511DF9B425}"/>
          </ac:spMkLst>
        </pc:spChg>
        <pc:spChg chg="add del mod">
          <ac:chgData name="Suneetha Padala" userId="0addf5b7-8356-45aa-a038-f2712770266f" providerId="ADAL" clId="{005AF553-B4D5-4736-A45E-8B0C516E356D}" dt="2023-07-31T06:01:41.746" v="25" actId="26606"/>
          <ac:spMkLst>
            <pc:docMk/>
            <pc:sldMk cId="2498895569" sldId="265"/>
            <ac:spMk id="7" creationId="{130D9026-20B2-C6C7-D9D8-D3578808554E}"/>
          </ac:spMkLst>
        </pc:spChg>
        <pc:spChg chg="add del mod">
          <ac:chgData name="Suneetha Padala" userId="0addf5b7-8356-45aa-a038-f2712770266f" providerId="ADAL" clId="{005AF553-B4D5-4736-A45E-8B0C516E356D}" dt="2023-07-31T06:03:04.412" v="31" actId="478"/>
          <ac:spMkLst>
            <pc:docMk/>
            <pc:sldMk cId="2498895569" sldId="265"/>
            <ac:spMk id="11" creationId="{4D385417-1423-D479-D684-F200B0AF4829}"/>
          </ac:spMkLst>
        </pc:spChg>
        <pc:spChg chg="add del mod">
          <ac:chgData name="Suneetha Padala" userId="0addf5b7-8356-45aa-a038-f2712770266f" providerId="ADAL" clId="{005AF553-B4D5-4736-A45E-8B0C516E356D}" dt="2023-07-31T06:03:22.745" v="35" actId="478"/>
          <ac:spMkLst>
            <pc:docMk/>
            <pc:sldMk cId="2498895569" sldId="265"/>
            <ac:spMk id="14" creationId="{6008F35F-D16F-4570-858B-EF57288370AE}"/>
          </ac:spMkLst>
        </pc:spChg>
        <pc:spChg chg="add mod ord">
          <ac:chgData name="Suneetha Padala" userId="0addf5b7-8356-45aa-a038-f2712770266f" providerId="ADAL" clId="{005AF553-B4D5-4736-A45E-8B0C516E356D}" dt="2023-08-09T10:03:44.841" v="218" actId="26606"/>
          <ac:spMkLst>
            <pc:docMk/>
            <pc:sldMk cId="2498895569" sldId="265"/>
            <ac:spMk id="16" creationId="{D473ED7E-BC30-4C26-8A9B-4B3EBD2A9855}"/>
          </ac:spMkLst>
        </pc:spChg>
        <pc:spChg chg="add mod">
          <ac:chgData name="Suneetha Padala" userId="0addf5b7-8356-45aa-a038-f2712770266f" providerId="ADAL" clId="{005AF553-B4D5-4736-A45E-8B0C516E356D}" dt="2023-08-09T10:03:44.841" v="218" actId="26606"/>
          <ac:spMkLst>
            <pc:docMk/>
            <pc:sldMk cId="2498895569" sldId="265"/>
            <ac:spMk id="18" creationId="{26821172-B493-47F7-94BD-54EC7A32DC85}"/>
          </ac:spMkLst>
        </pc:spChg>
        <pc:spChg chg="add mod">
          <ac:chgData name="Suneetha Padala" userId="0addf5b7-8356-45aa-a038-f2712770266f" providerId="ADAL" clId="{005AF553-B4D5-4736-A45E-8B0C516E356D}" dt="2023-08-09T10:03:44.841" v="218" actId="26606"/>
          <ac:spMkLst>
            <pc:docMk/>
            <pc:sldMk cId="2498895569" sldId="265"/>
            <ac:spMk id="20" creationId="{1414B732-7187-427B-B84B-E95823CFE97C}"/>
          </ac:spMkLst>
        </pc:spChg>
        <pc:spChg chg="add">
          <ac:chgData name="Suneetha Padala" userId="0addf5b7-8356-45aa-a038-f2712770266f" providerId="ADAL" clId="{005AF553-B4D5-4736-A45E-8B0C516E356D}" dt="2023-08-09T10:03:44.841" v="218" actId="26606"/>
          <ac:spMkLst>
            <pc:docMk/>
            <pc:sldMk cId="2498895569" sldId="265"/>
            <ac:spMk id="22" creationId="{39178BE9-53D8-441A-8691-0ED3B464BCD4}"/>
          </ac:spMkLst>
        </pc:spChg>
        <pc:spChg chg="add del">
          <ac:chgData name="Suneetha Padala" userId="0addf5b7-8356-45aa-a038-f2712770266f" providerId="ADAL" clId="{005AF553-B4D5-4736-A45E-8B0C516E356D}" dt="2023-08-08T19:43:52.134" v="153" actId="26606"/>
          <ac:spMkLst>
            <pc:docMk/>
            <pc:sldMk cId="2498895569" sldId="265"/>
            <ac:spMk id="25" creationId="{542A1125-BEEF-4B06-B7A6-5C89AFBF8026}"/>
          </ac:spMkLst>
        </pc:spChg>
        <pc:spChg chg="add del">
          <ac:chgData name="Suneetha Padala" userId="0addf5b7-8356-45aa-a038-f2712770266f" providerId="ADAL" clId="{005AF553-B4D5-4736-A45E-8B0C516E356D}" dt="2023-08-08T19:43:52.134" v="153" actId="26606"/>
          <ac:spMkLst>
            <pc:docMk/>
            <pc:sldMk cId="2498895569" sldId="265"/>
            <ac:spMk id="27" creationId="{341AF29A-C02E-4F6E-AE31-4D61F939D5C3}"/>
          </ac:spMkLst>
        </pc:spChg>
        <pc:spChg chg="add del">
          <ac:chgData name="Suneetha Padala" userId="0addf5b7-8356-45aa-a038-f2712770266f" providerId="ADAL" clId="{005AF553-B4D5-4736-A45E-8B0C516E356D}" dt="2023-08-08T19:43:52.134" v="153" actId="26606"/>
          <ac:spMkLst>
            <pc:docMk/>
            <pc:sldMk cId="2498895569" sldId="265"/>
            <ac:spMk id="29" creationId="{64803267-175B-4586-A120-09F386B975F2}"/>
          </ac:spMkLst>
        </pc:spChg>
        <pc:spChg chg="add del">
          <ac:chgData name="Suneetha Padala" userId="0addf5b7-8356-45aa-a038-f2712770266f" providerId="ADAL" clId="{005AF553-B4D5-4736-A45E-8B0C516E356D}" dt="2023-08-09T10:03:27.896" v="217" actId="26606"/>
          <ac:spMkLst>
            <pc:docMk/>
            <pc:sldMk cId="2498895569" sldId="265"/>
            <ac:spMk id="34" creationId="{21029ED5-F105-4DD2-99C8-1E4422817978}"/>
          </ac:spMkLst>
        </pc:spChg>
        <pc:spChg chg="add del">
          <ac:chgData name="Suneetha Padala" userId="0addf5b7-8356-45aa-a038-f2712770266f" providerId="ADAL" clId="{005AF553-B4D5-4736-A45E-8B0C516E356D}" dt="2023-08-09T10:03:27.896" v="217" actId="26606"/>
          <ac:spMkLst>
            <pc:docMk/>
            <pc:sldMk cId="2498895569" sldId="265"/>
            <ac:spMk id="47" creationId="{5C9652B3-A450-4ED6-8FBF-F536BA60B4D8}"/>
          </ac:spMkLst>
        </pc:spChg>
        <pc:grpChg chg="add del">
          <ac:chgData name="Suneetha Padala" userId="0addf5b7-8356-45aa-a038-f2712770266f" providerId="ADAL" clId="{005AF553-B4D5-4736-A45E-8B0C516E356D}" dt="2023-08-09T10:03:27.896" v="217" actId="26606"/>
          <ac:grpSpMkLst>
            <pc:docMk/>
            <pc:sldMk cId="2498895569" sldId="265"/>
            <ac:grpSpMk id="36" creationId="{2D621E68-BF28-4A1C-B1A2-4E55E139E79A}"/>
          </ac:grpSpMkLst>
        </pc:grpChg>
        <pc:graphicFrameChg chg="add del mod">
          <ac:chgData name="Suneetha Padala" userId="0addf5b7-8356-45aa-a038-f2712770266f" providerId="ADAL" clId="{005AF553-B4D5-4736-A45E-8B0C516E356D}" dt="2023-07-31T06:00:29.521" v="20"/>
          <ac:graphicFrameMkLst>
            <pc:docMk/>
            <pc:sldMk cId="2498895569" sldId="265"/>
            <ac:graphicFrameMk id="4" creationId="{98E4E917-AB0B-79C5-D08C-0180BFEAF917}"/>
          </ac:graphicFrameMkLst>
        </pc:graphicFrameChg>
        <pc:picChg chg="add mod">
          <ac:chgData name="Suneetha Padala" userId="0addf5b7-8356-45aa-a038-f2712770266f" providerId="ADAL" clId="{005AF553-B4D5-4736-A45E-8B0C516E356D}" dt="2023-08-09T10:03:44.841" v="218" actId="26606"/>
          <ac:picMkLst>
            <pc:docMk/>
            <pc:sldMk cId="2498895569" sldId="265"/>
            <ac:picMk id="9" creationId="{70D277C7-F7B5-486B-7F63-C2D850E4E455}"/>
          </ac:picMkLst>
        </pc:picChg>
      </pc:sldChg>
      <pc:sldChg chg="addSp delSp modSp new mod setBg">
        <pc:chgData name="Suneetha Padala" userId="0addf5b7-8356-45aa-a038-f2712770266f" providerId="ADAL" clId="{005AF553-B4D5-4736-A45E-8B0C516E356D}" dt="2023-08-09T10:03:51.793" v="219" actId="26606"/>
        <pc:sldMkLst>
          <pc:docMk/>
          <pc:sldMk cId="450343177" sldId="266"/>
        </pc:sldMkLst>
        <pc:spChg chg="add mod ord">
          <ac:chgData name="Suneetha Padala" userId="0addf5b7-8356-45aa-a038-f2712770266f" providerId="ADAL" clId="{005AF553-B4D5-4736-A45E-8B0C516E356D}" dt="2023-08-09T10:03:51.793" v="219" actId="26606"/>
          <ac:spMkLst>
            <pc:docMk/>
            <pc:sldMk cId="450343177" sldId="266"/>
            <ac:spMk id="8" creationId="{52D1A14D-6DA5-4E77-8638-7CE8A72B14D7}"/>
          </ac:spMkLst>
        </pc:spChg>
        <pc:spChg chg="add mod">
          <ac:chgData name="Suneetha Padala" userId="0addf5b7-8356-45aa-a038-f2712770266f" providerId="ADAL" clId="{005AF553-B4D5-4736-A45E-8B0C516E356D}" dt="2023-08-09T10:03:51.793" v="219" actId="26606"/>
          <ac:spMkLst>
            <pc:docMk/>
            <pc:sldMk cId="450343177" sldId="266"/>
            <ac:spMk id="10" creationId="{8BDA5040-0983-45D9-B231-3FD27BE48FB3}"/>
          </ac:spMkLst>
        </pc:spChg>
        <pc:spChg chg="add mod">
          <ac:chgData name="Suneetha Padala" userId="0addf5b7-8356-45aa-a038-f2712770266f" providerId="ADAL" clId="{005AF553-B4D5-4736-A45E-8B0C516E356D}" dt="2023-08-09T10:03:51.793" v="219" actId="26606"/>
          <ac:spMkLst>
            <pc:docMk/>
            <pc:sldMk cId="450343177" sldId="266"/>
            <ac:spMk id="12" creationId="{9C8F7B15-9F74-430B-BB33-09DD1CF755D5}"/>
          </ac:spMkLst>
        </pc:spChg>
        <pc:spChg chg="add del">
          <ac:chgData name="Suneetha Padala" userId="0addf5b7-8356-45aa-a038-f2712770266f" providerId="ADAL" clId="{005AF553-B4D5-4736-A45E-8B0C516E356D}" dt="2023-08-08T19:43:17.695" v="147" actId="26606"/>
          <ac:spMkLst>
            <pc:docMk/>
            <pc:sldMk cId="450343177" sldId="266"/>
            <ac:spMk id="17" creationId="{21029ED5-F105-4DD2-99C8-1E4422817978}"/>
          </ac:spMkLst>
        </pc:spChg>
        <pc:spChg chg="add del">
          <ac:chgData name="Suneetha Padala" userId="0addf5b7-8356-45aa-a038-f2712770266f" providerId="ADAL" clId="{005AF553-B4D5-4736-A45E-8B0C516E356D}" dt="2023-08-08T19:43:42.118" v="152" actId="26606"/>
          <ac:spMkLst>
            <pc:docMk/>
            <pc:sldMk cId="450343177" sldId="266"/>
            <ac:spMk id="21" creationId="{64803267-175B-4586-A120-09F386B975F2}"/>
          </ac:spMkLst>
        </pc:spChg>
        <pc:spChg chg="add del">
          <ac:chgData name="Suneetha Padala" userId="0addf5b7-8356-45aa-a038-f2712770266f" providerId="ADAL" clId="{005AF553-B4D5-4736-A45E-8B0C516E356D}" dt="2023-08-08T19:43:17.695" v="147" actId="26606"/>
          <ac:spMkLst>
            <pc:docMk/>
            <pc:sldMk cId="450343177" sldId="266"/>
            <ac:spMk id="30" creationId="{5C9652B3-A450-4ED6-8FBF-F536BA60B4D8}"/>
          </ac:spMkLst>
        </pc:spChg>
        <pc:spChg chg="add del">
          <ac:chgData name="Suneetha Padala" userId="0addf5b7-8356-45aa-a038-f2712770266f" providerId="ADAL" clId="{005AF553-B4D5-4736-A45E-8B0C516E356D}" dt="2023-08-08T19:43:42.118" v="152" actId="26606"/>
          <ac:spMkLst>
            <pc:docMk/>
            <pc:sldMk cId="450343177" sldId="266"/>
            <ac:spMk id="32" creationId="{542A1125-BEEF-4B06-B7A6-5C89AFBF8026}"/>
          </ac:spMkLst>
        </pc:spChg>
        <pc:spChg chg="add del">
          <ac:chgData name="Suneetha Padala" userId="0addf5b7-8356-45aa-a038-f2712770266f" providerId="ADAL" clId="{005AF553-B4D5-4736-A45E-8B0C516E356D}" dt="2023-08-08T19:43:42.118" v="152" actId="26606"/>
          <ac:spMkLst>
            <pc:docMk/>
            <pc:sldMk cId="450343177" sldId="266"/>
            <ac:spMk id="33" creationId="{341AF29A-C02E-4F6E-AE31-4D61F939D5C3}"/>
          </ac:spMkLst>
        </pc:spChg>
        <pc:spChg chg="add del">
          <ac:chgData name="Suneetha Padala" userId="0addf5b7-8356-45aa-a038-f2712770266f" providerId="ADAL" clId="{005AF553-B4D5-4736-A45E-8B0C516E356D}" dt="2023-08-09T10:03:51.793" v="219" actId="26606"/>
          <ac:spMkLst>
            <pc:docMk/>
            <pc:sldMk cId="450343177" sldId="266"/>
            <ac:spMk id="38" creationId="{21029ED5-F105-4DD2-99C8-1E4422817978}"/>
          </ac:spMkLst>
        </pc:spChg>
        <pc:spChg chg="add del">
          <ac:chgData name="Suneetha Padala" userId="0addf5b7-8356-45aa-a038-f2712770266f" providerId="ADAL" clId="{005AF553-B4D5-4736-A45E-8B0C516E356D}" dt="2023-08-09T10:03:51.793" v="219" actId="26606"/>
          <ac:spMkLst>
            <pc:docMk/>
            <pc:sldMk cId="450343177" sldId="266"/>
            <ac:spMk id="51" creationId="{5C9652B3-A450-4ED6-8FBF-F536BA60B4D8}"/>
          </ac:spMkLst>
        </pc:spChg>
        <pc:spChg chg="add">
          <ac:chgData name="Suneetha Padala" userId="0addf5b7-8356-45aa-a038-f2712770266f" providerId="ADAL" clId="{005AF553-B4D5-4736-A45E-8B0C516E356D}" dt="2023-08-09T10:03:51.793" v="219" actId="26606"/>
          <ac:spMkLst>
            <pc:docMk/>
            <pc:sldMk cId="450343177" sldId="266"/>
            <ac:spMk id="56" creationId="{377F545A-A4BF-4D23-B82E-2D33535D6006}"/>
          </ac:spMkLst>
        </pc:spChg>
        <pc:grpChg chg="add del">
          <ac:chgData name="Suneetha Padala" userId="0addf5b7-8356-45aa-a038-f2712770266f" providerId="ADAL" clId="{005AF553-B4D5-4736-A45E-8B0C516E356D}" dt="2023-08-08T19:43:17.695" v="147" actId="26606"/>
          <ac:grpSpMkLst>
            <pc:docMk/>
            <pc:sldMk cId="450343177" sldId="266"/>
            <ac:grpSpMk id="19" creationId="{2D621E68-BF28-4A1C-B1A2-4E55E139E79A}"/>
          </ac:grpSpMkLst>
        </pc:grpChg>
        <pc:grpChg chg="add del">
          <ac:chgData name="Suneetha Padala" userId="0addf5b7-8356-45aa-a038-f2712770266f" providerId="ADAL" clId="{005AF553-B4D5-4736-A45E-8B0C516E356D}" dt="2023-08-09T10:03:51.793" v="219" actId="26606"/>
          <ac:grpSpMkLst>
            <pc:docMk/>
            <pc:sldMk cId="450343177" sldId="266"/>
            <ac:grpSpMk id="40" creationId="{2D621E68-BF28-4A1C-B1A2-4E55E139E79A}"/>
          </ac:grpSpMkLst>
        </pc:grpChg>
        <pc:picChg chg="add mod">
          <ac:chgData name="Suneetha Padala" userId="0addf5b7-8356-45aa-a038-f2712770266f" providerId="ADAL" clId="{005AF553-B4D5-4736-A45E-8B0C516E356D}" dt="2023-08-09T10:03:51.793" v="219" actId="26606"/>
          <ac:picMkLst>
            <pc:docMk/>
            <pc:sldMk cId="450343177" sldId="266"/>
            <ac:picMk id="3" creationId="{AF4106A9-23DB-26D5-C20D-BC235752A22E}"/>
          </ac:picMkLst>
        </pc:picChg>
      </pc:sldChg>
      <pc:sldChg chg="addSp modSp new mod setBg">
        <pc:chgData name="Suneetha Padala" userId="0addf5b7-8356-45aa-a038-f2712770266f" providerId="ADAL" clId="{005AF553-B4D5-4736-A45E-8B0C516E356D}" dt="2023-08-09T07:43:56.723" v="193" actId="12"/>
        <pc:sldMkLst>
          <pc:docMk/>
          <pc:sldMk cId="133342230" sldId="267"/>
        </pc:sldMkLst>
        <pc:spChg chg="mod">
          <ac:chgData name="Suneetha Padala" userId="0addf5b7-8356-45aa-a038-f2712770266f" providerId="ADAL" clId="{005AF553-B4D5-4736-A45E-8B0C516E356D}" dt="2023-08-08T19:42:41.982" v="143" actId="26606"/>
          <ac:spMkLst>
            <pc:docMk/>
            <pc:sldMk cId="133342230" sldId="267"/>
            <ac:spMk id="2" creationId="{494E1A1D-66B1-ECFA-739F-A635B7D9AAD8}"/>
          </ac:spMkLst>
        </pc:spChg>
        <pc:spChg chg="mod">
          <ac:chgData name="Suneetha Padala" userId="0addf5b7-8356-45aa-a038-f2712770266f" providerId="ADAL" clId="{005AF553-B4D5-4736-A45E-8B0C516E356D}" dt="2023-08-09T07:43:56.723" v="193" actId="12"/>
          <ac:spMkLst>
            <pc:docMk/>
            <pc:sldMk cId="133342230" sldId="267"/>
            <ac:spMk id="3" creationId="{FBECC72F-3355-2802-BF20-F1E17ABBFD13}"/>
          </ac:spMkLst>
        </pc:spChg>
        <pc:spChg chg="add">
          <ac:chgData name="Suneetha Padala" userId="0addf5b7-8356-45aa-a038-f2712770266f" providerId="ADAL" clId="{005AF553-B4D5-4736-A45E-8B0C516E356D}" dt="2023-08-08T19:42:41.982" v="143" actId="26606"/>
          <ac:spMkLst>
            <pc:docMk/>
            <pc:sldMk cId="133342230" sldId="267"/>
            <ac:spMk id="8" creationId="{E80B86A7-A1EC-475B-9166-88902B033A38}"/>
          </ac:spMkLst>
        </pc:spChg>
        <pc:spChg chg="add">
          <ac:chgData name="Suneetha Padala" userId="0addf5b7-8356-45aa-a038-f2712770266f" providerId="ADAL" clId="{005AF553-B4D5-4736-A45E-8B0C516E356D}" dt="2023-08-08T19:42:41.982" v="143" actId="26606"/>
          <ac:spMkLst>
            <pc:docMk/>
            <pc:sldMk cId="133342230" sldId="267"/>
            <ac:spMk id="10" creationId="{C2C29CB1-9F74-4879-A6AF-AEA67B6F1F4D}"/>
          </ac:spMkLst>
        </pc:spChg>
        <pc:spChg chg="add">
          <ac:chgData name="Suneetha Padala" userId="0addf5b7-8356-45aa-a038-f2712770266f" providerId="ADAL" clId="{005AF553-B4D5-4736-A45E-8B0C516E356D}" dt="2023-08-08T19:42:41.982" v="143" actId="26606"/>
          <ac:spMkLst>
            <pc:docMk/>
            <pc:sldMk cId="133342230" sldId="267"/>
            <ac:spMk id="12" creationId="{7E2C7115-5336-410C-AD71-0F0952A2E5A7}"/>
          </ac:spMkLst>
        </pc:spChg>
      </pc:sldChg>
      <pc:sldChg chg="addSp modSp new mod setBg">
        <pc:chgData name="Suneetha Padala" userId="0addf5b7-8356-45aa-a038-f2712770266f" providerId="ADAL" clId="{005AF553-B4D5-4736-A45E-8B0C516E356D}" dt="2023-08-09T07:43:46.780" v="192" actId="12"/>
        <pc:sldMkLst>
          <pc:docMk/>
          <pc:sldMk cId="1590922647" sldId="268"/>
        </pc:sldMkLst>
        <pc:spChg chg="mod">
          <ac:chgData name="Suneetha Padala" userId="0addf5b7-8356-45aa-a038-f2712770266f" providerId="ADAL" clId="{005AF553-B4D5-4736-A45E-8B0C516E356D}" dt="2023-08-08T19:42:46.677" v="144" actId="26606"/>
          <ac:spMkLst>
            <pc:docMk/>
            <pc:sldMk cId="1590922647" sldId="268"/>
            <ac:spMk id="2" creationId="{0F9A8E85-2BE6-C8D8-8122-06B736B591EF}"/>
          </ac:spMkLst>
        </pc:spChg>
        <pc:spChg chg="mod">
          <ac:chgData name="Suneetha Padala" userId="0addf5b7-8356-45aa-a038-f2712770266f" providerId="ADAL" clId="{005AF553-B4D5-4736-A45E-8B0C516E356D}" dt="2023-08-09T07:43:46.780" v="192" actId="12"/>
          <ac:spMkLst>
            <pc:docMk/>
            <pc:sldMk cId="1590922647" sldId="268"/>
            <ac:spMk id="3" creationId="{08AA2D67-7B17-C0A3-0A90-AB4108417273}"/>
          </ac:spMkLst>
        </pc:spChg>
        <pc:spChg chg="add">
          <ac:chgData name="Suneetha Padala" userId="0addf5b7-8356-45aa-a038-f2712770266f" providerId="ADAL" clId="{005AF553-B4D5-4736-A45E-8B0C516E356D}" dt="2023-08-08T19:42:46.677" v="144" actId="26606"/>
          <ac:spMkLst>
            <pc:docMk/>
            <pc:sldMk cId="1590922647" sldId="268"/>
            <ac:spMk id="8" creationId="{E80B86A7-A1EC-475B-9166-88902B033A38}"/>
          </ac:spMkLst>
        </pc:spChg>
        <pc:spChg chg="add">
          <ac:chgData name="Suneetha Padala" userId="0addf5b7-8356-45aa-a038-f2712770266f" providerId="ADAL" clId="{005AF553-B4D5-4736-A45E-8B0C516E356D}" dt="2023-08-08T19:42:46.677" v="144" actId="26606"/>
          <ac:spMkLst>
            <pc:docMk/>
            <pc:sldMk cId="1590922647" sldId="268"/>
            <ac:spMk id="10" creationId="{C2C29CB1-9F74-4879-A6AF-AEA67B6F1F4D}"/>
          </ac:spMkLst>
        </pc:spChg>
        <pc:spChg chg="add">
          <ac:chgData name="Suneetha Padala" userId="0addf5b7-8356-45aa-a038-f2712770266f" providerId="ADAL" clId="{005AF553-B4D5-4736-A45E-8B0C516E356D}" dt="2023-08-08T19:42:46.677" v="144" actId="26606"/>
          <ac:spMkLst>
            <pc:docMk/>
            <pc:sldMk cId="1590922647" sldId="268"/>
            <ac:spMk id="12" creationId="{7E2C7115-5336-410C-AD71-0F0952A2E5A7}"/>
          </ac:spMkLst>
        </pc:spChg>
      </pc:sldChg>
      <pc:sldChg chg="addSp modSp new mod setBg">
        <pc:chgData name="Suneetha Padala" userId="0addf5b7-8356-45aa-a038-f2712770266f" providerId="ADAL" clId="{005AF553-B4D5-4736-A45E-8B0C516E356D}" dt="2023-08-09T07:52:44.609" v="212" actId="26606"/>
        <pc:sldMkLst>
          <pc:docMk/>
          <pc:sldMk cId="755654811" sldId="269"/>
        </pc:sldMkLst>
        <pc:spChg chg="mod">
          <ac:chgData name="Suneetha Padala" userId="0addf5b7-8356-45aa-a038-f2712770266f" providerId="ADAL" clId="{005AF553-B4D5-4736-A45E-8B0C516E356D}" dt="2023-08-09T07:52:44.609" v="212" actId="26606"/>
          <ac:spMkLst>
            <pc:docMk/>
            <pc:sldMk cId="755654811" sldId="269"/>
            <ac:spMk id="2" creationId="{718FA76B-4052-1150-908A-750DC1C81BD7}"/>
          </ac:spMkLst>
        </pc:spChg>
        <pc:spChg chg="mod">
          <ac:chgData name="Suneetha Padala" userId="0addf5b7-8356-45aa-a038-f2712770266f" providerId="ADAL" clId="{005AF553-B4D5-4736-A45E-8B0C516E356D}" dt="2023-08-09T07:52:44.609" v="212" actId="26606"/>
          <ac:spMkLst>
            <pc:docMk/>
            <pc:sldMk cId="755654811" sldId="269"/>
            <ac:spMk id="3" creationId="{35F29807-6FE7-DBA2-2A57-237E6785CBCD}"/>
          </ac:spMkLst>
        </pc:spChg>
        <pc:spChg chg="add">
          <ac:chgData name="Suneetha Padala" userId="0addf5b7-8356-45aa-a038-f2712770266f" providerId="ADAL" clId="{005AF553-B4D5-4736-A45E-8B0C516E356D}" dt="2023-08-09T07:52:44.609" v="212" actId="26606"/>
          <ac:spMkLst>
            <pc:docMk/>
            <pc:sldMk cId="755654811" sldId="269"/>
            <ac:spMk id="8" creationId="{E80B86A7-A1EC-475B-9166-88902B033A38}"/>
          </ac:spMkLst>
        </pc:spChg>
        <pc:spChg chg="add">
          <ac:chgData name="Suneetha Padala" userId="0addf5b7-8356-45aa-a038-f2712770266f" providerId="ADAL" clId="{005AF553-B4D5-4736-A45E-8B0C516E356D}" dt="2023-08-09T07:52:44.609" v="212" actId="26606"/>
          <ac:spMkLst>
            <pc:docMk/>
            <pc:sldMk cId="755654811" sldId="269"/>
            <ac:spMk id="10" creationId="{C2C29CB1-9F74-4879-A6AF-AEA67B6F1F4D}"/>
          </ac:spMkLst>
        </pc:spChg>
        <pc:spChg chg="add">
          <ac:chgData name="Suneetha Padala" userId="0addf5b7-8356-45aa-a038-f2712770266f" providerId="ADAL" clId="{005AF553-B4D5-4736-A45E-8B0C516E356D}" dt="2023-08-09T07:52:44.609" v="212" actId="26606"/>
          <ac:spMkLst>
            <pc:docMk/>
            <pc:sldMk cId="755654811" sldId="269"/>
            <ac:spMk id="12" creationId="{7E2C7115-5336-410C-AD71-0F0952A2E5A7}"/>
          </ac:spMkLst>
        </pc:spChg>
      </pc:sldChg>
      <pc:sldChg chg="addSp modSp new mod setBg">
        <pc:chgData name="Suneetha Padala" userId="0addf5b7-8356-45aa-a038-f2712770266f" providerId="ADAL" clId="{005AF553-B4D5-4736-A45E-8B0C516E356D}" dt="2023-08-09T07:52:49.942" v="213" actId="26606"/>
        <pc:sldMkLst>
          <pc:docMk/>
          <pc:sldMk cId="2935490882" sldId="270"/>
        </pc:sldMkLst>
        <pc:spChg chg="mod">
          <ac:chgData name="Suneetha Padala" userId="0addf5b7-8356-45aa-a038-f2712770266f" providerId="ADAL" clId="{005AF553-B4D5-4736-A45E-8B0C516E356D}" dt="2023-08-09T07:52:49.942" v="213" actId="26606"/>
          <ac:spMkLst>
            <pc:docMk/>
            <pc:sldMk cId="2935490882" sldId="270"/>
            <ac:spMk id="2" creationId="{5A2B72E0-BF1D-2260-9D69-F1A3792287B2}"/>
          </ac:spMkLst>
        </pc:spChg>
        <pc:spChg chg="mod">
          <ac:chgData name="Suneetha Padala" userId="0addf5b7-8356-45aa-a038-f2712770266f" providerId="ADAL" clId="{005AF553-B4D5-4736-A45E-8B0C516E356D}" dt="2023-08-09T07:52:49.942" v="213" actId="26606"/>
          <ac:spMkLst>
            <pc:docMk/>
            <pc:sldMk cId="2935490882" sldId="270"/>
            <ac:spMk id="3" creationId="{3B516A90-1BF0-A270-9AE0-2DA77670F191}"/>
          </ac:spMkLst>
        </pc:spChg>
        <pc:spChg chg="add">
          <ac:chgData name="Suneetha Padala" userId="0addf5b7-8356-45aa-a038-f2712770266f" providerId="ADAL" clId="{005AF553-B4D5-4736-A45E-8B0C516E356D}" dt="2023-08-09T07:52:49.942" v="213" actId="26606"/>
          <ac:spMkLst>
            <pc:docMk/>
            <pc:sldMk cId="2935490882" sldId="270"/>
            <ac:spMk id="8" creationId="{E80B86A7-A1EC-475B-9166-88902B033A38}"/>
          </ac:spMkLst>
        </pc:spChg>
        <pc:spChg chg="add">
          <ac:chgData name="Suneetha Padala" userId="0addf5b7-8356-45aa-a038-f2712770266f" providerId="ADAL" clId="{005AF553-B4D5-4736-A45E-8B0C516E356D}" dt="2023-08-09T07:52:49.942" v="213" actId="26606"/>
          <ac:spMkLst>
            <pc:docMk/>
            <pc:sldMk cId="2935490882" sldId="270"/>
            <ac:spMk id="10" creationId="{C2C29CB1-9F74-4879-A6AF-AEA67B6F1F4D}"/>
          </ac:spMkLst>
        </pc:spChg>
        <pc:spChg chg="add">
          <ac:chgData name="Suneetha Padala" userId="0addf5b7-8356-45aa-a038-f2712770266f" providerId="ADAL" clId="{005AF553-B4D5-4736-A45E-8B0C516E356D}" dt="2023-08-09T07:52:49.942" v="213" actId="26606"/>
          <ac:spMkLst>
            <pc:docMk/>
            <pc:sldMk cId="2935490882" sldId="270"/>
            <ac:spMk id="12" creationId="{7E2C7115-5336-410C-AD71-0F0952A2E5A7}"/>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341B595-366B-43E2-A22E-EA6A78C03F06}" type="datetimeFigureOut">
              <a:rPr lang="en-US" smtClean="0"/>
              <a:t>8/9/2023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13652999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41B595-366B-43E2-A22E-EA6A78C03F06}" type="datetimeFigureOut">
              <a:rPr lang="en-US" smtClean="0"/>
              <a:t>8/9/2023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4322094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41B595-366B-43E2-A22E-EA6A78C03F06}" type="datetimeFigureOut">
              <a:rPr lang="en-US" smtClean="0"/>
              <a:t>8/9/2023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A915EE-10CB-4CF1-8569-6154455DA573}"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5049312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41B595-366B-43E2-A22E-EA6A78C03F06}" type="datetimeFigureOut">
              <a:rPr lang="en-US" smtClean="0"/>
              <a:t>8/9/2023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41960477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41B595-366B-43E2-A22E-EA6A78C03F06}" type="datetimeFigureOut">
              <a:rPr lang="en-US" smtClean="0"/>
              <a:t>8/9/2023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A915EE-10CB-4CF1-8569-6154455DA573}"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9789655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41B595-366B-43E2-A22E-EA6A78C03F06}" type="datetimeFigureOut">
              <a:rPr lang="en-US" smtClean="0"/>
              <a:t>8/9/2023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20670353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41B595-366B-43E2-A22E-EA6A78C03F06}" type="datetimeFigureOut">
              <a:rPr lang="en-US" smtClean="0"/>
              <a:t>8/9/2023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1076565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41B595-366B-43E2-A22E-EA6A78C03F06}" type="datetimeFigureOut">
              <a:rPr lang="en-US" smtClean="0"/>
              <a:t>8/9/2023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32379430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41B595-366B-43E2-A22E-EA6A78C03F06}" type="datetimeFigureOut">
              <a:rPr lang="en-US" smtClean="0"/>
              <a:t>8/9/2023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36692711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41B595-366B-43E2-A22E-EA6A78C03F06}" type="datetimeFigureOut">
              <a:rPr lang="en-US" smtClean="0"/>
              <a:t>8/9/2023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42266270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341B595-366B-43E2-A22E-EA6A78C03F06}" type="datetimeFigureOut">
              <a:rPr lang="en-US" smtClean="0"/>
              <a:t>8/9/2023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42242198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341B595-366B-43E2-A22E-EA6A78C03F06}" type="datetimeFigureOut">
              <a:rPr lang="en-US" smtClean="0"/>
              <a:t>8/9/2023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18880583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341B595-366B-43E2-A22E-EA6A78C03F06}" type="datetimeFigureOut">
              <a:rPr lang="en-US" smtClean="0"/>
              <a:t>8/9/2023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12163052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41B595-366B-43E2-A22E-EA6A78C03F06}" type="datetimeFigureOut">
              <a:rPr lang="en-US" smtClean="0"/>
              <a:t>8/9/2023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30653775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341B595-366B-43E2-A22E-EA6A78C03F06}" type="datetimeFigureOut">
              <a:rPr lang="en-US" smtClean="0"/>
              <a:t>8/9/2023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1674949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341B595-366B-43E2-A22E-EA6A78C03F06}" type="datetimeFigureOut">
              <a:rPr lang="en-US" smtClean="0"/>
              <a:t>8/9/2023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22957232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341B595-366B-43E2-A22E-EA6A78C03F06}" type="datetimeFigureOut">
              <a:rPr lang="en-US" smtClean="0"/>
              <a:t>8/9/2023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BA915EE-10CB-4CF1-8569-6154455DA573}" type="slidenum">
              <a:rPr lang="en-US" smtClean="0"/>
              <a:t>‹#›</a:t>
            </a:fld>
            <a:endParaRPr lang="en-US"/>
          </a:p>
        </p:txBody>
      </p:sp>
    </p:spTree>
    <p:extLst>
      <p:ext uri="{BB962C8B-B14F-4D97-AF65-F5344CB8AC3E}">
        <p14:creationId xmlns:p14="http://schemas.microsoft.com/office/powerpoint/2010/main" val="678353446"/>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701" r:id="rId15"/>
    <p:sldLayoutId id="214748370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airflow.apache.org/docs/apache-airflow/stable/core-concepts/tasks.html" TargetMode="External"/><Relationship Id="rId2" Type="http://schemas.openxmlformats.org/officeDocument/2006/relationships/hyperlink" Target="https://airflow.apache.org/docs/apache-airflow/stable/administration-and-deployment/scheduler.html" TargetMode="External"/><Relationship Id="rId1" Type="http://schemas.openxmlformats.org/officeDocument/2006/relationships/slideLayout" Target="../slideLayouts/slideLayout2.xml"/><Relationship Id="rId4" Type="http://schemas.openxmlformats.org/officeDocument/2006/relationships/hyperlink" Target="https://airflow.apache.org/docs/apache-airflow/stable/core-concepts/executor/index.html" TargetMode="External"/></Relationships>
</file>

<file path=ppt/slides/_rels/slide5.xml.rels><?xml version="1.0" encoding="UTF-8" standalone="yes"?>
<Relationships xmlns="http://schemas.openxmlformats.org/package/2006/relationships"><Relationship Id="rId8" Type="http://schemas.openxmlformats.org/officeDocument/2006/relationships/hyperlink" Target="https://registry.astronomer.io/providers/apache-airflow/modules/externaltasksensor" TargetMode="External"/><Relationship Id="rId3" Type="http://schemas.openxmlformats.org/officeDocument/2006/relationships/hyperlink" Target="https://docs.astronomer.io/learn/dags" TargetMode="External"/><Relationship Id="rId7" Type="http://schemas.openxmlformats.org/officeDocument/2006/relationships/hyperlink" Target="https://docs.astronomer.io/learn/what-is-a-sensor" TargetMode="External"/><Relationship Id="rId2" Type="http://schemas.openxmlformats.org/officeDocument/2006/relationships/hyperlink" Target="https://docs.astronomer.io/learn/intro-to-airflow#core-airflow-concepts" TargetMode="External"/><Relationship Id="rId1" Type="http://schemas.openxmlformats.org/officeDocument/2006/relationships/slideLayout" Target="../slideLayouts/slideLayout2.xml"/><Relationship Id="rId6" Type="http://schemas.openxmlformats.org/officeDocument/2006/relationships/hyperlink" Target="https://registry.astronomer.io/providers/amazon/modules/s3toredshiftoperator" TargetMode="External"/><Relationship Id="rId5" Type="http://schemas.openxmlformats.org/officeDocument/2006/relationships/hyperlink" Target="https://docs.astronomer.io/learn/bashoperator" TargetMode="External"/><Relationship Id="rId10" Type="http://schemas.openxmlformats.org/officeDocument/2006/relationships/hyperlink" Target="https://docs.astronomer.io/learn/airflow-passing-data-between-tasks" TargetMode="External"/><Relationship Id="rId4" Type="http://schemas.openxmlformats.org/officeDocument/2006/relationships/hyperlink" Target="https://registry.astronomer.io/providers/apache-airflow/modules/pythonoperator" TargetMode="External"/><Relationship Id="rId9" Type="http://schemas.openxmlformats.org/officeDocument/2006/relationships/hyperlink" Target="https://registry.astronomer.io/providers/astronomer-providers/modules/httpsensorasync" TargetMode="External"/></Relationships>
</file>

<file path=ppt/slides/_rels/slide6.xml.rels><?xml version="1.0" encoding="UTF-8" standalone="yes"?>
<Relationships xmlns="http://schemas.openxmlformats.org/package/2006/relationships"><Relationship Id="rId8" Type="http://schemas.openxmlformats.org/officeDocument/2006/relationships/hyperlink" Target="https://registry.astronomer.io/" TargetMode="External"/><Relationship Id="rId3" Type="http://schemas.openxmlformats.org/officeDocument/2006/relationships/hyperlink" Target="https://registry.astronomer.io/providers/snowflake" TargetMode="External"/><Relationship Id="rId7" Type="http://schemas.openxmlformats.org/officeDocument/2006/relationships/hyperlink" Target="https://registry.astronomer.io/providers/fivetran" TargetMode="External"/><Relationship Id="rId2" Type="http://schemas.openxmlformats.org/officeDocument/2006/relationships/hyperlink" Target="https://registry.astronomer.io/providers/amazon" TargetMode="External"/><Relationship Id="rId1" Type="http://schemas.openxmlformats.org/officeDocument/2006/relationships/slideLayout" Target="../slideLayouts/slideLayout2.xml"/><Relationship Id="rId6" Type="http://schemas.openxmlformats.org/officeDocument/2006/relationships/hyperlink" Target="https://registry.astronomer.io/providers/databricks" TargetMode="External"/><Relationship Id="rId5" Type="http://schemas.openxmlformats.org/officeDocument/2006/relationships/hyperlink" Target="https://registry.astronomer.io/providers/microsoft-azure" TargetMode="External"/><Relationship Id="rId4" Type="http://schemas.openxmlformats.org/officeDocument/2006/relationships/hyperlink" Target="https://registry.astronomer.io/providers/google"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8" name="Picture 3" descr="Lines joining to the end to form a curve">
            <a:extLst>
              <a:ext uri="{FF2B5EF4-FFF2-40B4-BE49-F238E27FC236}">
                <a16:creationId xmlns:a16="http://schemas.microsoft.com/office/drawing/2014/main" id="{EBE6B77F-3A37-BA67-440A-4B0F33C70DCA}"/>
              </a:ext>
            </a:extLst>
          </p:cNvPr>
          <p:cNvPicPr>
            <a:picLocks noChangeAspect="1"/>
          </p:cNvPicPr>
          <p:nvPr/>
        </p:nvPicPr>
        <p:blipFill rotWithShape="1">
          <a:blip r:embed="rId2"/>
          <a:srcRect t="7681" b="8050"/>
          <a:stretch/>
        </p:blipFill>
        <p:spPr>
          <a:xfrm>
            <a:off x="20" y="-190490"/>
            <a:ext cx="12191980" cy="6857990"/>
          </a:xfrm>
          <a:prstGeom prst="rect">
            <a:avLst/>
          </a:prstGeom>
        </p:spPr>
      </p:pic>
      <p:sp>
        <p:nvSpPr>
          <p:cNvPr id="2" name="Title 1">
            <a:extLst>
              <a:ext uri="{FF2B5EF4-FFF2-40B4-BE49-F238E27FC236}">
                <a16:creationId xmlns:a16="http://schemas.microsoft.com/office/drawing/2014/main" id="{15CC200D-9B2D-F26F-1682-372DF36DC98D}"/>
              </a:ext>
            </a:extLst>
          </p:cNvPr>
          <p:cNvSpPr>
            <a:spLocks noGrp="1"/>
          </p:cNvSpPr>
          <p:nvPr>
            <p:ph type="ctrTitle"/>
          </p:nvPr>
        </p:nvSpPr>
        <p:spPr>
          <a:xfrm>
            <a:off x="7249886" y="914400"/>
            <a:ext cx="4294414" cy="3848100"/>
          </a:xfrm>
        </p:spPr>
        <p:txBody>
          <a:bodyPr>
            <a:normAutofit/>
          </a:bodyPr>
          <a:lstStyle/>
          <a:p>
            <a:pPr algn="r"/>
            <a:r>
              <a:rPr lang="en-US" dirty="0"/>
              <a:t>Airflow</a:t>
            </a:r>
            <a:endParaRPr lang="en-IN" dirty="0"/>
          </a:p>
        </p:txBody>
      </p:sp>
    </p:spTree>
    <p:extLst>
      <p:ext uri="{BB962C8B-B14F-4D97-AF65-F5344CB8AC3E}">
        <p14:creationId xmlns:p14="http://schemas.microsoft.com/office/powerpoint/2010/main" val="3119272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6" name="Rectangle 55">
            <a:extLst>
              <a:ext uri="{FF2B5EF4-FFF2-40B4-BE49-F238E27FC236}">
                <a16:creationId xmlns:a16="http://schemas.microsoft.com/office/drawing/2014/main" id="{377F545A-A4BF-4D23-B82E-2D33535D60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AF4106A9-23DB-26D5-C20D-BC235752A22E}"/>
              </a:ext>
            </a:extLst>
          </p:cNvPr>
          <p:cNvPicPr>
            <a:picLocks noChangeAspect="1"/>
          </p:cNvPicPr>
          <p:nvPr/>
        </p:nvPicPr>
        <p:blipFill rotWithShape="1">
          <a:blip r:embed="rId2"/>
          <a:srcRect t="6983" r="1" b="553"/>
          <a:stretch/>
        </p:blipFill>
        <p:spPr>
          <a:xfrm>
            <a:off x="643467" y="643467"/>
            <a:ext cx="10905066" cy="5571066"/>
          </a:xfrm>
          <a:prstGeom prst="rect">
            <a:avLst/>
          </a:prstGeom>
          <a:noFill/>
        </p:spPr>
      </p:pic>
      <p:sp>
        <p:nvSpPr>
          <p:cNvPr id="10" name="Footer Placeholder 5">
            <a:extLst>
              <a:ext uri="{FF2B5EF4-FFF2-40B4-BE49-F238E27FC236}">
                <a16:creationId xmlns:a16="http://schemas.microsoft.com/office/drawing/2014/main" id="{8BDA5040-0983-45D9-B231-3FD27BE48FB3}"/>
              </a:ext>
            </a:extLst>
          </p:cNvPr>
          <p:cNvSpPr>
            <a:spLocks noGrp="1"/>
          </p:cNvSpPr>
          <p:nvPr>
            <p:ph type="ftr" sz="quarter" idx="11"/>
          </p:nvPr>
        </p:nvSpPr>
        <p:spPr>
          <a:xfrm>
            <a:off x="677334" y="6258182"/>
            <a:ext cx="6297612" cy="365125"/>
          </a:xfrm>
        </p:spPr>
        <p:txBody>
          <a:bodyPr>
            <a:normAutofit/>
          </a:bodyPr>
          <a:lstStyle/>
          <a:p>
            <a:pPr>
              <a:spcAft>
                <a:spcPts val="600"/>
              </a:spcAft>
            </a:pPr>
            <a:r>
              <a:rPr lang="en-US">
                <a:solidFill>
                  <a:schemeClr val="tx1">
                    <a:lumMod val="65000"/>
                    <a:lumOff val="35000"/>
                  </a:schemeClr>
                </a:solidFill>
              </a:rPr>
              <a:t>Sample Footer Text</a:t>
            </a:r>
          </a:p>
        </p:txBody>
      </p:sp>
      <p:sp>
        <p:nvSpPr>
          <p:cNvPr id="8" name="Date Placeholder 4">
            <a:extLst>
              <a:ext uri="{FF2B5EF4-FFF2-40B4-BE49-F238E27FC236}">
                <a16:creationId xmlns:a16="http://schemas.microsoft.com/office/drawing/2014/main" id="{52D1A14D-6DA5-4E77-8638-7CE8A72B14D7}"/>
              </a:ext>
            </a:extLst>
          </p:cNvPr>
          <p:cNvSpPr>
            <a:spLocks noGrp="1"/>
          </p:cNvSpPr>
          <p:nvPr>
            <p:ph type="dt" sz="half" idx="10"/>
          </p:nvPr>
        </p:nvSpPr>
        <p:spPr>
          <a:xfrm>
            <a:off x="7778187" y="6258182"/>
            <a:ext cx="2626633" cy="365125"/>
          </a:xfrm>
        </p:spPr>
        <p:txBody>
          <a:bodyPr>
            <a:normAutofit/>
          </a:bodyPr>
          <a:lstStyle/>
          <a:p>
            <a:pPr>
              <a:spcAft>
                <a:spcPts val="600"/>
              </a:spcAft>
            </a:pPr>
            <a:fld id="{811246D0-5331-4C18-888C-A98DB9E1DE3F}" type="datetime1">
              <a:rPr lang="en-US">
                <a:solidFill>
                  <a:schemeClr val="tx1">
                    <a:lumMod val="65000"/>
                    <a:lumOff val="35000"/>
                  </a:schemeClr>
                </a:solidFill>
              </a:rPr>
              <a:pPr>
                <a:spcAft>
                  <a:spcPts val="600"/>
                </a:spcAft>
              </a:pPr>
              <a:t>8/9/2023</a:t>
            </a:fld>
            <a:endParaRPr lang="en-US">
              <a:solidFill>
                <a:schemeClr val="tx1">
                  <a:lumMod val="65000"/>
                  <a:lumOff val="35000"/>
                </a:schemeClr>
              </a:solidFill>
            </a:endParaRPr>
          </a:p>
        </p:txBody>
      </p:sp>
      <p:sp>
        <p:nvSpPr>
          <p:cNvPr id="12" name="Slide Number Placeholder 6">
            <a:extLst>
              <a:ext uri="{FF2B5EF4-FFF2-40B4-BE49-F238E27FC236}">
                <a16:creationId xmlns:a16="http://schemas.microsoft.com/office/drawing/2014/main" id="{9C8F7B15-9F74-430B-BB33-09DD1CF755D5}"/>
              </a:ext>
            </a:extLst>
          </p:cNvPr>
          <p:cNvSpPr>
            <a:spLocks noGrp="1"/>
          </p:cNvSpPr>
          <p:nvPr>
            <p:ph type="sldNum" sz="quarter" idx="12"/>
          </p:nvPr>
        </p:nvSpPr>
        <p:spPr>
          <a:xfrm>
            <a:off x="10865194" y="6258182"/>
            <a:ext cx="683339" cy="365125"/>
          </a:xfrm>
        </p:spPr>
        <p:txBody>
          <a:bodyPr>
            <a:normAutofit/>
          </a:bodyPr>
          <a:lstStyle/>
          <a:p>
            <a:pPr>
              <a:spcAft>
                <a:spcPts val="600"/>
              </a:spcAft>
            </a:pPr>
            <a:fld id="{647D96FC-5A82-4FDC-A8BF-FC62A38B7CC6}" type="slidenum">
              <a:rPr lang="en-US">
                <a:solidFill>
                  <a:schemeClr val="tx1">
                    <a:lumMod val="65000"/>
                    <a:lumOff val="35000"/>
                  </a:schemeClr>
                </a:solidFill>
              </a:rPr>
              <a:pPr>
                <a:spcAft>
                  <a:spcPts val="600"/>
                </a:spcAft>
              </a:pPr>
              <a:t>10</a:t>
            </a:fld>
            <a:endParaRPr lang="en-US">
              <a:solidFill>
                <a:schemeClr val="tx1">
                  <a:lumMod val="65000"/>
                  <a:lumOff val="35000"/>
                </a:schemeClr>
              </a:solidFill>
            </a:endParaRPr>
          </a:p>
        </p:txBody>
      </p:sp>
    </p:spTree>
    <p:extLst>
      <p:ext uri="{BB962C8B-B14F-4D97-AF65-F5344CB8AC3E}">
        <p14:creationId xmlns:p14="http://schemas.microsoft.com/office/powerpoint/2010/main" val="4503431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0A060D-C19B-666B-37C0-29F4D3AA3FEF}"/>
              </a:ext>
            </a:extLst>
          </p:cNvPr>
          <p:cNvSpPr>
            <a:spLocks noGrp="1"/>
          </p:cNvSpPr>
          <p:nvPr>
            <p:ph type="title"/>
          </p:nvPr>
        </p:nvSpPr>
        <p:spPr>
          <a:xfrm>
            <a:off x="1333502" y="609600"/>
            <a:ext cx="8596668" cy="1320800"/>
          </a:xfrm>
        </p:spPr>
        <p:txBody>
          <a:bodyPr>
            <a:normAutofit/>
          </a:bodyPr>
          <a:lstStyle/>
          <a:p>
            <a:r>
              <a:rPr lang="en-US" cap="none" dirty="0"/>
              <a:t>Sub Dag</a:t>
            </a:r>
            <a:endParaRPr lang="en-IN" cap="none" dirty="0"/>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79913E95-55D5-5AD8-F7F8-BA1B7F8FB717}"/>
              </a:ext>
            </a:extLst>
          </p:cNvPr>
          <p:cNvSpPr>
            <a:spLocks noGrp="1"/>
          </p:cNvSpPr>
          <p:nvPr>
            <p:ph idx="1"/>
          </p:nvPr>
        </p:nvSpPr>
        <p:spPr>
          <a:xfrm>
            <a:off x="1333502" y="2160589"/>
            <a:ext cx="8596668" cy="3880773"/>
          </a:xfrm>
        </p:spPr>
        <p:txBody>
          <a:bodyPr>
            <a:normAutofit/>
          </a:bodyPr>
          <a:lstStyle/>
          <a:p>
            <a:pPr>
              <a:lnSpc>
                <a:spcPct val="90000"/>
              </a:lnSpc>
              <a:buFont typeface="Wingdings" panose="05000000000000000000" pitchFamily="2" charset="2"/>
              <a:buChar char="q"/>
            </a:pPr>
            <a:r>
              <a:rPr kumimoji="0" lang="en-US" altLang="en-US" sz="1500" b="0" i="0" u="none" strike="noStrike" cap="none" normalizeH="0" baseline="0" dirty="0">
                <a:ln>
                  <a:noFill/>
                </a:ln>
                <a:effectLst/>
                <a:latin typeface="Söhne"/>
              </a:rPr>
              <a:t>A </a:t>
            </a:r>
            <a:r>
              <a:rPr kumimoji="0" lang="en-US" altLang="en-US" sz="1500" b="0" i="0" u="none" strike="noStrike" cap="none" normalizeH="0" baseline="0" dirty="0" err="1">
                <a:ln>
                  <a:noFill/>
                </a:ln>
                <a:effectLst/>
                <a:latin typeface="Söhne"/>
              </a:rPr>
              <a:t>SubDAG</a:t>
            </a:r>
            <a:r>
              <a:rPr kumimoji="0" lang="en-US" altLang="en-US" sz="1500" b="0" i="0" u="none" strike="noStrike" cap="none" normalizeH="0" baseline="0" dirty="0">
                <a:ln>
                  <a:noFill/>
                </a:ln>
                <a:effectLst/>
                <a:latin typeface="Söhne"/>
              </a:rPr>
              <a:t> is represented as a separate DAG that is created using the </a:t>
            </a:r>
            <a:r>
              <a:rPr kumimoji="0" lang="en-US" altLang="en-US" sz="1500" b="1" i="0" u="none" strike="noStrike" cap="none" normalizeH="0" baseline="0" dirty="0">
                <a:ln>
                  <a:noFill/>
                </a:ln>
                <a:effectLst/>
                <a:latin typeface="Söhne Mono"/>
              </a:rPr>
              <a:t>DAG</a:t>
            </a:r>
            <a:r>
              <a:rPr kumimoji="0" lang="en-US" altLang="en-US" sz="1500" b="0" i="0" u="none" strike="noStrike" cap="none" normalizeH="0" baseline="0" dirty="0">
                <a:ln>
                  <a:noFill/>
                </a:ln>
                <a:effectLst/>
                <a:latin typeface="Söhne"/>
              </a:rPr>
              <a:t> constructor within a Python function. The tasks and dependencies defined within the </a:t>
            </a:r>
            <a:r>
              <a:rPr kumimoji="0" lang="en-US" altLang="en-US" sz="1500" b="0" i="0" u="none" strike="noStrike" cap="none" normalizeH="0" baseline="0" dirty="0" err="1">
                <a:ln>
                  <a:noFill/>
                </a:ln>
                <a:effectLst/>
                <a:latin typeface="Söhne"/>
              </a:rPr>
              <a:t>SubDAG</a:t>
            </a:r>
            <a:r>
              <a:rPr kumimoji="0" lang="en-US" altLang="en-US" sz="1500" b="0" i="0" u="none" strike="noStrike" cap="none" normalizeH="0" baseline="0" dirty="0">
                <a:ln>
                  <a:noFill/>
                </a:ln>
                <a:effectLst/>
                <a:latin typeface="Söhne"/>
              </a:rPr>
              <a:t> are executed as a single unit when the </a:t>
            </a:r>
            <a:r>
              <a:rPr kumimoji="0" lang="en-US" altLang="en-US" sz="1500" b="0" i="0" u="none" strike="noStrike" cap="none" normalizeH="0" baseline="0" dirty="0" err="1">
                <a:ln>
                  <a:noFill/>
                </a:ln>
                <a:effectLst/>
                <a:latin typeface="Söhne"/>
              </a:rPr>
              <a:t>SubDAG</a:t>
            </a:r>
            <a:r>
              <a:rPr kumimoji="0" lang="en-US" altLang="en-US" sz="1500" b="0" i="0" u="none" strike="noStrike" cap="none" normalizeH="0" baseline="0" dirty="0">
                <a:ln>
                  <a:noFill/>
                </a:ln>
                <a:effectLst/>
                <a:latin typeface="Söhne"/>
              </a:rPr>
              <a:t> task is triggered in the main DAG.</a:t>
            </a:r>
            <a:r>
              <a:rPr kumimoji="0" lang="en-US" altLang="en-US" sz="1500" b="0" i="0" u="none" strike="noStrike" cap="none" normalizeH="0" baseline="0" dirty="0">
                <a:ln>
                  <a:noFill/>
                </a:ln>
                <a:effectLst/>
              </a:rPr>
              <a:t> </a:t>
            </a:r>
            <a:endParaRPr kumimoji="0" lang="en-US" altLang="en-US" sz="1500" b="0" i="0" u="none" strike="noStrike" cap="none" normalizeH="0" baseline="0" dirty="0">
              <a:ln>
                <a:noFill/>
              </a:ln>
              <a:effectLst/>
              <a:latin typeface="Arial" panose="020B0604020202020204" pitchFamily="34" charset="0"/>
            </a:endParaRPr>
          </a:p>
          <a:p>
            <a:pPr>
              <a:lnSpc>
                <a:spcPct val="90000"/>
              </a:lnSpc>
              <a:buFont typeface="Wingdings" panose="05000000000000000000" pitchFamily="2" charset="2"/>
              <a:buChar char="q"/>
            </a:pPr>
            <a:endParaRPr lang="en-US" sz="1500" b="1" i="0" dirty="0">
              <a:effectLst/>
              <a:latin typeface="Söhne"/>
            </a:endParaRPr>
          </a:p>
          <a:p>
            <a:pPr>
              <a:lnSpc>
                <a:spcPct val="90000"/>
              </a:lnSpc>
              <a:buFont typeface="Wingdings" panose="05000000000000000000" pitchFamily="2" charset="2"/>
              <a:buChar char="q"/>
            </a:pPr>
            <a:r>
              <a:rPr lang="en-US" sz="1500" b="1" i="0" dirty="0">
                <a:effectLst/>
                <a:latin typeface="Söhne"/>
              </a:rPr>
              <a:t>Code Reusability</a:t>
            </a:r>
            <a:r>
              <a:rPr lang="en-US" sz="1500" b="0" i="0" dirty="0">
                <a:effectLst/>
                <a:latin typeface="Söhne"/>
              </a:rPr>
              <a:t>: By creating </a:t>
            </a:r>
            <a:r>
              <a:rPr lang="en-US" sz="1500" b="0" i="0" dirty="0" err="1">
                <a:effectLst/>
                <a:latin typeface="Söhne"/>
              </a:rPr>
              <a:t>SubDAGs</a:t>
            </a:r>
            <a:r>
              <a:rPr lang="en-US" sz="1500" b="0" i="0" dirty="0">
                <a:effectLst/>
                <a:latin typeface="Söhne"/>
              </a:rPr>
              <a:t>, you can encapsulate and reuse common task patterns or workflow components across different DAGs, promoting code reusability and reducing duplication.</a:t>
            </a:r>
          </a:p>
          <a:p>
            <a:pPr>
              <a:lnSpc>
                <a:spcPct val="90000"/>
              </a:lnSpc>
              <a:buFont typeface="Wingdings" panose="05000000000000000000" pitchFamily="2" charset="2"/>
              <a:buChar char="q"/>
            </a:pPr>
            <a:r>
              <a:rPr lang="en-US" sz="1500" b="1" i="0" dirty="0">
                <a:effectLst/>
                <a:latin typeface="Söhne"/>
              </a:rPr>
              <a:t>Modularity</a:t>
            </a:r>
            <a:r>
              <a:rPr lang="en-US" sz="1500" b="0" i="0" dirty="0">
                <a:effectLst/>
                <a:latin typeface="Söhne"/>
              </a:rPr>
              <a:t>: </a:t>
            </a:r>
            <a:r>
              <a:rPr lang="en-US" sz="1500" b="0" i="0" dirty="0" err="1">
                <a:effectLst/>
                <a:latin typeface="Söhne"/>
              </a:rPr>
              <a:t>SubDAGs</a:t>
            </a:r>
            <a:r>
              <a:rPr lang="en-US" sz="1500" b="0" i="0" dirty="0">
                <a:effectLst/>
                <a:latin typeface="Söhne"/>
              </a:rPr>
              <a:t> enable you to break down complex workflows into smaller, more manageable components, making it easier to understand and maintain large DAGs.</a:t>
            </a:r>
          </a:p>
          <a:p>
            <a:pPr>
              <a:lnSpc>
                <a:spcPct val="90000"/>
              </a:lnSpc>
              <a:buFont typeface="Wingdings" panose="05000000000000000000" pitchFamily="2" charset="2"/>
              <a:buChar char="q"/>
            </a:pPr>
            <a:r>
              <a:rPr lang="en-US" sz="1500" b="1" i="0" dirty="0">
                <a:effectLst/>
                <a:latin typeface="Söhne"/>
              </a:rPr>
              <a:t>Visualization</a:t>
            </a:r>
            <a:r>
              <a:rPr lang="en-US" sz="1500" b="0" i="0" dirty="0">
                <a:effectLst/>
                <a:latin typeface="Söhne"/>
              </a:rPr>
              <a:t>: When viewing the main DAG in Airflow's user interface, </a:t>
            </a:r>
            <a:r>
              <a:rPr lang="en-US" sz="1500" b="0" i="0" dirty="0" err="1">
                <a:effectLst/>
                <a:latin typeface="Söhne"/>
              </a:rPr>
              <a:t>SubDAGs</a:t>
            </a:r>
            <a:r>
              <a:rPr lang="en-US" sz="1500" b="0" i="0" dirty="0">
                <a:effectLst/>
                <a:latin typeface="Söhne"/>
              </a:rPr>
              <a:t> are shown as a single task, simplifying the DAG visualization.</a:t>
            </a:r>
          </a:p>
          <a:p>
            <a:pPr>
              <a:lnSpc>
                <a:spcPct val="90000"/>
              </a:lnSpc>
              <a:buFont typeface="Wingdings" panose="05000000000000000000" pitchFamily="2" charset="2"/>
              <a:buChar char="q"/>
            </a:pPr>
            <a:r>
              <a:rPr lang="en-US" sz="1500" b="1" i="0" dirty="0">
                <a:effectLst/>
                <a:latin typeface="Söhne"/>
              </a:rPr>
              <a:t>Separation of Concerns</a:t>
            </a:r>
            <a:r>
              <a:rPr lang="en-US" sz="1500" b="0" i="0" dirty="0">
                <a:effectLst/>
                <a:latin typeface="Söhne"/>
              </a:rPr>
              <a:t>: </a:t>
            </a:r>
            <a:r>
              <a:rPr lang="en-US" sz="1500" b="0" i="0" dirty="0" err="1">
                <a:effectLst/>
                <a:latin typeface="Söhne"/>
              </a:rPr>
              <a:t>SubDAGs</a:t>
            </a:r>
            <a:r>
              <a:rPr lang="en-US" sz="1500" b="0" i="0" dirty="0">
                <a:effectLst/>
                <a:latin typeface="Söhne"/>
              </a:rPr>
              <a:t> allow you to separate the definition of complex workflows from the main DAG, keeping the main DAG focused on high-level scheduling and orchestration.</a:t>
            </a:r>
          </a:p>
          <a:p>
            <a:pPr>
              <a:lnSpc>
                <a:spcPct val="90000"/>
              </a:lnSpc>
              <a:buFont typeface="Wingdings" panose="05000000000000000000" pitchFamily="2" charset="2"/>
              <a:buChar char="q"/>
            </a:pPr>
            <a:r>
              <a:rPr lang="en-US" sz="1500" b="0" i="0" dirty="0">
                <a:effectLst/>
                <a:latin typeface="Söhne"/>
              </a:rPr>
              <a:t>https://github.com/suneetha123a/Airflow/blob/main/subsubdag.py</a:t>
            </a:r>
          </a:p>
          <a:p>
            <a:pPr>
              <a:lnSpc>
                <a:spcPct val="90000"/>
              </a:lnSpc>
              <a:buFont typeface="Wingdings" panose="05000000000000000000" pitchFamily="2" charset="2"/>
              <a:buChar char="q"/>
            </a:pPr>
            <a:endParaRPr lang="en-IN" sz="1500" dirty="0"/>
          </a:p>
        </p:txBody>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3929902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16">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767521-6088-DE15-09D3-E6068244E24E}"/>
              </a:ext>
            </a:extLst>
          </p:cNvPr>
          <p:cNvSpPr>
            <a:spLocks noGrp="1"/>
          </p:cNvSpPr>
          <p:nvPr>
            <p:ph type="title"/>
          </p:nvPr>
        </p:nvSpPr>
        <p:spPr>
          <a:xfrm>
            <a:off x="1333502" y="609600"/>
            <a:ext cx="8596668" cy="1320800"/>
          </a:xfrm>
        </p:spPr>
        <p:txBody>
          <a:bodyPr>
            <a:normAutofit/>
          </a:bodyPr>
          <a:lstStyle/>
          <a:p>
            <a:r>
              <a:rPr lang="en-US" cap="none" dirty="0"/>
              <a:t>Definition of airflow</a:t>
            </a:r>
            <a:endParaRPr lang="en-IN" cap="none" dirty="0"/>
          </a:p>
        </p:txBody>
      </p:sp>
      <p:sp>
        <p:nvSpPr>
          <p:cNvPr id="26" name="Isosceles Triangle 18">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721A1DA0-0987-B207-92CF-AD18FB673FF4}"/>
              </a:ext>
            </a:extLst>
          </p:cNvPr>
          <p:cNvSpPr>
            <a:spLocks noGrp="1"/>
          </p:cNvSpPr>
          <p:nvPr>
            <p:ph idx="1"/>
          </p:nvPr>
        </p:nvSpPr>
        <p:spPr>
          <a:xfrm>
            <a:off x="1333502" y="2160589"/>
            <a:ext cx="8596668" cy="3880773"/>
          </a:xfrm>
        </p:spPr>
        <p:txBody>
          <a:bodyPr>
            <a:normAutofit/>
          </a:bodyPr>
          <a:lstStyle/>
          <a:p>
            <a:pPr>
              <a:lnSpc>
                <a:spcPct val="90000"/>
              </a:lnSpc>
              <a:buFont typeface="Wingdings" panose="05000000000000000000" pitchFamily="2" charset="2"/>
              <a:buChar char="q"/>
            </a:pPr>
            <a:r>
              <a:rPr lang="en-US" sz="1300" b="0" i="0" dirty="0">
                <a:effectLst/>
                <a:latin typeface="Söhne"/>
              </a:rPr>
              <a:t>Apache Airflow is a popular open-source platform used for orchestrating, scheduling, and monitoring workflows or data pipelines. It is designed to automate the execution of complex, data-driven workflows and ETL (Extract, Transform, Load) processes</a:t>
            </a:r>
          </a:p>
          <a:p>
            <a:pPr>
              <a:lnSpc>
                <a:spcPct val="90000"/>
              </a:lnSpc>
              <a:buFont typeface="Wingdings" panose="05000000000000000000" pitchFamily="2" charset="2"/>
              <a:buChar char="q"/>
            </a:pPr>
            <a:r>
              <a:rPr lang="en-US" sz="1300" b="1" i="0" dirty="0">
                <a:effectLst/>
                <a:latin typeface="Söhne"/>
              </a:rPr>
              <a:t>Workflow Orchestration</a:t>
            </a:r>
            <a:r>
              <a:rPr lang="en-US" sz="1300" b="0" i="0" dirty="0">
                <a:effectLst/>
                <a:latin typeface="Söhne"/>
              </a:rPr>
              <a:t>: Airflow allows you to define complex workflows as Directed Acyclic Graphs (DAGs), enabling you to organize tasks, set dependencies, and schedule the execution of these tasks in a structured manner.</a:t>
            </a:r>
          </a:p>
          <a:p>
            <a:pPr>
              <a:lnSpc>
                <a:spcPct val="90000"/>
              </a:lnSpc>
              <a:buFont typeface="Wingdings" panose="05000000000000000000" pitchFamily="2" charset="2"/>
              <a:buChar char="q"/>
            </a:pPr>
            <a:r>
              <a:rPr lang="en-US" sz="1300" b="1" i="0" dirty="0">
                <a:effectLst/>
                <a:latin typeface="Söhne"/>
              </a:rPr>
              <a:t>Extensibility</a:t>
            </a:r>
            <a:r>
              <a:rPr lang="en-US" sz="1300" b="0" i="0" dirty="0">
                <a:effectLst/>
                <a:latin typeface="Söhne"/>
              </a:rPr>
              <a:t>: Airflow is highly extensible and can be integrated with various systems and technologies through custom operators, sensors, and hooks. This makes it easy to incorporate new tools into your workflows.</a:t>
            </a:r>
          </a:p>
          <a:p>
            <a:pPr>
              <a:lnSpc>
                <a:spcPct val="90000"/>
              </a:lnSpc>
              <a:buFont typeface="Wingdings" panose="05000000000000000000" pitchFamily="2" charset="2"/>
              <a:buChar char="q"/>
            </a:pPr>
            <a:r>
              <a:rPr lang="en-US" sz="1300" b="1" i="0" dirty="0">
                <a:effectLst/>
                <a:latin typeface="Söhne"/>
              </a:rPr>
              <a:t>Parallelism</a:t>
            </a:r>
            <a:r>
              <a:rPr lang="en-US" sz="1300" b="0" i="0" dirty="0">
                <a:effectLst/>
                <a:latin typeface="Söhne"/>
              </a:rPr>
              <a:t>: Airflow supports parallel execution of tasks, which allows for efficient utilization of resources and faster data processing.</a:t>
            </a:r>
          </a:p>
          <a:p>
            <a:pPr>
              <a:lnSpc>
                <a:spcPct val="90000"/>
              </a:lnSpc>
              <a:buFont typeface="Wingdings" panose="05000000000000000000" pitchFamily="2" charset="2"/>
              <a:buChar char="q"/>
            </a:pPr>
            <a:r>
              <a:rPr lang="en-US" sz="1300" b="1" i="0" dirty="0">
                <a:effectLst/>
                <a:latin typeface="Söhne"/>
              </a:rPr>
              <a:t>Monitoring and Logging</a:t>
            </a:r>
            <a:r>
              <a:rPr lang="en-US" sz="1300" b="0" i="0" dirty="0">
                <a:effectLst/>
                <a:latin typeface="Söhne"/>
              </a:rPr>
              <a:t>: Airflow provides a user interface for monitoring the status of workflows and tasks, as well as extensive logging capabilities to help troubleshoot issues.</a:t>
            </a:r>
          </a:p>
          <a:p>
            <a:pPr>
              <a:lnSpc>
                <a:spcPct val="90000"/>
              </a:lnSpc>
              <a:buFont typeface="Wingdings" panose="05000000000000000000" pitchFamily="2" charset="2"/>
              <a:buChar char="q"/>
            </a:pPr>
            <a:r>
              <a:rPr lang="en-US" sz="1300" b="1" i="0" dirty="0">
                <a:effectLst/>
                <a:latin typeface="Söhne"/>
              </a:rPr>
              <a:t>Reusability</a:t>
            </a:r>
            <a:r>
              <a:rPr lang="en-US" sz="1300" b="0" i="0" dirty="0">
                <a:effectLst/>
                <a:latin typeface="Söhne"/>
              </a:rPr>
              <a:t>: With the ability to define workflows as code, Airflow promotes code reusability and modularity, making it easier to maintain and share workflows.</a:t>
            </a:r>
          </a:p>
          <a:p>
            <a:pPr>
              <a:lnSpc>
                <a:spcPct val="90000"/>
              </a:lnSpc>
              <a:buFont typeface="Wingdings" panose="05000000000000000000" pitchFamily="2" charset="2"/>
              <a:buChar char="q"/>
            </a:pPr>
            <a:r>
              <a:rPr lang="en-US" sz="1300" b="1" i="0" dirty="0">
                <a:effectLst/>
                <a:latin typeface="Söhne"/>
              </a:rPr>
              <a:t>Scalability</a:t>
            </a:r>
            <a:r>
              <a:rPr lang="en-US" sz="1300" b="0" i="0" dirty="0">
                <a:effectLst/>
                <a:latin typeface="Söhne"/>
              </a:rPr>
              <a:t>: Airflow can scale horizontally to handle large-scale workflows and can be deployed in distributed environments.</a:t>
            </a:r>
          </a:p>
          <a:p>
            <a:pPr>
              <a:lnSpc>
                <a:spcPct val="90000"/>
              </a:lnSpc>
              <a:buFont typeface="Wingdings" panose="05000000000000000000" pitchFamily="2" charset="2"/>
              <a:buChar char="q"/>
            </a:pPr>
            <a:endParaRPr lang="en-IN" sz="1300" dirty="0"/>
          </a:p>
        </p:txBody>
      </p:sp>
      <p:sp>
        <p:nvSpPr>
          <p:cNvPr id="27" name="Isosceles Triangle 20">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605963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Understand Apache Airflow's Modular Architecture | Qubole">
            <a:extLst>
              <a:ext uri="{FF2B5EF4-FFF2-40B4-BE49-F238E27FC236}">
                <a16:creationId xmlns:a16="http://schemas.microsoft.com/office/drawing/2014/main" id="{20A70762-1AE7-37D4-A715-D04FF8FA4EF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5858"/>
          <a:stretch/>
        </p:blipFill>
        <p:spPr bwMode="auto">
          <a:xfrm>
            <a:off x="20" y="10"/>
            <a:ext cx="12191980" cy="6857990"/>
          </a:xfrm>
          <a:prstGeom prst="rect">
            <a:avLst/>
          </a:prstGeom>
          <a:solidFill>
            <a:srgbClr val="FFFFFF"/>
          </a:solidFill>
        </p:spPr>
      </p:pic>
      <p:sp>
        <p:nvSpPr>
          <p:cNvPr id="1033" name="Footer Placeholder 5">
            <a:extLst>
              <a:ext uri="{FF2B5EF4-FFF2-40B4-BE49-F238E27FC236}">
                <a16:creationId xmlns:a16="http://schemas.microsoft.com/office/drawing/2014/main" id="{8BDA5040-0983-45D9-B231-3FD27BE48FB3}"/>
              </a:ext>
            </a:extLst>
          </p:cNvPr>
          <p:cNvSpPr>
            <a:spLocks noGrp="1"/>
          </p:cNvSpPr>
          <p:nvPr>
            <p:ph type="ftr" sz="quarter" idx="11"/>
          </p:nvPr>
        </p:nvSpPr>
        <p:spPr>
          <a:xfrm>
            <a:off x="677334" y="6041362"/>
            <a:ext cx="6297612" cy="365125"/>
          </a:xfrm>
        </p:spPr>
        <p:txBody>
          <a:bodyPr>
            <a:normAutofit/>
          </a:bodyPr>
          <a:lstStyle/>
          <a:p>
            <a:pPr>
              <a:spcAft>
                <a:spcPts val="600"/>
              </a:spcAft>
            </a:pPr>
            <a:r>
              <a:rPr lang="en-US">
                <a:solidFill>
                  <a:srgbClr val="FFFFFF"/>
                </a:solidFill>
              </a:rPr>
              <a:t>Sample Footer Text</a:t>
            </a:r>
          </a:p>
        </p:txBody>
      </p:sp>
      <p:sp>
        <p:nvSpPr>
          <p:cNvPr id="1031" name="Date Placeholder 4">
            <a:extLst>
              <a:ext uri="{FF2B5EF4-FFF2-40B4-BE49-F238E27FC236}">
                <a16:creationId xmlns:a16="http://schemas.microsoft.com/office/drawing/2014/main" id="{52D1A14D-6DA5-4E77-8638-7CE8A72B14D7}"/>
              </a:ext>
            </a:extLst>
          </p:cNvPr>
          <p:cNvSpPr>
            <a:spLocks noGrp="1"/>
          </p:cNvSpPr>
          <p:nvPr>
            <p:ph type="dt" sz="half" idx="10"/>
          </p:nvPr>
        </p:nvSpPr>
        <p:spPr>
          <a:xfrm>
            <a:off x="9458143" y="6041362"/>
            <a:ext cx="911939" cy="365125"/>
          </a:xfrm>
        </p:spPr>
        <p:txBody>
          <a:bodyPr>
            <a:normAutofit/>
          </a:bodyPr>
          <a:lstStyle/>
          <a:p>
            <a:pPr>
              <a:spcAft>
                <a:spcPts val="600"/>
              </a:spcAft>
            </a:pPr>
            <a:fld id="{811246D0-5331-4C18-888C-A98DB9E1DE3F}" type="datetime1">
              <a:rPr lang="en-US">
                <a:solidFill>
                  <a:srgbClr val="FFFFFF"/>
                </a:solidFill>
              </a:rPr>
              <a:pPr>
                <a:spcAft>
                  <a:spcPts val="600"/>
                </a:spcAft>
              </a:pPr>
              <a:t>8/9/2023</a:t>
            </a:fld>
            <a:endParaRPr lang="en-US">
              <a:solidFill>
                <a:srgbClr val="FFFFFF"/>
              </a:solidFill>
            </a:endParaRPr>
          </a:p>
        </p:txBody>
      </p:sp>
      <p:sp>
        <p:nvSpPr>
          <p:cNvPr id="1035" name="Slide Number Placeholder 6">
            <a:extLst>
              <a:ext uri="{FF2B5EF4-FFF2-40B4-BE49-F238E27FC236}">
                <a16:creationId xmlns:a16="http://schemas.microsoft.com/office/drawing/2014/main" id="{9C8F7B15-9F74-430B-BB33-09DD1CF755D5}"/>
              </a:ext>
            </a:extLst>
          </p:cNvPr>
          <p:cNvSpPr>
            <a:spLocks noGrp="1"/>
          </p:cNvSpPr>
          <p:nvPr>
            <p:ph type="sldNum" sz="quarter" idx="12"/>
          </p:nvPr>
        </p:nvSpPr>
        <p:spPr>
          <a:xfrm>
            <a:off x="10843673" y="6041362"/>
            <a:ext cx="683339" cy="365125"/>
          </a:xfrm>
        </p:spPr>
        <p:txBody>
          <a:bodyPr>
            <a:normAutofit/>
          </a:bodyPr>
          <a:lstStyle/>
          <a:p>
            <a:pPr>
              <a:spcAft>
                <a:spcPts val="600"/>
              </a:spcAft>
            </a:pPr>
            <a:fld id="{647D96FC-5A82-4FDC-A8BF-FC62A38B7CC6}" type="slidenum">
              <a:rPr lang="en-US">
                <a:solidFill>
                  <a:srgbClr val="FFFFFF"/>
                </a:solidFill>
              </a:rPr>
              <a:pPr>
                <a:spcAft>
                  <a:spcPts val="600"/>
                </a:spcAft>
              </a:pPr>
              <a:t>3</a:t>
            </a:fld>
            <a:endParaRPr lang="en-US">
              <a:solidFill>
                <a:srgbClr val="FFFFFF"/>
              </a:solidFill>
            </a:endParaRPr>
          </a:p>
        </p:txBody>
      </p:sp>
    </p:spTree>
    <p:extLst>
      <p:ext uri="{BB962C8B-B14F-4D97-AF65-F5344CB8AC3E}">
        <p14:creationId xmlns:p14="http://schemas.microsoft.com/office/powerpoint/2010/main" val="23077231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F7235A-26F7-5917-2445-A0042847C338}"/>
              </a:ext>
            </a:extLst>
          </p:cNvPr>
          <p:cNvSpPr>
            <a:spLocks noGrp="1"/>
          </p:cNvSpPr>
          <p:nvPr>
            <p:ph type="title"/>
          </p:nvPr>
        </p:nvSpPr>
        <p:spPr>
          <a:xfrm>
            <a:off x="1333502" y="609600"/>
            <a:ext cx="8596668" cy="1320800"/>
          </a:xfrm>
        </p:spPr>
        <p:txBody>
          <a:bodyPr>
            <a:normAutofit/>
          </a:bodyPr>
          <a:lstStyle/>
          <a:p>
            <a:r>
              <a:rPr lang="en-US" cap="none">
                <a:latin typeface="Calibri" panose="020F0502020204030204" pitchFamily="34" charset="0"/>
                <a:cs typeface="Calibri" panose="020F0502020204030204" pitchFamily="34" charset="0"/>
              </a:rPr>
              <a:t>Explanation About Architecture</a:t>
            </a:r>
            <a:endParaRPr lang="en-IN" cap="none">
              <a:latin typeface="Calibri" panose="020F0502020204030204" pitchFamily="34" charset="0"/>
              <a:cs typeface="Calibri" panose="020F0502020204030204" pitchFamily="34" charset="0"/>
            </a:endParaRPr>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C9661D6E-2A6D-CFF5-7793-567A458A3328}"/>
              </a:ext>
            </a:extLst>
          </p:cNvPr>
          <p:cNvSpPr>
            <a:spLocks noGrp="1"/>
          </p:cNvSpPr>
          <p:nvPr>
            <p:ph idx="1"/>
          </p:nvPr>
        </p:nvSpPr>
        <p:spPr>
          <a:xfrm>
            <a:off x="1333502" y="1476375"/>
            <a:ext cx="8596668" cy="4564987"/>
          </a:xfrm>
        </p:spPr>
        <p:txBody>
          <a:bodyPr>
            <a:normAutofit lnSpcReduction="10000"/>
          </a:bodyPr>
          <a:lstStyle/>
          <a:p>
            <a:pPr>
              <a:lnSpc>
                <a:spcPct val="90000"/>
              </a:lnSpc>
              <a:buFont typeface="Wingdings" panose="05000000000000000000" pitchFamily="2" charset="2"/>
              <a:buChar char="q"/>
            </a:pPr>
            <a:r>
              <a:rPr lang="en-US" sz="1300" b="0" i="0" dirty="0">
                <a:solidFill>
                  <a:schemeClr val="tx1">
                    <a:lumMod val="85000"/>
                    <a:lumOff val="15000"/>
                  </a:schemeClr>
                </a:solidFill>
                <a:effectLst/>
                <a:latin typeface="Calibri" panose="020F0502020204030204" pitchFamily="34" charset="0"/>
                <a:cs typeface="Calibri" panose="020F0502020204030204" pitchFamily="34" charset="0"/>
              </a:rPr>
              <a:t>An Airflow installation generally consists of the following components:</a:t>
            </a:r>
          </a:p>
          <a:p>
            <a:pPr>
              <a:lnSpc>
                <a:spcPct val="90000"/>
              </a:lnSpc>
              <a:buFont typeface="Wingdings" panose="05000000000000000000" pitchFamily="2" charset="2"/>
              <a:buChar char="q"/>
            </a:pPr>
            <a:r>
              <a:rPr lang="en-US" sz="1300" b="0" i="0" dirty="0">
                <a:solidFill>
                  <a:schemeClr val="tx1">
                    <a:lumMod val="85000"/>
                    <a:lumOff val="15000"/>
                  </a:schemeClr>
                </a:solidFill>
                <a:effectLst/>
                <a:latin typeface="Calibri" panose="020F0502020204030204" pitchFamily="34" charset="0"/>
                <a:cs typeface="Calibri" panose="020F0502020204030204" pitchFamily="34" charset="0"/>
              </a:rPr>
              <a:t>A </a:t>
            </a:r>
            <a:r>
              <a:rPr lang="en-US" sz="1300" b="0" i="0" u="none" strike="noStrike" dirty="0">
                <a:solidFill>
                  <a:schemeClr val="tx1">
                    <a:lumMod val="85000"/>
                    <a:lumOff val="15000"/>
                  </a:schemeClr>
                </a:solidFill>
                <a:effectLst/>
                <a:latin typeface="Calibri" panose="020F0502020204030204" pitchFamily="34" charset="0"/>
                <a:cs typeface="Calibri" panose="020F0502020204030204" pitchFamily="34" charset="0"/>
                <a:hlinkClick r:id="rId2">
                  <a:extLst>
                    <a:ext uri="{A12FA001-AC4F-418D-AE19-62706E023703}">
                      <ahyp:hlinkClr xmlns:ahyp="http://schemas.microsoft.com/office/drawing/2018/hyperlinkcolor" val="tx"/>
                    </a:ext>
                  </a:extLst>
                </a:hlinkClick>
              </a:rPr>
              <a:t>scheduler</a:t>
            </a:r>
            <a:r>
              <a:rPr lang="en-US" sz="1300" b="0" i="0" dirty="0">
                <a:solidFill>
                  <a:schemeClr val="tx1">
                    <a:lumMod val="85000"/>
                    <a:lumOff val="15000"/>
                  </a:schemeClr>
                </a:solidFill>
                <a:effectLst/>
                <a:latin typeface="Calibri" panose="020F0502020204030204" pitchFamily="34" charset="0"/>
                <a:cs typeface="Calibri" panose="020F0502020204030204" pitchFamily="34" charset="0"/>
              </a:rPr>
              <a:t>, which handles both triggering scheduled workflows, and submitting </a:t>
            </a:r>
            <a:r>
              <a:rPr lang="en-US" sz="1300" b="0" i="0" u="none" strike="noStrike" dirty="0">
                <a:solidFill>
                  <a:schemeClr val="tx1">
                    <a:lumMod val="85000"/>
                    <a:lumOff val="15000"/>
                  </a:schemeClr>
                </a:solidFill>
                <a:effectLst/>
                <a:latin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Tasks</a:t>
            </a:r>
            <a:r>
              <a:rPr lang="en-US" sz="1300" b="0" i="0" dirty="0">
                <a:solidFill>
                  <a:schemeClr val="tx1">
                    <a:lumMod val="85000"/>
                    <a:lumOff val="15000"/>
                  </a:schemeClr>
                </a:solidFill>
                <a:effectLst/>
                <a:latin typeface="Calibri" panose="020F0502020204030204" pitchFamily="34" charset="0"/>
                <a:cs typeface="Calibri" panose="020F0502020204030204" pitchFamily="34" charset="0"/>
              </a:rPr>
              <a:t> to the executor to run.</a:t>
            </a:r>
          </a:p>
          <a:p>
            <a:pPr>
              <a:lnSpc>
                <a:spcPct val="90000"/>
              </a:lnSpc>
              <a:buFont typeface="Wingdings" panose="05000000000000000000" pitchFamily="2" charset="2"/>
              <a:buChar char="q"/>
            </a:pPr>
            <a:r>
              <a:rPr lang="en-US" sz="1300" b="0" i="0" dirty="0">
                <a:solidFill>
                  <a:schemeClr val="tx1">
                    <a:lumMod val="85000"/>
                    <a:lumOff val="15000"/>
                  </a:schemeClr>
                </a:solidFill>
                <a:effectLst/>
                <a:latin typeface="Calibri" panose="020F0502020204030204" pitchFamily="34" charset="0"/>
                <a:cs typeface="Calibri" panose="020F0502020204030204" pitchFamily="34" charset="0"/>
              </a:rPr>
              <a:t>An </a:t>
            </a:r>
            <a:r>
              <a:rPr lang="en-US" sz="1300" b="0" i="0" u="none" strike="noStrike" dirty="0">
                <a:solidFill>
                  <a:schemeClr val="tx1">
                    <a:lumMod val="85000"/>
                    <a:lumOff val="15000"/>
                  </a:schemeClr>
                </a:solidFill>
                <a:effectLst/>
                <a:latin typeface="Calibri" panose="020F0502020204030204" pitchFamily="34" charset="0"/>
                <a:cs typeface="Calibri" panose="020F0502020204030204" pitchFamily="34" charset="0"/>
                <a:hlinkClick r:id="rId4">
                  <a:extLst>
                    <a:ext uri="{A12FA001-AC4F-418D-AE19-62706E023703}">
                      <ahyp:hlinkClr xmlns:ahyp="http://schemas.microsoft.com/office/drawing/2018/hyperlinkcolor" val="tx"/>
                    </a:ext>
                  </a:extLst>
                </a:hlinkClick>
              </a:rPr>
              <a:t>executor</a:t>
            </a:r>
            <a:r>
              <a:rPr lang="en-US" sz="1300" b="0" i="0" dirty="0">
                <a:solidFill>
                  <a:schemeClr val="tx1">
                    <a:lumMod val="85000"/>
                    <a:lumOff val="15000"/>
                  </a:schemeClr>
                </a:solidFill>
                <a:effectLst/>
                <a:latin typeface="Calibri" panose="020F0502020204030204" pitchFamily="34" charset="0"/>
                <a:cs typeface="Calibri" panose="020F0502020204030204" pitchFamily="34" charset="0"/>
              </a:rPr>
              <a:t>, which handles running tasks. In the default Airflow installation, this runs everything </a:t>
            </a:r>
            <a:r>
              <a:rPr lang="en-US" sz="1300" b="0" i="1" dirty="0">
                <a:solidFill>
                  <a:schemeClr val="tx1">
                    <a:lumMod val="85000"/>
                    <a:lumOff val="15000"/>
                  </a:schemeClr>
                </a:solidFill>
                <a:effectLst/>
                <a:latin typeface="Calibri" panose="020F0502020204030204" pitchFamily="34" charset="0"/>
                <a:cs typeface="Calibri" panose="020F0502020204030204" pitchFamily="34" charset="0"/>
              </a:rPr>
              <a:t>inside</a:t>
            </a:r>
            <a:r>
              <a:rPr lang="en-US" sz="1300" b="0" i="0" dirty="0">
                <a:solidFill>
                  <a:schemeClr val="tx1">
                    <a:lumMod val="85000"/>
                    <a:lumOff val="15000"/>
                  </a:schemeClr>
                </a:solidFill>
                <a:effectLst/>
                <a:latin typeface="Calibri" panose="020F0502020204030204" pitchFamily="34" charset="0"/>
                <a:cs typeface="Calibri" panose="020F0502020204030204" pitchFamily="34" charset="0"/>
              </a:rPr>
              <a:t> the scheduler, but most production-suitable executors actually push task execution out to </a:t>
            </a:r>
            <a:r>
              <a:rPr lang="en-US" sz="1300" b="0" i="1" dirty="0">
                <a:solidFill>
                  <a:schemeClr val="tx1">
                    <a:lumMod val="85000"/>
                    <a:lumOff val="15000"/>
                  </a:schemeClr>
                </a:solidFill>
                <a:effectLst/>
                <a:latin typeface="Calibri" panose="020F0502020204030204" pitchFamily="34" charset="0"/>
                <a:cs typeface="Calibri" panose="020F0502020204030204" pitchFamily="34" charset="0"/>
              </a:rPr>
              <a:t>workers</a:t>
            </a:r>
            <a:r>
              <a:rPr lang="en-US" sz="1300" b="0" i="0" dirty="0">
                <a:solidFill>
                  <a:schemeClr val="tx1">
                    <a:lumMod val="85000"/>
                    <a:lumOff val="15000"/>
                  </a:schemeClr>
                </a:solidFill>
                <a:effectLst/>
                <a:latin typeface="Calibri" panose="020F0502020204030204" pitchFamily="34" charset="0"/>
                <a:cs typeface="Calibri" panose="020F0502020204030204" pitchFamily="34" charset="0"/>
              </a:rPr>
              <a:t>.</a:t>
            </a:r>
          </a:p>
          <a:p>
            <a:pPr>
              <a:lnSpc>
                <a:spcPct val="90000"/>
              </a:lnSpc>
              <a:buFont typeface="Wingdings" panose="05000000000000000000" pitchFamily="2" charset="2"/>
              <a:buChar char="q"/>
            </a:pPr>
            <a:r>
              <a:rPr lang="en-US" sz="1300" b="0" i="0" dirty="0">
                <a:solidFill>
                  <a:schemeClr val="tx1">
                    <a:lumMod val="85000"/>
                    <a:lumOff val="15000"/>
                  </a:schemeClr>
                </a:solidFill>
                <a:effectLst/>
                <a:latin typeface="Calibri" panose="020F0502020204030204" pitchFamily="34" charset="0"/>
                <a:cs typeface="Calibri" panose="020F0502020204030204" pitchFamily="34" charset="0"/>
              </a:rPr>
              <a:t>A </a:t>
            </a:r>
            <a:r>
              <a:rPr lang="en-US" sz="1300" b="0" i="1" dirty="0">
                <a:solidFill>
                  <a:schemeClr val="tx1">
                    <a:lumMod val="85000"/>
                    <a:lumOff val="15000"/>
                  </a:schemeClr>
                </a:solidFill>
                <a:effectLst/>
                <a:latin typeface="Calibri" panose="020F0502020204030204" pitchFamily="34" charset="0"/>
                <a:cs typeface="Calibri" panose="020F0502020204030204" pitchFamily="34" charset="0"/>
              </a:rPr>
              <a:t>webserver</a:t>
            </a:r>
            <a:r>
              <a:rPr lang="en-US" sz="1300" b="0" i="0" dirty="0">
                <a:solidFill>
                  <a:schemeClr val="tx1">
                    <a:lumMod val="85000"/>
                    <a:lumOff val="15000"/>
                  </a:schemeClr>
                </a:solidFill>
                <a:effectLst/>
                <a:latin typeface="Calibri" panose="020F0502020204030204" pitchFamily="34" charset="0"/>
                <a:cs typeface="Calibri" panose="020F0502020204030204" pitchFamily="34" charset="0"/>
              </a:rPr>
              <a:t>, which presents a handy user interface to inspect, trigger and debug the </a:t>
            </a:r>
            <a:r>
              <a:rPr lang="en-US" sz="1300" b="0" i="0" dirty="0" err="1">
                <a:solidFill>
                  <a:schemeClr val="tx1">
                    <a:lumMod val="85000"/>
                    <a:lumOff val="15000"/>
                  </a:schemeClr>
                </a:solidFill>
                <a:effectLst/>
                <a:latin typeface="Calibri" panose="020F0502020204030204" pitchFamily="34" charset="0"/>
                <a:cs typeface="Calibri" panose="020F0502020204030204" pitchFamily="34" charset="0"/>
              </a:rPr>
              <a:t>behaviour</a:t>
            </a:r>
            <a:r>
              <a:rPr lang="en-US" sz="1300" b="0" i="0" dirty="0">
                <a:solidFill>
                  <a:schemeClr val="tx1">
                    <a:lumMod val="85000"/>
                    <a:lumOff val="15000"/>
                  </a:schemeClr>
                </a:solidFill>
                <a:effectLst/>
                <a:latin typeface="Calibri" panose="020F0502020204030204" pitchFamily="34" charset="0"/>
                <a:cs typeface="Calibri" panose="020F0502020204030204" pitchFamily="34" charset="0"/>
              </a:rPr>
              <a:t> of DAGs and tasks.</a:t>
            </a:r>
          </a:p>
          <a:p>
            <a:pPr>
              <a:lnSpc>
                <a:spcPct val="90000"/>
              </a:lnSpc>
              <a:buFont typeface="Wingdings" panose="05000000000000000000" pitchFamily="2" charset="2"/>
              <a:buChar char="q"/>
            </a:pPr>
            <a:r>
              <a:rPr lang="en-US" sz="1300" b="0" i="0" dirty="0">
                <a:solidFill>
                  <a:schemeClr val="tx1">
                    <a:lumMod val="85000"/>
                    <a:lumOff val="15000"/>
                  </a:schemeClr>
                </a:solidFill>
                <a:effectLst/>
                <a:latin typeface="Calibri" panose="020F0502020204030204" pitchFamily="34" charset="0"/>
                <a:cs typeface="Calibri" panose="020F0502020204030204" pitchFamily="34" charset="0"/>
              </a:rPr>
              <a:t>A folder of </a:t>
            </a:r>
            <a:r>
              <a:rPr lang="en-US" sz="1300" b="0" i="1" dirty="0">
                <a:solidFill>
                  <a:schemeClr val="tx1">
                    <a:lumMod val="85000"/>
                    <a:lumOff val="15000"/>
                  </a:schemeClr>
                </a:solidFill>
                <a:effectLst/>
                <a:latin typeface="Calibri" panose="020F0502020204030204" pitchFamily="34" charset="0"/>
                <a:cs typeface="Calibri" panose="020F0502020204030204" pitchFamily="34" charset="0"/>
              </a:rPr>
              <a:t>DAG files</a:t>
            </a:r>
            <a:r>
              <a:rPr lang="en-US" sz="1300" b="0" i="0" dirty="0">
                <a:solidFill>
                  <a:schemeClr val="tx1">
                    <a:lumMod val="85000"/>
                    <a:lumOff val="15000"/>
                  </a:schemeClr>
                </a:solidFill>
                <a:effectLst/>
                <a:latin typeface="Calibri" panose="020F0502020204030204" pitchFamily="34" charset="0"/>
                <a:cs typeface="Calibri" panose="020F0502020204030204" pitchFamily="34" charset="0"/>
              </a:rPr>
              <a:t>, read by the scheduler and executor (and any workers the executor has)</a:t>
            </a:r>
          </a:p>
          <a:p>
            <a:pPr>
              <a:lnSpc>
                <a:spcPct val="90000"/>
              </a:lnSpc>
              <a:buFont typeface="Wingdings" panose="05000000000000000000" pitchFamily="2" charset="2"/>
              <a:buChar char="q"/>
            </a:pPr>
            <a:r>
              <a:rPr lang="en-US" sz="1300" b="0" i="0" dirty="0">
                <a:solidFill>
                  <a:schemeClr val="tx1">
                    <a:lumMod val="85000"/>
                    <a:lumOff val="15000"/>
                  </a:schemeClr>
                </a:solidFill>
                <a:effectLst/>
                <a:latin typeface="Calibri" panose="020F0502020204030204" pitchFamily="34" charset="0"/>
                <a:cs typeface="Calibri" panose="020F0502020204030204" pitchFamily="34" charset="0"/>
              </a:rPr>
              <a:t>A </a:t>
            </a:r>
            <a:r>
              <a:rPr lang="en-US" sz="1300" b="0" i="1" dirty="0">
                <a:solidFill>
                  <a:schemeClr val="tx1">
                    <a:lumMod val="85000"/>
                    <a:lumOff val="15000"/>
                  </a:schemeClr>
                </a:solidFill>
                <a:effectLst/>
                <a:latin typeface="Calibri" panose="020F0502020204030204" pitchFamily="34" charset="0"/>
                <a:cs typeface="Calibri" panose="020F0502020204030204" pitchFamily="34" charset="0"/>
              </a:rPr>
              <a:t>metadata database</a:t>
            </a:r>
            <a:r>
              <a:rPr lang="en-US" sz="1300" b="0" i="0" dirty="0">
                <a:solidFill>
                  <a:schemeClr val="tx1">
                    <a:lumMod val="85000"/>
                    <a:lumOff val="15000"/>
                  </a:schemeClr>
                </a:solidFill>
                <a:effectLst/>
                <a:latin typeface="Calibri" panose="020F0502020204030204" pitchFamily="34" charset="0"/>
                <a:cs typeface="Calibri" panose="020F0502020204030204" pitchFamily="34" charset="0"/>
              </a:rPr>
              <a:t>, used by the scheduler, executor and webserver to store state.</a:t>
            </a:r>
          </a:p>
          <a:p>
            <a:pPr>
              <a:lnSpc>
                <a:spcPct val="90000"/>
              </a:lnSpc>
              <a:buFont typeface="Wingdings" panose="05000000000000000000" pitchFamily="2" charset="2"/>
              <a:buChar char="q"/>
            </a:pPr>
            <a:r>
              <a:rPr lang="en-US" sz="1300" b="1" i="0" dirty="0">
                <a:solidFill>
                  <a:schemeClr val="tx1">
                    <a:lumMod val="85000"/>
                    <a:lumOff val="15000"/>
                  </a:schemeClr>
                </a:solidFill>
                <a:effectLst/>
                <a:latin typeface="Calibri" panose="020F0502020204030204" pitchFamily="34" charset="0"/>
                <a:cs typeface="Calibri" panose="020F0502020204030204" pitchFamily="34" charset="0"/>
              </a:rPr>
              <a:t>Workers</a:t>
            </a:r>
            <a:r>
              <a:rPr lang="en-US" sz="1300" b="0" i="0" dirty="0">
                <a:solidFill>
                  <a:schemeClr val="tx1">
                    <a:lumMod val="85000"/>
                    <a:lumOff val="15000"/>
                  </a:schemeClr>
                </a:solidFill>
                <a:effectLst/>
                <a:latin typeface="Calibri" panose="020F0502020204030204" pitchFamily="34" charset="0"/>
                <a:cs typeface="Calibri" panose="020F0502020204030204" pitchFamily="34" charset="0"/>
              </a:rPr>
              <a:t>:</a:t>
            </a:r>
          </a:p>
          <a:p>
            <a:pPr>
              <a:lnSpc>
                <a:spcPct val="90000"/>
              </a:lnSpc>
              <a:buFont typeface="Wingdings" panose="05000000000000000000" pitchFamily="2" charset="2"/>
              <a:buChar char="q"/>
            </a:pPr>
            <a:r>
              <a:rPr lang="en-US" sz="1300" b="0" i="0" dirty="0">
                <a:solidFill>
                  <a:schemeClr val="tx1">
                    <a:lumMod val="85000"/>
                    <a:lumOff val="15000"/>
                  </a:schemeClr>
                </a:solidFill>
                <a:effectLst/>
                <a:latin typeface="Calibri" panose="020F0502020204030204" pitchFamily="34" charset="0"/>
                <a:cs typeface="Calibri" panose="020F0502020204030204" pitchFamily="34" charset="0"/>
              </a:rPr>
              <a:t>Workers are the computing resources where the actual task execution takes place. They pull task instances from the queue and execute them based on the instructions provided by the Scheduler. Airflow supports distributed task execution across multiple workers for parallel processing.</a:t>
            </a:r>
          </a:p>
          <a:p>
            <a:pPr>
              <a:lnSpc>
                <a:spcPct val="90000"/>
              </a:lnSpc>
              <a:buFont typeface="Wingdings" panose="05000000000000000000" pitchFamily="2" charset="2"/>
              <a:buChar char="q"/>
            </a:pPr>
            <a:r>
              <a:rPr lang="en-US" sz="1300" b="1" i="0" dirty="0">
                <a:solidFill>
                  <a:schemeClr val="tx1">
                    <a:lumMod val="85000"/>
                    <a:lumOff val="15000"/>
                  </a:schemeClr>
                </a:solidFill>
                <a:effectLst/>
                <a:latin typeface="Calibri" panose="020F0502020204030204" pitchFamily="34" charset="0"/>
                <a:cs typeface="Calibri" panose="020F0502020204030204" pitchFamily="34" charset="0"/>
              </a:rPr>
              <a:t>Database</a:t>
            </a:r>
            <a:r>
              <a:rPr lang="en-US" sz="1300" b="0" i="0" dirty="0">
                <a:solidFill>
                  <a:schemeClr val="tx1">
                    <a:lumMod val="85000"/>
                    <a:lumOff val="15000"/>
                  </a:schemeClr>
                </a:solidFill>
                <a:effectLst/>
                <a:latin typeface="Calibri" panose="020F0502020204030204" pitchFamily="34" charset="0"/>
                <a:cs typeface="Calibri" panose="020F0502020204030204" pitchFamily="34" charset="0"/>
              </a:rPr>
              <a:t>:</a:t>
            </a:r>
          </a:p>
          <a:p>
            <a:pPr>
              <a:lnSpc>
                <a:spcPct val="90000"/>
              </a:lnSpc>
              <a:buFont typeface="Wingdings" panose="05000000000000000000" pitchFamily="2" charset="2"/>
              <a:buChar char="q"/>
            </a:pPr>
            <a:r>
              <a:rPr lang="en-US" sz="1300" b="0" i="0" dirty="0">
                <a:solidFill>
                  <a:schemeClr val="tx1">
                    <a:lumMod val="85000"/>
                    <a:lumOff val="15000"/>
                  </a:schemeClr>
                </a:solidFill>
                <a:effectLst/>
                <a:latin typeface="Calibri" panose="020F0502020204030204" pitchFamily="34" charset="0"/>
                <a:cs typeface="Calibri" panose="020F0502020204030204" pitchFamily="34" charset="0"/>
              </a:rPr>
              <a:t>Airflow uses a relational database to store metadata related to DAGs, tasks, task instances, execution history, and more. The metadata database is essential for maintaining the state of the workflow and providing features like task history, retries, and visualizations in the Airflow web interface.</a:t>
            </a:r>
          </a:p>
          <a:p>
            <a:pPr>
              <a:lnSpc>
                <a:spcPct val="90000"/>
              </a:lnSpc>
              <a:buFont typeface="Wingdings" panose="05000000000000000000" pitchFamily="2" charset="2"/>
              <a:buChar char="q"/>
            </a:pPr>
            <a:r>
              <a:rPr lang="en-US" sz="1300" b="0" i="0" dirty="0">
                <a:solidFill>
                  <a:schemeClr val="tx1">
                    <a:lumMod val="85000"/>
                    <a:lumOff val="15000"/>
                  </a:schemeClr>
                </a:solidFill>
                <a:effectLst/>
                <a:latin typeface="Calibri" panose="020F0502020204030204" pitchFamily="34" charset="0"/>
                <a:cs typeface="Calibri" panose="020F0502020204030204" pitchFamily="34" charset="0"/>
              </a:rPr>
              <a:t>Redis is often used with Apache Airflow for task queuing and caching purposes. It serves as the message broker for task execution and as a caching backend for task results and other data. Apache Airflow leverages Redis as part of its </a:t>
            </a:r>
            <a:r>
              <a:rPr lang="en-US" sz="1300" b="0" i="0" dirty="0" err="1">
                <a:solidFill>
                  <a:schemeClr val="tx1">
                    <a:lumMod val="85000"/>
                    <a:lumOff val="15000"/>
                  </a:schemeClr>
                </a:solidFill>
                <a:effectLst/>
                <a:latin typeface="Calibri" panose="020F0502020204030204" pitchFamily="34" charset="0"/>
                <a:cs typeface="Calibri" panose="020F0502020204030204" pitchFamily="34" charset="0"/>
              </a:rPr>
              <a:t>CeleryExecutor</a:t>
            </a:r>
            <a:r>
              <a:rPr lang="en-US" sz="1300" b="0" i="0" dirty="0">
                <a:solidFill>
                  <a:schemeClr val="tx1">
                    <a:lumMod val="85000"/>
                    <a:lumOff val="15000"/>
                  </a:schemeClr>
                </a:solidFill>
                <a:effectLst/>
                <a:latin typeface="Calibri" panose="020F0502020204030204" pitchFamily="34" charset="0"/>
                <a:cs typeface="Calibri" panose="020F0502020204030204" pitchFamily="34" charset="0"/>
              </a:rPr>
              <a:t>, which allows for distributed task execution across multiple workers</a:t>
            </a:r>
          </a:p>
          <a:p>
            <a:pPr marL="0" indent="0">
              <a:lnSpc>
                <a:spcPct val="90000"/>
              </a:lnSpc>
              <a:buNone/>
            </a:pPr>
            <a:endParaRPr lang="en-IN" sz="900" dirty="0">
              <a:latin typeface="Calibri" panose="020F0502020204030204" pitchFamily="34" charset="0"/>
              <a:cs typeface="Calibri" panose="020F0502020204030204" pitchFamily="34" charset="0"/>
            </a:endParaRPr>
          </a:p>
        </p:txBody>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2777113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4E1A1D-66B1-ECFA-739F-A635B7D9AAD8}"/>
              </a:ext>
            </a:extLst>
          </p:cNvPr>
          <p:cNvSpPr>
            <a:spLocks noGrp="1"/>
          </p:cNvSpPr>
          <p:nvPr>
            <p:ph type="title"/>
          </p:nvPr>
        </p:nvSpPr>
        <p:spPr>
          <a:xfrm>
            <a:off x="1333502" y="609600"/>
            <a:ext cx="8596668" cy="1320800"/>
          </a:xfrm>
        </p:spPr>
        <p:txBody>
          <a:bodyPr>
            <a:normAutofit/>
          </a:bodyPr>
          <a:lstStyle/>
          <a:p>
            <a:r>
              <a:rPr lang="en-US" b="1" i="0">
                <a:effectLst/>
                <a:latin typeface="Inter"/>
              </a:rPr>
              <a:t>Core Airflow concepts</a:t>
            </a:r>
            <a:r>
              <a:rPr lang="en-US" b="1" i="0">
                <a:effectLst/>
                <a:latin typeface="Inter"/>
                <a:hlinkClick r:id="rId2" tooltip="Direct link to Core Airflow concepts"/>
              </a:rPr>
              <a:t>​</a:t>
            </a:r>
            <a:br>
              <a:rPr lang="en-US" b="1" i="0">
                <a:effectLst/>
                <a:latin typeface="Inter"/>
              </a:rPr>
            </a:br>
            <a:endParaRPr lang="en-IN" dirty="0"/>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FBECC72F-3355-2802-BF20-F1E17ABBFD13}"/>
              </a:ext>
            </a:extLst>
          </p:cNvPr>
          <p:cNvSpPr>
            <a:spLocks noGrp="1"/>
          </p:cNvSpPr>
          <p:nvPr>
            <p:ph idx="1"/>
          </p:nvPr>
        </p:nvSpPr>
        <p:spPr>
          <a:xfrm>
            <a:off x="1333502" y="2160589"/>
            <a:ext cx="8596668" cy="3880773"/>
          </a:xfrm>
        </p:spPr>
        <p:txBody>
          <a:bodyPr>
            <a:normAutofit/>
          </a:bodyPr>
          <a:lstStyle/>
          <a:p>
            <a:pPr>
              <a:lnSpc>
                <a:spcPct val="90000"/>
              </a:lnSpc>
              <a:buFont typeface="Wingdings" panose="05000000000000000000" pitchFamily="2" charset="2"/>
              <a:buChar char="q"/>
            </a:pPr>
            <a:r>
              <a:rPr lang="en-US" sz="1100" b="0" i="0" dirty="0">
                <a:effectLst/>
                <a:latin typeface="Inter"/>
              </a:rPr>
              <a:t>To navigate Airflow resources, it is helpful to have a general understanding of the following core Airflow concepts:</a:t>
            </a:r>
          </a:p>
          <a:p>
            <a:pPr>
              <a:lnSpc>
                <a:spcPct val="90000"/>
              </a:lnSpc>
              <a:buFont typeface="Wingdings" panose="05000000000000000000" pitchFamily="2" charset="2"/>
              <a:buChar char="q"/>
            </a:pPr>
            <a:r>
              <a:rPr lang="en-US" sz="1100" b="1" i="0" dirty="0">
                <a:effectLst/>
                <a:latin typeface="Inter"/>
              </a:rPr>
              <a:t>DAG</a:t>
            </a:r>
            <a:r>
              <a:rPr lang="en-US" sz="1100" b="0" i="0" dirty="0">
                <a:effectLst/>
                <a:latin typeface="Inter"/>
              </a:rPr>
              <a:t>: Directed Acyclic Graph. An Airflow DAG is a workflow defined as a graph, where all dependencies between nodes are directed and nodes do not self-reference. For more information on Airflow DAGs, see </a:t>
            </a:r>
            <a:r>
              <a:rPr lang="en-US" sz="1100" b="0" i="0" dirty="0">
                <a:effectLst/>
                <a:latin typeface="Inter"/>
                <a:hlinkClick r:id="rId3"/>
              </a:rPr>
              <a:t>Introduction to Airflow DAGs</a:t>
            </a:r>
            <a:r>
              <a:rPr lang="en-US" sz="1100" b="0" i="0" dirty="0">
                <a:effectLst/>
                <a:latin typeface="Inter"/>
              </a:rPr>
              <a:t>.</a:t>
            </a:r>
          </a:p>
          <a:p>
            <a:pPr>
              <a:lnSpc>
                <a:spcPct val="90000"/>
              </a:lnSpc>
              <a:buFont typeface="Wingdings" panose="05000000000000000000" pitchFamily="2" charset="2"/>
              <a:buChar char="q"/>
            </a:pPr>
            <a:r>
              <a:rPr lang="en-US" sz="1100" b="1" i="0" dirty="0">
                <a:effectLst/>
                <a:latin typeface="Inter"/>
              </a:rPr>
              <a:t>DAG run</a:t>
            </a:r>
            <a:r>
              <a:rPr lang="en-US" sz="1100" b="0" i="0" dirty="0">
                <a:effectLst/>
                <a:latin typeface="Inter"/>
              </a:rPr>
              <a:t>: The execution of a DAG at a specific point in time. A DAG run can be scheduled or manually triggered.</a:t>
            </a:r>
          </a:p>
          <a:p>
            <a:pPr>
              <a:lnSpc>
                <a:spcPct val="90000"/>
              </a:lnSpc>
              <a:buFont typeface="Wingdings" panose="05000000000000000000" pitchFamily="2" charset="2"/>
              <a:buChar char="q"/>
            </a:pPr>
            <a:r>
              <a:rPr lang="en-US" sz="1100" b="1" i="0" dirty="0">
                <a:effectLst/>
                <a:latin typeface="Inter"/>
              </a:rPr>
              <a:t>Task</a:t>
            </a:r>
            <a:r>
              <a:rPr lang="en-US" sz="1100" b="0" i="0" dirty="0">
                <a:effectLst/>
                <a:latin typeface="Inter"/>
              </a:rPr>
              <a:t>: A step in a DAG describing a single unit of work.</a:t>
            </a:r>
          </a:p>
          <a:p>
            <a:pPr>
              <a:lnSpc>
                <a:spcPct val="90000"/>
              </a:lnSpc>
              <a:buFont typeface="Wingdings" panose="05000000000000000000" pitchFamily="2" charset="2"/>
              <a:buChar char="q"/>
            </a:pPr>
            <a:r>
              <a:rPr lang="en-US" sz="1100" b="1" i="0" dirty="0">
                <a:effectLst/>
                <a:latin typeface="Inter"/>
              </a:rPr>
              <a:t>Task instance</a:t>
            </a:r>
            <a:r>
              <a:rPr lang="en-US" sz="1100" b="0" i="0" dirty="0">
                <a:effectLst/>
                <a:latin typeface="Inter"/>
              </a:rPr>
              <a:t>: The execution of a task at a specific point in time.</a:t>
            </a:r>
          </a:p>
          <a:p>
            <a:pPr>
              <a:lnSpc>
                <a:spcPct val="90000"/>
              </a:lnSpc>
              <a:buFont typeface="Wingdings" panose="05000000000000000000" pitchFamily="2" charset="2"/>
              <a:buChar char="q"/>
            </a:pPr>
            <a:r>
              <a:rPr lang="en-US" sz="1100" b="0" i="0" dirty="0">
                <a:effectLst/>
                <a:latin typeface="Inter"/>
              </a:rPr>
              <a:t>When authoring DAGs, you use operators. An operator is an abstraction over Python code designed to perform a specific action and takes the form of a function that accepts parameters. Each operator in your DAG code corresponds to one Airflow task.</a:t>
            </a:r>
          </a:p>
          <a:p>
            <a:pPr>
              <a:lnSpc>
                <a:spcPct val="90000"/>
              </a:lnSpc>
              <a:buFont typeface="Wingdings" panose="05000000000000000000" pitchFamily="2" charset="2"/>
              <a:buChar char="q"/>
            </a:pPr>
            <a:endParaRPr lang="en-US" sz="1100" b="0" i="0" dirty="0">
              <a:effectLst/>
              <a:latin typeface="Inter"/>
            </a:endParaRPr>
          </a:p>
          <a:p>
            <a:pPr>
              <a:lnSpc>
                <a:spcPct val="90000"/>
              </a:lnSpc>
              <a:buFont typeface="Wingdings" panose="05000000000000000000" pitchFamily="2" charset="2"/>
              <a:buChar char="q"/>
            </a:pPr>
            <a:endParaRPr lang="en-US" sz="1100" b="0" i="0" dirty="0">
              <a:effectLst/>
              <a:latin typeface="Inter"/>
            </a:endParaRPr>
          </a:p>
          <a:p>
            <a:pPr>
              <a:lnSpc>
                <a:spcPct val="90000"/>
              </a:lnSpc>
              <a:buFont typeface="Wingdings" panose="05000000000000000000" pitchFamily="2" charset="2"/>
              <a:buChar char="q"/>
            </a:pPr>
            <a:r>
              <a:rPr lang="en-US" sz="1100" b="0" i="0" dirty="0">
                <a:effectLst/>
                <a:latin typeface="Inter"/>
              </a:rPr>
              <a:t>The following are the primary operator categories:</a:t>
            </a:r>
          </a:p>
          <a:p>
            <a:pPr>
              <a:lnSpc>
                <a:spcPct val="90000"/>
              </a:lnSpc>
              <a:buFont typeface="Wingdings" panose="05000000000000000000" pitchFamily="2" charset="2"/>
              <a:buChar char="q"/>
            </a:pPr>
            <a:r>
              <a:rPr lang="en-US" sz="1100" b="1" i="0" dirty="0">
                <a:effectLst/>
                <a:latin typeface="Inter"/>
              </a:rPr>
              <a:t>Action operators</a:t>
            </a:r>
            <a:r>
              <a:rPr lang="en-US" sz="1100" b="0" i="0" dirty="0">
                <a:effectLst/>
                <a:latin typeface="Inter"/>
              </a:rPr>
              <a:t>: Execute a function. For example, the </a:t>
            </a:r>
            <a:r>
              <a:rPr lang="en-US" sz="1100" b="0" i="0" dirty="0" err="1">
                <a:effectLst/>
                <a:latin typeface="Inter"/>
                <a:hlinkClick r:id="rId4"/>
              </a:rPr>
              <a:t>PythonOperator</a:t>
            </a:r>
            <a:r>
              <a:rPr lang="en-US" sz="1100" b="0" i="0" dirty="0">
                <a:effectLst/>
                <a:latin typeface="Inter"/>
              </a:rPr>
              <a:t> or the </a:t>
            </a:r>
            <a:r>
              <a:rPr lang="en-US" sz="1100" b="0" i="0" dirty="0" err="1">
                <a:effectLst/>
                <a:latin typeface="Inter"/>
                <a:hlinkClick r:id="rId5"/>
              </a:rPr>
              <a:t>BashOperator</a:t>
            </a:r>
            <a:r>
              <a:rPr lang="en-US" sz="1100" b="0" i="0" dirty="0">
                <a:effectLst/>
                <a:latin typeface="Inter"/>
              </a:rPr>
              <a:t>.</a:t>
            </a:r>
          </a:p>
          <a:p>
            <a:pPr>
              <a:lnSpc>
                <a:spcPct val="90000"/>
              </a:lnSpc>
              <a:buFont typeface="Wingdings" panose="05000000000000000000" pitchFamily="2" charset="2"/>
              <a:buChar char="q"/>
            </a:pPr>
            <a:r>
              <a:rPr lang="en-US" sz="1100" b="1" i="0" dirty="0">
                <a:effectLst/>
                <a:latin typeface="Inter"/>
              </a:rPr>
              <a:t>Transfer operators</a:t>
            </a:r>
            <a:r>
              <a:rPr lang="en-US" sz="1100" b="0" i="0" dirty="0">
                <a:effectLst/>
                <a:latin typeface="Inter"/>
              </a:rPr>
              <a:t>: Move data from a source to a destination. For example, the </a:t>
            </a:r>
            <a:r>
              <a:rPr lang="en-US" sz="1100" b="0" i="0" dirty="0">
                <a:effectLst/>
                <a:latin typeface="Inter"/>
                <a:hlinkClick r:id="rId6"/>
              </a:rPr>
              <a:t>S3ToRedshiftOperator</a:t>
            </a:r>
            <a:r>
              <a:rPr lang="en-US" sz="1100" b="0" i="0" dirty="0">
                <a:effectLst/>
                <a:latin typeface="Inter"/>
              </a:rPr>
              <a:t>.</a:t>
            </a:r>
          </a:p>
          <a:p>
            <a:pPr>
              <a:lnSpc>
                <a:spcPct val="90000"/>
              </a:lnSpc>
              <a:buFont typeface="Wingdings" panose="05000000000000000000" pitchFamily="2" charset="2"/>
              <a:buChar char="q"/>
            </a:pPr>
            <a:r>
              <a:rPr lang="en-US" sz="1100" b="1" i="0" dirty="0">
                <a:effectLst/>
                <a:latin typeface="Inter"/>
                <a:hlinkClick r:id="rId7"/>
              </a:rPr>
              <a:t>Sensors</a:t>
            </a:r>
            <a:r>
              <a:rPr lang="en-US" sz="1100" b="0" i="0" dirty="0">
                <a:effectLst/>
                <a:latin typeface="Inter"/>
              </a:rPr>
              <a:t>: Wait for something to happen. For example, the </a:t>
            </a:r>
            <a:r>
              <a:rPr lang="en-US" sz="1100" b="0" i="0" dirty="0" err="1">
                <a:effectLst/>
                <a:latin typeface="Inter"/>
                <a:hlinkClick r:id="rId8"/>
              </a:rPr>
              <a:t>ExternalTaskSensor</a:t>
            </a:r>
            <a:r>
              <a:rPr lang="en-US" sz="1100" b="0" i="0" dirty="0">
                <a:effectLst/>
                <a:latin typeface="Inter"/>
              </a:rPr>
              <a:t> or the </a:t>
            </a:r>
            <a:r>
              <a:rPr lang="en-US" sz="1100" b="0" i="0" dirty="0" err="1">
                <a:effectLst/>
                <a:latin typeface="Inter"/>
                <a:hlinkClick r:id="rId9"/>
              </a:rPr>
              <a:t>HttpSensorAsync</a:t>
            </a:r>
            <a:r>
              <a:rPr lang="en-US" sz="1100" b="0" i="0" dirty="0">
                <a:effectLst/>
                <a:latin typeface="Inter"/>
              </a:rPr>
              <a:t>.</a:t>
            </a:r>
          </a:p>
          <a:p>
            <a:pPr>
              <a:lnSpc>
                <a:spcPct val="90000"/>
              </a:lnSpc>
              <a:buFont typeface="Wingdings" panose="05000000000000000000" pitchFamily="2" charset="2"/>
              <a:buChar char="q"/>
            </a:pPr>
            <a:r>
              <a:rPr lang="en-US" sz="1100" b="0" i="0" dirty="0">
                <a:effectLst/>
                <a:latin typeface="Inter"/>
              </a:rPr>
              <a:t>While operators are defined individually, they can pass information to each other by using </a:t>
            </a:r>
            <a:r>
              <a:rPr lang="en-US" sz="1100" b="0" i="0" dirty="0" err="1">
                <a:effectLst/>
                <a:latin typeface="Inter"/>
                <a:hlinkClick r:id="rId10"/>
              </a:rPr>
              <a:t>XComs</a:t>
            </a:r>
            <a:r>
              <a:rPr lang="en-US" sz="1100" b="0" i="0" dirty="0">
                <a:effectLst/>
                <a:latin typeface="Inter"/>
              </a:rPr>
              <a:t>. </a:t>
            </a:r>
          </a:p>
          <a:p>
            <a:pPr>
              <a:lnSpc>
                <a:spcPct val="90000"/>
              </a:lnSpc>
              <a:buFont typeface="Wingdings" panose="05000000000000000000" pitchFamily="2" charset="2"/>
              <a:buChar char="q"/>
            </a:pPr>
            <a:endParaRPr lang="en-IN" sz="1100" dirty="0"/>
          </a:p>
        </p:txBody>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333422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9A8E85-2BE6-C8D8-8122-06B736B591EF}"/>
              </a:ext>
            </a:extLst>
          </p:cNvPr>
          <p:cNvSpPr>
            <a:spLocks noGrp="1"/>
          </p:cNvSpPr>
          <p:nvPr>
            <p:ph type="title"/>
          </p:nvPr>
        </p:nvSpPr>
        <p:spPr>
          <a:xfrm>
            <a:off x="1333502" y="609600"/>
            <a:ext cx="8596668" cy="1320800"/>
          </a:xfrm>
        </p:spPr>
        <p:txBody>
          <a:bodyPr>
            <a:normAutofit/>
          </a:bodyPr>
          <a:lstStyle/>
          <a:p>
            <a:r>
              <a:rPr lang="en-US"/>
              <a:t>Providers</a:t>
            </a:r>
            <a:endParaRPr lang="en-IN"/>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08AA2D67-7B17-C0A3-0A90-AB4108417273}"/>
              </a:ext>
            </a:extLst>
          </p:cNvPr>
          <p:cNvSpPr>
            <a:spLocks noGrp="1"/>
          </p:cNvSpPr>
          <p:nvPr>
            <p:ph idx="1"/>
          </p:nvPr>
        </p:nvSpPr>
        <p:spPr>
          <a:xfrm>
            <a:off x="1781870" y="1554827"/>
            <a:ext cx="8596668" cy="3880773"/>
          </a:xfrm>
        </p:spPr>
        <p:txBody>
          <a:bodyPr>
            <a:normAutofit/>
          </a:bodyPr>
          <a:lstStyle/>
          <a:p>
            <a:pPr>
              <a:lnSpc>
                <a:spcPct val="90000"/>
              </a:lnSpc>
              <a:buFont typeface="Wingdings" panose="05000000000000000000" pitchFamily="2" charset="2"/>
              <a:buChar char="q"/>
            </a:pPr>
            <a:r>
              <a:rPr lang="en-US" sz="1500" b="0" i="0" dirty="0">
                <a:effectLst/>
                <a:latin typeface="Inter"/>
              </a:rPr>
              <a:t>Operators used to interact with external systems are maintained separately to Airflow in provider packages.</a:t>
            </a:r>
          </a:p>
          <a:p>
            <a:pPr>
              <a:lnSpc>
                <a:spcPct val="90000"/>
              </a:lnSpc>
              <a:buFont typeface="Wingdings" panose="05000000000000000000" pitchFamily="2" charset="2"/>
              <a:buChar char="q"/>
            </a:pPr>
            <a:r>
              <a:rPr lang="en-US" sz="1500" b="0" i="0" dirty="0">
                <a:effectLst/>
                <a:latin typeface="Inter"/>
              </a:rPr>
              <a:t>Providers are packages that are maintained by the community and include all of the core operators, hooks, and sensors for a given service, for example:</a:t>
            </a:r>
          </a:p>
          <a:p>
            <a:pPr>
              <a:lnSpc>
                <a:spcPct val="90000"/>
              </a:lnSpc>
              <a:buFont typeface="Wingdings" panose="05000000000000000000" pitchFamily="2" charset="2"/>
              <a:buChar char="q"/>
            </a:pPr>
            <a:r>
              <a:rPr lang="en-US" sz="1500" b="0" i="0" dirty="0">
                <a:effectLst/>
                <a:latin typeface="Inter"/>
                <a:hlinkClick r:id="rId2"/>
              </a:rPr>
              <a:t>Amazon provider</a:t>
            </a:r>
            <a:endParaRPr lang="en-US" sz="1500" b="0" i="0" dirty="0">
              <a:effectLst/>
              <a:latin typeface="Inter"/>
            </a:endParaRPr>
          </a:p>
          <a:p>
            <a:pPr>
              <a:lnSpc>
                <a:spcPct val="90000"/>
              </a:lnSpc>
              <a:buFont typeface="Wingdings" panose="05000000000000000000" pitchFamily="2" charset="2"/>
              <a:buChar char="q"/>
            </a:pPr>
            <a:r>
              <a:rPr lang="en-US" sz="1500" b="0" i="0" dirty="0">
                <a:effectLst/>
                <a:latin typeface="Inter"/>
                <a:hlinkClick r:id="rId3"/>
              </a:rPr>
              <a:t>Snowflake provider</a:t>
            </a:r>
            <a:endParaRPr lang="en-US" sz="1500" b="0" i="0" dirty="0">
              <a:effectLst/>
              <a:latin typeface="Inter"/>
            </a:endParaRPr>
          </a:p>
          <a:p>
            <a:pPr>
              <a:lnSpc>
                <a:spcPct val="90000"/>
              </a:lnSpc>
              <a:buFont typeface="Wingdings" panose="05000000000000000000" pitchFamily="2" charset="2"/>
              <a:buChar char="q"/>
            </a:pPr>
            <a:r>
              <a:rPr lang="en-US" sz="1500" b="0" i="0" dirty="0">
                <a:effectLst/>
                <a:latin typeface="Inter"/>
                <a:hlinkClick r:id="rId4"/>
              </a:rPr>
              <a:t>Google provider</a:t>
            </a:r>
            <a:endParaRPr lang="en-US" sz="1500" b="0" i="0" dirty="0">
              <a:effectLst/>
              <a:latin typeface="Inter"/>
            </a:endParaRPr>
          </a:p>
          <a:p>
            <a:pPr>
              <a:lnSpc>
                <a:spcPct val="90000"/>
              </a:lnSpc>
              <a:buFont typeface="Wingdings" panose="05000000000000000000" pitchFamily="2" charset="2"/>
              <a:buChar char="q"/>
            </a:pPr>
            <a:r>
              <a:rPr lang="en-US" sz="1500" b="0" i="0" dirty="0">
                <a:effectLst/>
                <a:latin typeface="Inter"/>
                <a:hlinkClick r:id="rId5"/>
              </a:rPr>
              <a:t>Azure provider</a:t>
            </a:r>
            <a:endParaRPr lang="en-US" sz="1500" b="0" i="0" dirty="0">
              <a:effectLst/>
              <a:latin typeface="Inter"/>
            </a:endParaRPr>
          </a:p>
          <a:p>
            <a:pPr>
              <a:lnSpc>
                <a:spcPct val="90000"/>
              </a:lnSpc>
              <a:buFont typeface="Wingdings" panose="05000000000000000000" pitchFamily="2" charset="2"/>
              <a:buChar char="q"/>
            </a:pPr>
            <a:r>
              <a:rPr lang="en-US" sz="1500" b="0" i="0" dirty="0">
                <a:effectLst/>
                <a:latin typeface="Inter"/>
                <a:hlinkClick r:id="rId6"/>
              </a:rPr>
              <a:t>Databricks provider</a:t>
            </a:r>
            <a:endParaRPr lang="en-US" sz="1500" b="0" i="0" dirty="0">
              <a:effectLst/>
              <a:latin typeface="Inter"/>
            </a:endParaRPr>
          </a:p>
          <a:p>
            <a:pPr>
              <a:lnSpc>
                <a:spcPct val="90000"/>
              </a:lnSpc>
              <a:buFont typeface="Wingdings" panose="05000000000000000000" pitchFamily="2" charset="2"/>
              <a:buChar char="q"/>
            </a:pPr>
            <a:r>
              <a:rPr lang="en-US" sz="1500" b="0" i="0" dirty="0" err="1">
                <a:effectLst/>
                <a:latin typeface="Inter"/>
                <a:hlinkClick r:id="rId7"/>
              </a:rPr>
              <a:t>Fivetran</a:t>
            </a:r>
            <a:r>
              <a:rPr lang="en-US" sz="1500" b="0" i="0" dirty="0">
                <a:effectLst/>
                <a:latin typeface="Inter"/>
                <a:hlinkClick r:id="rId7"/>
              </a:rPr>
              <a:t> provider</a:t>
            </a:r>
            <a:endParaRPr lang="en-US" sz="1500" b="0" i="0" dirty="0">
              <a:effectLst/>
              <a:latin typeface="Inter"/>
            </a:endParaRPr>
          </a:p>
          <a:p>
            <a:pPr>
              <a:lnSpc>
                <a:spcPct val="90000"/>
              </a:lnSpc>
              <a:buFont typeface="Wingdings" panose="05000000000000000000" pitchFamily="2" charset="2"/>
              <a:buChar char="q"/>
            </a:pPr>
            <a:r>
              <a:rPr lang="en-US" sz="1500" b="0" i="0" dirty="0">
                <a:effectLst/>
                <a:latin typeface="Inter"/>
              </a:rPr>
              <a:t>To view the available providers and operators, see the </a:t>
            </a:r>
            <a:r>
              <a:rPr lang="en-US" sz="1500" b="0" i="0" dirty="0">
                <a:effectLst/>
                <a:latin typeface="Inter"/>
                <a:hlinkClick r:id="rId8"/>
              </a:rPr>
              <a:t>Astronomer Registry</a:t>
            </a:r>
            <a:r>
              <a:rPr lang="en-US" sz="1500" b="0" i="0" dirty="0">
                <a:effectLst/>
                <a:latin typeface="Inter"/>
              </a:rPr>
              <a:t>.</a:t>
            </a:r>
            <a:br>
              <a:rPr lang="en-US" sz="1500" dirty="0"/>
            </a:br>
            <a:endParaRPr lang="en-IN" sz="1500" dirty="0"/>
          </a:p>
        </p:txBody>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5909226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8FA76B-4052-1150-908A-750DC1C81BD7}"/>
              </a:ext>
            </a:extLst>
          </p:cNvPr>
          <p:cNvSpPr>
            <a:spLocks noGrp="1"/>
          </p:cNvSpPr>
          <p:nvPr>
            <p:ph type="title"/>
          </p:nvPr>
        </p:nvSpPr>
        <p:spPr>
          <a:xfrm>
            <a:off x="1333502" y="609600"/>
            <a:ext cx="8596668" cy="1320800"/>
          </a:xfrm>
        </p:spPr>
        <p:txBody>
          <a:bodyPr>
            <a:normAutofit/>
          </a:bodyPr>
          <a:lstStyle/>
          <a:p>
            <a:r>
              <a:rPr lang="en-US" dirty="0"/>
              <a:t>plugins</a:t>
            </a:r>
            <a:endParaRPr lang="en-IN" dirty="0"/>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35F29807-6FE7-DBA2-2A57-237E6785CBCD}"/>
              </a:ext>
            </a:extLst>
          </p:cNvPr>
          <p:cNvSpPr>
            <a:spLocks noGrp="1"/>
          </p:cNvSpPr>
          <p:nvPr>
            <p:ph idx="1"/>
          </p:nvPr>
        </p:nvSpPr>
        <p:spPr>
          <a:xfrm>
            <a:off x="1333502" y="2160589"/>
            <a:ext cx="8596668" cy="3880773"/>
          </a:xfrm>
        </p:spPr>
        <p:txBody>
          <a:bodyPr>
            <a:normAutofit/>
          </a:bodyPr>
          <a:lstStyle/>
          <a:p>
            <a:r>
              <a:rPr lang="en-US" b="0" i="0">
                <a:effectLst/>
                <a:latin typeface="Söhne"/>
              </a:rPr>
              <a:t>In the context of Apache Airflow, a "plugin" refers to a reusable component that extends the functionality of the Airflow framework. Plugins allow you to add new operators, hooks, executors, sensors, and other custom functionalities to Airflow without modifying its core codebase. This modular approach makes it easier to manage and organize your Airflow workflows while promoting code reusability.</a:t>
            </a:r>
            <a:endParaRPr lang="en-IN" dirty="0"/>
          </a:p>
        </p:txBody>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7556548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2B72E0-BF1D-2260-9D69-F1A3792287B2}"/>
              </a:ext>
            </a:extLst>
          </p:cNvPr>
          <p:cNvSpPr>
            <a:spLocks noGrp="1"/>
          </p:cNvSpPr>
          <p:nvPr>
            <p:ph type="title"/>
          </p:nvPr>
        </p:nvSpPr>
        <p:spPr>
          <a:xfrm>
            <a:off x="1333502" y="609600"/>
            <a:ext cx="8596668" cy="1320800"/>
          </a:xfrm>
        </p:spPr>
        <p:txBody>
          <a:bodyPr>
            <a:normAutofit/>
          </a:bodyPr>
          <a:lstStyle/>
          <a:p>
            <a:r>
              <a:rPr lang="en-US" dirty="0"/>
              <a:t>Hooks</a:t>
            </a:r>
            <a:endParaRPr lang="en-IN" dirty="0"/>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3B516A90-1BF0-A270-9AE0-2DA77670F191}"/>
              </a:ext>
            </a:extLst>
          </p:cNvPr>
          <p:cNvSpPr>
            <a:spLocks noGrp="1"/>
          </p:cNvSpPr>
          <p:nvPr>
            <p:ph idx="1"/>
          </p:nvPr>
        </p:nvSpPr>
        <p:spPr>
          <a:xfrm>
            <a:off x="1333502" y="2160589"/>
            <a:ext cx="8596668" cy="3880773"/>
          </a:xfrm>
        </p:spPr>
        <p:txBody>
          <a:bodyPr>
            <a:normAutofit/>
          </a:bodyPr>
          <a:lstStyle/>
          <a:p>
            <a:pPr>
              <a:buFont typeface="Wingdings" panose="05000000000000000000" pitchFamily="2" charset="2"/>
              <a:buChar char="q"/>
            </a:pPr>
            <a:r>
              <a:rPr lang="en-US" b="0" i="0">
                <a:effectLst/>
                <a:latin typeface="Inter"/>
              </a:rPr>
              <a:t>A hook is an abstraction of a specific API that allows Airflow to interact with an external system. Hooks are built into many operators, but they can also be used directly in DAG code.</a:t>
            </a:r>
          </a:p>
          <a:p>
            <a:pPr>
              <a:buFont typeface="Wingdings" panose="05000000000000000000" pitchFamily="2" charset="2"/>
              <a:buChar char="q"/>
            </a:pPr>
            <a:endParaRPr lang="en-IN" dirty="0"/>
          </a:p>
        </p:txBody>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9354908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4">
            <a:extLst>
              <a:ext uri="{FF2B5EF4-FFF2-40B4-BE49-F238E27FC236}">
                <a16:creationId xmlns:a16="http://schemas.microsoft.com/office/drawing/2014/main" id="{39178BE9-53D8-441A-8691-0ED3B464B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a:extLst>
              <a:ext uri="{FF2B5EF4-FFF2-40B4-BE49-F238E27FC236}">
                <a16:creationId xmlns:a16="http://schemas.microsoft.com/office/drawing/2014/main" id="{70D277C7-F7B5-486B-7F63-C2D850E4E455}"/>
              </a:ext>
            </a:extLst>
          </p:cNvPr>
          <p:cNvPicPr>
            <a:picLocks noChangeAspect="1"/>
          </p:cNvPicPr>
          <p:nvPr/>
        </p:nvPicPr>
        <p:blipFill rotWithShape="1">
          <a:blip r:embed="rId2"/>
          <a:srcRect b="14773"/>
          <a:stretch/>
        </p:blipFill>
        <p:spPr>
          <a:xfrm>
            <a:off x="1143924" y="643466"/>
            <a:ext cx="9904152" cy="5571067"/>
          </a:xfrm>
          <a:prstGeom prst="rect">
            <a:avLst/>
          </a:prstGeom>
          <a:noFill/>
        </p:spPr>
      </p:pic>
      <p:sp>
        <p:nvSpPr>
          <p:cNvPr id="18" name="Footer Placeholder 6">
            <a:extLst>
              <a:ext uri="{FF2B5EF4-FFF2-40B4-BE49-F238E27FC236}">
                <a16:creationId xmlns:a16="http://schemas.microsoft.com/office/drawing/2014/main" id="{26821172-B493-47F7-94BD-54EC7A32DC85}"/>
              </a:ext>
            </a:extLst>
          </p:cNvPr>
          <p:cNvSpPr>
            <a:spLocks noGrp="1"/>
          </p:cNvSpPr>
          <p:nvPr>
            <p:ph type="ftr" sz="quarter" idx="11"/>
          </p:nvPr>
        </p:nvSpPr>
        <p:spPr>
          <a:xfrm>
            <a:off x="653889" y="6221119"/>
            <a:ext cx="6297612" cy="365125"/>
          </a:xfrm>
        </p:spPr>
        <p:txBody>
          <a:bodyPr>
            <a:normAutofit/>
          </a:bodyPr>
          <a:lstStyle/>
          <a:p>
            <a:pPr>
              <a:spcAft>
                <a:spcPts val="600"/>
              </a:spcAft>
            </a:pPr>
            <a:r>
              <a:rPr lang="en-US">
                <a:solidFill>
                  <a:schemeClr val="tx1">
                    <a:lumMod val="65000"/>
                    <a:lumOff val="35000"/>
                  </a:schemeClr>
                </a:solidFill>
                <a:effectLst>
                  <a:outerShdw blurRad="38100" dist="38100" dir="2700000" algn="tl">
                    <a:srgbClr val="000000">
                      <a:alpha val="43137"/>
                    </a:srgbClr>
                  </a:outerShdw>
                </a:effectLst>
              </a:rPr>
              <a:t>Sample Footer Text</a:t>
            </a:r>
          </a:p>
        </p:txBody>
      </p:sp>
      <p:sp>
        <p:nvSpPr>
          <p:cNvPr id="16" name="Date Placeholder 5">
            <a:extLst>
              <a:ext uri="{FF2B5EF4-FFF2-40B4-BE49-F238E27FC236}">
                <a16:creationId xmlns:a16="http://schemas.microsoft.com/office/drawing/2014/main" id="{D473ED7E-BC30-4C26-8A9B-4B3EBD2A9855}"/>
              </a:ext>
            </a:extLst>
          </p:cNvPr>
          <p:cNvSpPr>
            <a:spLocks noGrp="1"/>
          </p:cNvSpPr>
          <p:nvPr>
            <p:ph type="dt" sz="half" idx="10"/>
          </p:nvPr>
        </p:nvSpPr>
        <p:spPr>
          <a:xfrm>
            <a:off x="9378068" y="6221119"/>
            <a:ext cx="911939" cy="365125"/>
          </a:xfrm>
        </p:spPr>
        <p:txBody>
          <a:bodyPr>
            <a:normAutofit/>
          </a:bodyPr>
          <a:lstStyle/>
          <a:p>
            <a:pPr>
              <a:spcAft>
                <a:spcPts val="600"/>
              </a:spcAft>
            </a:pPr>
            <a:fld id="{F1D32076-1A45-4B25-A7B2-1A1ABE3C076F}" type="datetime1">
              <a:rPr lang="en-US">
                <a:solidFill>
                  <a:schemeClr val="tx1">
                    <a:lumMod val="65000"/>
                    <a:lumOff val="35000"/>
                  </a:schemeClr>
                </a:solidFill>
                <a:effectLst>
                  <a:outerShdw blurRad="38100" dist="38100" dir="2700000" algn="tl">
                    <a:srgbClr val="000000">
                      <a:alpha val="43137"/>
                    </a:srgbClr>
                  </a:outerShdw>
                </a:effectLst>
              </a:rPr>
              <a:pPr>
                <a:spcAft>
                  <a:spcPts val="600"/>
                </a:spcAft>
              </a:pPr>
              <a:t>8/9/2023</a:t>
            </a:fld>
            <a:endParaRPr lang="en-US">
              <a:solidFill>
                <a:schemeClr val="tx1">
                  <a:lumMod val="65000"/>
                  <a:lumOff val="35000"/>
                </a:schemeClr>
              </a:solidFill>
              <a:effectLst>
                <a:outerShdw blurRad="38100" dist="38100" dir="2700000" algn="tl">
                  <a:srgbClr val="000000">
                    <a:alpha val="43137"/>
                  </a:srgbClr>
                </a:outerShdw>
              </a:effectLst>
            </a:endParaRPr>
          </a:p>
        </p:txBody>
      </p:sp>
      <p:sp>
        <p:nvSpPr>
          <p:cNvPr id="20" name="Slide Number Placeholder 9">
            <a:extLst>
              <a:ext uri="{FF2B5EF4-FFF2-40B4-BE49-F238E27FC236}">
                <a16:creationId xmlns:a16="http://schemas.microsoft.com/office/drawing/2014/main" id="{1414B732-7187-427B-B84B-E95823CFE97C}"/>
              </a:ext>
            </a:extLst>
          </p:cNvPr>
          <p:cNvSpPr>
            <a:spLocks noGrp="1"/>
          </p:cNvSpPr>
          <p:nvPr>
            <p:ph type="sldNum" sz="quarter" idx="12"/>
          </p:nvPr>
        </p:nvSpPr>
        <p:spPr>
          <a:xfrm>
            <a:off x="10865194" y="6221119"/>
            <a:ext cx="683339" cy="365125"/>
          </a:xfrm>
        </p:spPr>
        <p:txBody>
          <a:bodyPr>
            <a:normAutofit/>
          </a:bodyPr>
          <a:lstStyle/>
          <a:p>
            <a:pPr>
              <a:spcAft>
                <a:spcPts val="600"/>
              </a:spcAft>
            </a:pPr>
            <a:fld id="{45C5C030-0550-4584-9C82-E35DF7DBC581}" type="slidenum">
              <a:rPr lang="en-US">
                <a:solidFill>
                  <a:schemeClr val="tx1">
                    <a:lumMod val="65000"/>
                    <a:lumOff val="35000"/>
                  </a:schemeClr>
                </a:solidFill>
                <a:effectLst>
                  <a:outerShdw blurRad="38100" dist="38100" dir="2700000" algn="tl">
                    <a:srgbClr val="000000">
                      <a:alpha val="43137"/>
                    </a:srgbClr>
                  </a:outerShdw>
                </a:effectLst>
              </a:rPr>
              <a:pPr>
                <a:spcAft>
                  <a:spcPts val="600"/>
                </a:spcAft>
              </a:pPr>
              <a:t>9</a:t>
            </a:fld>
            <a:endParaRPr lang="en-US">
              <a:solidFill>
                <a:schemeClr val="tx1">
                  <a:lumMod val="65000"/>
                  <a:lumOff val="3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498895569"/>
      </p:ext>
    </p:extLst>
  </p:cSld>
  <p:clrMapOvr>
    <a:masterClrMapping/>
  </p:clrMapOvr>
</p:sld>
</file>

<file path=ppt/theme/theme1.xml><?xml version="1.0" encoding="utf-8"?>
<a:theme xmlns:a="http://schemas.openxmlformats.org/drawingml/2006/main" name="Face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45ca309a-9f07-4f68-80cb-ee78bcc0241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B66CC44786BB0439F8987298B7E9A0C" ma:contentTypeVersion="9" ma:contentTypeDescription="Create a new document." ma:contentTypeScope="" ma:versionID="ef31ac2c166cc9bc05635d334fd341d7">
  <xsd:schema xmlns:xsd="http://www.w3.org/2001/XMLSchema" xmlns:xs="http://www.w3.org/2001/XMLSchema" xmlns:p="http://schemas.microsoft.com/office/2006/metadata/properties" xmlns:ns3="45ca309a-9f07-4f68-80cb-ee78bcc0241f" xmlns:ns4="f9f82460-e327-4066-9827-168a447f3884" targetNamespace="http://schemas.microsoft.com/office/2006/metadata/properties" ma:root="true" ma:fieldsID="cb43b6ec76908687baf34acc6260d0d8" ns3:_="" ns4:_="">
    <xsd:import namespace="45ca309a-9f07-4f68-80cb-ee78bcc0241f"/>
    <xsd:import namespace="f9f82460-e327-4066-9827-168a447f3884"/>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LengthInSeconds" minOccurs="0"/>
                <xsd:element ref="ns3:_activity" minOccurs="0"/>
                <xsd:element ref="ns4:SharedWithUsers" minOccurs="0"/>
                <xsd:element ref="ns4:SharedWithDetails" minOccurs="0"/>
                <xsd:element ref="ns4:SharingHintHash"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5ca309a-9f07-4f68-80cb-ee78bcc0241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_activity" ma:index="12" nillable="true" ma:displayName="_activity" ma:hidden="true" ma:internalName="_activity">
      <xsd:simpleType>
        <xsd:restriction base="dms:Note"/>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9f82460-e327-4066-9827-168a447f3884"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SharingHintHash" ma:index="15"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034A0B9-8A76-45C5-8849-6614BE9C5CD5}">
  <ds:schemaRefs>
    <ds:schemaRef ds:uri="http://schemas.microsoft.com/sharepoint/v3/contenttype/forms"/>
  </ds:schemaRefs>
</ds:datastoreItem>
</file>

<file path=customXml/itemProps2.xml><?xml version="1.0" encoding="utf-8"?>
<ds:datastoreItem xmlns:ds="http://schemas.openxmlformats.org/officeDocument/2006/customXml" ds:itemID="{85020B50-25F1-4586-87D2-01DF49719CC5}">
  <ds:schemaRefs>
    <ds:schemaRef ds:uri="http://schemas.microsoft.com/office/2006/documentManagement/types"/>
    <ds:schemaRef ds:uri="http://www.w3.org/XML/1998/namespace"/>
    <ds:schemaRef ds:uri="f9f82460-e327-4066-9827-168a447f3884"/>
    <ds:schemaRef ds:uri="http://schemas.microsoft.com/office/2006/metadata/properties"/>
    <ds:schemaRef ds:uri="http://purl.org/dc/terms/"/>
    <ds:schemaRef ds:uri="45ca309a-9f07-4f68-80cb-ee78bcc0241f"/>
    <ds:schemaRef ds:uri="http://schemas.microsoft.com/office/infopath/2007/PartnerControls"/>
    <ds:schemaRef ds:uri="http://schemas.openxmlformats.org/package/2006/metadata/core-properties"/>
    <ds:schemaRef ds:uri="http://purl.org/dc/dcmitype/"/>
    <ds:schemaRef ds:uri="http://purl.org/dc/elements/1.1/"/>
  </ds:schemaRefs>
</ds:datastoreItem>
</file>

<file path=customXml/itemProps3.xml><?xml version="1.0" encoding="utf-8"?>
<ds:datastoreItem xmlns:ds="http://schemas.openxmlformats.org/officeDocument/2006/customXml" ds:itemID="{29F4AF18-64A3-4E27-9939-C3B9176AB66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5ca309a-9f07-4f68-80cb-ee78bcc0241f"/>
    <ds:schemaRef ds:uri="f9f82460-e327-4066-9827-168a447f388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Facet</Template>
  <TotalTime>889</TotalTime>
  <Words>1105</Words>
  <Application>Microsoft Office PowerPoint</Application>
  <PresentationFormat>Widescreen</PresentationFormat>
  <Paragraphs>66</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Calibri</vt:lpstr>
      <vt:lpstr>Inter</vt:lpstr>
      <vt:lpstr>Söhne</vt:lpstr>
      <vt:lpstr>Söhne Mono</vt:lpstr>
      <vt:lpstr>Trebuchet MS</vt:lpstr>
      <vt:lpstr>Wingdings</vt:lpstr>
      <vt:lpstr>Wingdings 3</vt:lpstr>
      <vt:lpstr>Facet</vt:lpstr>
      <vt:lpstr>Airflow</vt:lpstr>
      <vt:lpstr>Definition of airflow</vt:lpstr>
      <vt:lpstr>PowerPoint Presentation</vt:lpstr>
      <vt:lpstr>Explanation About Architecture</vt:lpstr>
      <vt:lpstr>Core Airflow concepts​ </vt:lpstr>
      <vt:lpstr>Providers</vt:lpstr>
      <vt:lpstr>plugins</vt:lpstr>
      <vt:lpstr>Hooks</vt:lpstr>
      <vt:lpstr>PowerPoint Presentation</vt:lpstr>
      <vt:lpstr>PowerPoint Presentation</vt:lpstr>
      <vt:lpstr>Sub Dag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Airflow</dc:title>
  <dc:creator>Suneetha Padala</dc:creator>
  <cp:lastModifiedBy>Suneetha Padala</cp:lastModifiedBy>
  <cp:revision>1</cp:revision>
  <dcterms:created xsi:type="dcterms:W3CDTF">2023-07-30T07:16:22Z</dcterms:created>
  <dcterms:modified xsi:type="dcterms:W3CDTF">2023-08-09T10:03:54Z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0x0101004B66CC44786BB0439F8987298B7E9A0C</vt:lpwstr>
  </property>
</Properties>
</file>