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60" r:id="rId6"/>
    <p:sldId id="261" r:id="rId7"/>
    <p:sldId id="263" r:id="rId8"/>
    <p:sldId id="266" r:id="rId9"/>
    <p:sldId id="267" r:id="rId10"/>
    <p:sldId id="268" r:id="rId11"/>
    <p:sldId id="269" r:id="rId12"/>
    <p:sldId id="270" r:id="rId13"/>
    <p:sldId id="271" r:id="rId14"/>
    <p:sldId id="272" r:id="rId15"/>
    <p:sldId id="273"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2042DF-CB34-46F0-85B9-63B636CFC5B9}" v="3" dt="2023-08-10T06:56:07.3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eetha Padala" userId="0addf5b7-8356-45aa-a038-f2712770266f" providerId="ADAL" clId="{AE2042DF-CB34-46F0-85B9-63B636CFC5B9}"/>
    <pc:docChg chg="undo custSel addSld delSld modSld sldOrd">
      <pc:chgData name="Suneetha Padala" userId="0addf5b7-8356-45aa-a038-f2712770266f" providerId="ADAL" clId="{AE2042DF-CB34-46F0-85B9-63B636CFC5B9}" dt="2023-08-10T07:10:38.308" v="440" actId="26606"/>
      <pc:docMkLst>
        <pc:docMk/>
      </pc:docMkLst>
      <pc:sldChg chg="modSp mod">
        <pc:chgData name="Suneetha Padala" userId="0addf5b7-8356-45aa-a038-f2712770266f" providerId="ADAL" clId="{AE2042DF-CB34-46F0-85B9-63B636CFC5B9}" dt="2023-08-08T09:20:57.381" v="127" actId="12"/>
        <pc:sldMkLst>
          <pc:docMk/>
          <pc:sldMk cId="903488318" sldId="257"/>
        </pc:sldMkLst>
        <pc:spChg chg="mod">
          <ac:chgData name="Suneetha Padala" userId="0addf5b7-8356-45aa-a038-f2712770266f" providerId="ADAL" clId="{AE2042DF-CB34-46F0-85B9-63B636CFC5B9}" dt="2023-08-08T09:20:57.381" v="127" actId="12"/>
          <ac:spMkLst>
            <pc:docMk/>
            <pc:sldMk cId="903488318" sldId="257"/>
            <ac:spMk id="3" creationId="{2F3151CA-893D-0706-66EF-21E83C4C3112}"/>
          </ac:spMkLst>
        </pc:spChg>
      </pc:sldChg>
      <pc:sldChg chg="addSp delSp modSp mod">
        <pc:chgData name="Suneetha Padala" userId="0addf5b7-8356-45aa-a038-f2712770266f" providerId="ADAL" clId="{AE2042DF-CB34-46F0-85B9-63B636CFC5B9}" dt="2023-08-08T09:16:19.532" v="107" actId="26606"/>
        <pc:sldMkLst>
          <pc:docMk/>
          <pc:sldMk cId="3755024822" sldId="260"/>
        </pc:sldMkLst>
        <pc:spChg chg="add del">
          <ac:chgData name="Suneetha Padala" userId="0addf5b7-8356-45aa-a038-f2712770266f" providerId="ADAL" clId="{AE2042DF-CB34-46F0-85B9-63B636CFC5B9}" dt="2023-08-08T09:16:19.532" v="107" actId="26606"/>
          <ac:spMkLst>
            <pc:docMk/>
            <pc:sldMk cId="3755024822" sldId="260"/>
            <ac:spMk id="10" creationId="{2D2B266D-3625-4584-A5C3-7D3F672CFF30}"/>
          </ac:spMkLst>
        </pc:spChg>
        <pc:spChg chg="add del">
          <ac:chgData name="Suneetha Padala" userId="0addf5b7-8356-45aa-a038-f2712770266f" providerId="ADAL" clId="{AE2042DF-CB34-46F0-85B9-63B636CFC5B9}" dt="2023-08-08T09:16:19.532" v="107" actId="26606"/>
          <ac:spMkLst>
            <pc:docMk/>
            <pc:sldMk cId="3755024822" sldId="260"/>
            <ac:spMk id="12" creationId="{C463B99A-73EE-4FBB-B7C4-F9F9BCC25C65}"/>
          </ac:spMkLst>
        </pc:spChg>
        <pc:spChg chg="add del">
          <ac:chgData name="Suneetha Padala" userId="0addf5b7-8356-45aa-a038-f2712770266f" providerId="ADAL" clId="{AE2042DF-CB34-46F0-85B9-63B636CFC5B9}" dt="2023-08-08T09:16:19.532" v="107" actId="26606"/>
          <ac:spMkLst>
            <pc:docMk/>
            <pc:sldMk cId="3755024822" sldId="260"/>
            <ac:spMk id="14" creationId="{A5D2A5D1-BA0D-47D3-B051-DA7743C46E28}"/>
          </ac:spMkLst>
        </pc:spChg>
        <pc:picChg chg="mod">
          <ac:chgData name="Suneetha Padala" userId="0addf5b7-8356-45aa-a038-f2712770266f" providerId="ADAL" clId="{AE2042DF-CB34-46F0-85B9-63B636CFC5B9}" dt="2023-08-08T09:16:19.532" v="107" actId="26606"/>
          <ac:picMkLst>
            <pc:docMk/>
            <pc:sldMk cId="3755024822" sldId="260"/>
            <ac:picMk id="5" creationId="{FAFD06D8-F37A-3F34-D098-5EDE860F21A2}"/>
          </ac:picMkLst>
        </pc:picChg>
      </pc:sldChg>
      <pc:sldChg chg="addSp delSp modSp new del mod setBg">
        <pc:chgData name="Suneetha Padala" userId="0addf5b7-8356-45aa-a038-f2712770266f" providerId="ADAL" clId="{AE2042DF-CB34-46F0-85B9-63B636CFC5B9}" dt="2023-08-08T09:08:06.407" v="105" actId="47"/>
        <pc:sldMkLst>
          <pc:docMk/>
          <pc:sldMk cId="556869833" sldId="262"/>
        </pc:sldMkLst>
        <pc:spChg chg="del mod">
          <ac:chgData name="Suneetha Padala" userId="0addf5b7-8356-45aa-a038-f2712770266f" providerId="ADAL" clId="{AE2042DF-CB34-46F0-85B9-63B636CFC5B9}" dt="2023-08-08T07:59:13.401" v="10" actId="478"/>
          <ac:spMkLst>
            <pc:docMk/>
            <pc:sldMk cId="556869833" sldId="262"/>
            <ac:spMk id="2" creationId="{11EE1F2A-3A85-2ADE-3F93-638831A484B4}"/>
          </ac:spMkLst>
        </pc:spChg>
        <pc:spChg chg="add del mod">
          <ac:chgData name="Suneetha Padala" userId="0addf5b7-8356-45aa-a038-f2712770266f" providerId="ADAL" clId="{AE2042DF-CB34-46F0-85B9-63B636CFC5B9}" dt="2023-08-08T08:00:25.125" v="32" actId="26606"/>
          <ac:spMkLst>
            <pc:docMk/>
            <pc:sldMk cId="556869833" sldId="262"/>
            <ac:spMk id="3" creationId="{5E9C16FC-3CF1-05B4-3E9F-A93A6C9682B6}"/>
          </ac:spMkLst>
        </pc:spChg>
        <pc:spChg chg="add del">
          <ac:chgData name="Suneetha Padala" userId="0addf5b7-8356-45aa-a038-f2712770266f" providerId="ADAL" clId="{AE2042DF-CB34-46F0-85B9-63B636CFC5B9}" dt="2023-08-08T08:00:17.582" v="24" actId="26606"/>
          <ac:spMkLst>
            <pc:docMk/>
            <pc:sldMk cId="556869833" sldId="262"/>
            <ac:spMk id="8" creationId="{09588DA8-065E-4F6F-8EFD-43104AB2E0CF}"/>
          </ac:spMkLst>
        </pc:spChg>
        <pc:spChg chg="add del">
          <ac:chgData name="Suneetha Padala" userId="0addf5b7-8356-45aa-a038-f2712770266f" providerId="ADAL" clId="{AE2042DF-CB34-46F0-85B9-63B636CFC5B9}" dt="2023-08-08T08:00:17.582" v="24" actId="26606"/>
          <ac:spMkLst>
            <pc:docMk/>
            <pc:sldMk cId="556869833" sldId="262"/>
            <ac:spMk id="10" creationId="{C4285719-470E-454C-AF62-8323075F1F5B}"/>
          </ac:spMkLst>
        </pc:spChg>
        <pc:spChg chg="add del">
          <ac:chgData name="Suneetha Padala" userId="0addf5b7-8356-45aa-a038-f2712770266f" providerId="ADAL" clId="{AE2042DF-CB34-46F0-85B9-63B636CFC5B9}" dt="2023-08-08T08:00:17.582" v="24" actId="26606"/>
          <ac:spMkLst>
            <pc:docMk/>
            <pc:sldMk cId="556869833" sldId="262"/>
            <ac:spMk id="12" creationId="{CD9FE4EF-C4D8-49A0-B2FF-81D8DB7D8A24}"/>
          </ac:spMkLst>
        </pc:spChg>
        <pc:spChg chg="add del">
          <ac:chgData name="Suneetha Padala" userId="0addf5b7-8356-45aa-a038-f2712770266f" providerId="ADAL" clId="{AE2042DF-CB34-46F0-85B9-63B636CFC5B9}" dt="2023-08-08T08:00:17.582" v="24" actId="26606"/>
          <ac:spMkLst>
            <pc:docMk/>
            <pc:sldMk cId="556869833" sldId="262"/>
            <ac:spMk id="14" creationId="{4300840D-0A0B-4512-BACA-B439D5B9C57C}"/>
          </ac:spMkLst>
        </pc:spChg>
        <pc:spChg chg="add del">
          <ac:chgData name="Suneetha Padala" userId="0addf5b7-8356-45aa-a038-f2712770266f" providerId="ADAL" clId="{AE2042DF-CB34-46F0-85B9-63B636CFC5B9}" dt="2023-08-08T08:00:17.582" v="24" actId="26606"/>
          <ac:spMkLst>
            <pc:docMk/>
            <pc:sldMk cId="556869833" sldId="262"/>
            <ac:spMk id="16" creationId="{D2B78728-A580-49A7-84F9-6EF6F583ADE0}"/>
          </ac:spMkLst>
        </pc:spChg>
        <pc:spChg chg="add del">
          <ac:chgData name="Suneetha Padala" userId="0addf5b7-8356-45aa-a038-f2712770266f" providerId="ADAL" clId="{AE2042DF-CB34-46F0-85B9-63B636CFC5B9}" dt="2023-08-08T08:00:17.582" v="24" actId="26606"/>
          <ac:spMkLst>
            <pc:docMk/>
            <pc:sldMk cId="556869833" sldId="262"/>
            <ac:spMk id="18" creationId="{38FAA1A1-D861-433F-88FA-1E9D6FD31D11}"/>
          </ac:spMkLst>
        </pc:spChg>
        <pc:spChg chg="add del">
          <ac:chgData name="Suneetha Padala" userId="0addf5b7-8356-45aa-a038-f2712770266f" providerId="ADAL" clId="{AE2042DF-CB34-46F0-85B9-63B636CFC5B9}" dt="2023-08-08T08:00:17.582" v="24" actId="26606"/>
          <ac:spMkLst>
            <pc:docMk/>
            <pc:sldMk cId="556869833" sldId="262"/>
            <ac:spMk id="20" creationId="{8D71EDA1-87BF-4D5D-AB79-F346FD19278A}"/>
          </ac:spMkLst>
        </pc:spChg>
        <pc:spChg chg="add del">
          <ac:chgData name="Suneetha Padala" userId="0addf5b7-8356-45aa-a038-f2712770266f" providerId="ADAL" clId="{AE2042DF-CB34-46F0-85B9-63B636CFC5B9}" dt="2023-08-08T08:00:22.153" v="26" actId="26606"/>
          <ac:spMkLst>
            <pc:docMk/>
            <pc:sldMk cId="556869833" sldId="262"/>
            <ac:spMk id="22" creationId="{257363FD-7E77-4145-9483-331A807ADF0E}"/>
          </ac:spMkLst>
        </pc:spChg>
        <pc:spChg chg="add del">
          <ac:chgData name="Suneetha Padala" userId="0addf5b7-8356-45aa-a038-f2712770266f" providerId="ADAL" clId="{AE2042DF-CB34-46F0-85B9-63B636CFC5B9}" dt="2023-08-08T08:00:23.346" v="28" actId="26606"/>
          <ac:spMkLst>
            <pc:docMk/>
            <pc:sldMk cId="556869833" sldId="262"/>
            <ac:spMk id="24" creationId="{09588DA8-065E-4F6F-8EFD-43104AB2E0CF}"/>
          </ac:spMkLst>
        </pc:spChg>
        <pc:spChg chg="add del">
          <ac:chgData name="Suneetha Padala" userId="0addf5b7-8356-45aa-a038-f2712770266f" providerId="ADAL" clId="{AE2042DF-CB34-46F0-85B9-63B636CFC5B9}" dt="2023-08-08T08:00:23.346" v="28" actId="26606"/>
          <ac:spMkLst>
            <pc:docMk/>
            <pc:sldMk cId="556869833" sldId="262"/>
            <ac:spMk id="25" creationId="{C4285719-470E-454C-AF62-8323075F1F5B}"/>
          </ac:spMkLst>
        </pc:spChg>
        <pc:spChg chg="add del">
          <ac:chgData name="Suneetha Padala" userId="0addf5b7-8356-45aa-a038-f2712770266f" providerId="ADAL" clId="{AE2042DF-CB34-46F0-85B9-63B636CFC5B9}" dt="2023-08-08T08:00:23.346" v="28" actId="26606"/>
          <ac:spMkLst>
            <pc:docMk/>
            <pc:sldMk cId="556869833" sldId="262"/>
            <ac:spMk id="26" creationId="{CD9FE4EF-C4D8-49A0-B2FF-81D8DB7D8A24}"/>
          </ac:spMkLst>
        </pc:spChg>
        <pc:spChg chg="add del">
          <ac:chgData name="Suneetha Padala" userId="0addf5b7-8356-45aa-a038-f2712770266f" providerId="ADAL" clId="{AE2042DF-CB34-46F0-85B9-63B636CFC5B9}" dt="2023-08-08T08:00:23.346" v="28" actId="26606"/>
          <ac:spMkLst>
            <pc:docMk/>
            <pc:sldMk cId="556869833" sldId="262"/>
            <ac:spMk id="27" creationId="{4300840D-0A0B-4512-BACA-B439D5B9C57C}"/>
          </ac:spMkLst>
        </pc:spChg>
        <pc:spChg chg="add del">
          <ac:chgData name="Suneetha Padala" userId="0addf5b7-8356-45aa-a038-f2712770266f" providerId="ADAL" clId="{AE2042DF-CB34-46F0-85B9-63B636CFC5B9}" dt="2023-08-08T08:00:23.346" v="28" actId="26606"/>
          <ac:spMkLst>
            <pc:docMk/>
            <pc:sldMk cId="556869833" sldId="262"/>
            <ac:spMk id="28" creationId="{D2B78728-A580-49A7-84F9-6EF6F583ADE0}"/>
          </ac:spMkLst>
        </pc:spChg>
        <pc:spChg chg="add del">
          <ac:chgData name="Suneetha Padala" userId="0addf5b7-8356-45aa-a038-f2712770266f" providerId="ADAL" clId="{AE2042DF-CB34-46F0-85B9-63B636CFC5B9}" dt="2023-08-08T08:00:23.346" v="28" actId="26606"/>
          <ac:spMkLst>
            <pc:docMk/>
            <pc:sldMk cId="556869833" sldId="262"/>
            <ac:spMk id="29" creationId="{38FAA1A1-D861-433F-88FA-1E9D6FD31D11}"/>
          </ac:spMkLst>
        </pc:spChg>
        <pc:spChg chg="add del">
          <ac:chgData name="Suneetha Padala" userId="0addf5b7-8356-45aa-a038-f2712770266f" providerId="ADAL" clId="{AE2042DF-CB34-46F0-85B9-63B636CFC5B9}" dt="2023-08-08T08:00:23.346" v="28" actId="26606"/>
          <ac:spMkLst>
            <pc:docMk/>
            <pc:sldMk cId="556869833" sldId="262"/>
            <ac:spMk id="30" creationId="{8D71EDA1-87BF-4D5D-AB79-F346FD19278A}"/>
          </ac:spMkLst>
        </pc:spChg>
        <pc:spChg chg="add del">
          <ac:chgData name="Suneetha Padala" userId="0addf5b7-8356-45aa-a038-f2712770266f" providerId="ADAL" clId="{AE2042DF-CB34-46F0-85B9-63B636CFC5B9}" dt="2023-08-08T08:00:23.346" v="28" actId="26606"/>
          <ac:spMkLst>
            <pc:docMk/>
            <pc:sldMk cId="556869833" sldId="262"/>
            <ac:spMk id="31" creationId="{5E9C16FC-3CF1-05B4-3E9F-A93A6C9682B6}"/>
          </ac:spMkLst>
        </pc:spChg>
        <pc:spChg chg="add del">
          <ac:chgData name="Suneetha Padala" userId="0addf5b7-8356-45aa-a038-f2712770266f" providerId="ADAL" clId="{AE2042DF-CB34-46F0-85B9-63B636CFC5B9}" dt="2023-08-08T08:00:25.108" v="31" actId="26606"/>
          <ac:spMkLst>
            <pc:docMk/>
            <pc:sldMk cId="556869833" sldId="262"/>
            <ac:spMk id="33" creationId="{907EF6B7-1338-4443-8C46-6A318D952DFD}"/>
          </ac:spMkLst>
        </pc:spChg>
        <pc:spChg chg="add del">
          <ac:chgData name="Suneetha Padala" userId="0addf5b7-8356-45aa-a038-f2712770266f" providerId="ADAL" clId="{AE2042DF-CB34-46F0-85B9-63B636CFC5B9}" dt="2023-08-08T08:00:25.108" v="31" actId="26606"/>
          <ac:spMkLst>
            <pc:docMk/>
            <pc:sldMk cId="556869833" sldId="262"/>
            <ac:spMk id="34" creationId="{DAAE4CDD-124C-4DCF-9584-B6033B545DD5}"/>
          </ac:spMkLst>
        </pc:spChg>
        <pc:spChg chg="add del">
          <ac:chgData name="Suneetha Padala" userId="0addf5b7-8356-45aa-a038-f2712770266f" providerId="ADAL" clId="{AE2042DF-CB34-46F0-85B9-63B636CFC5B9}" dt="2023-08-08T08:00:25.108" v="31" actId="26606"/>
          <ac:spMkLst>
            <pc:docMk/>
            <pc:sldMk cId="556869833" sldId="262"/>
            <ac:spMk id="35" creationId="{081E4A58-353D-44AE-B2FC-2A74E2E400F7}"/>
          </ac:spMkLst>
        </pc:spChg>
        <pc:spChg chg="add del mod">
          <ac:chgData name="Suneetha Padala" userId="0addf5b7-8356-45aa-a038-f2712770266f" providerId="ADAL" clId="{AE2042DF-CB34-46F0-85B9-63B636CFC5B9}" dt="2023-08-08T08:00:25.108" v="31" actId="26606"/>
          <ac:spMkLst>
            <pc:docMk/>
            <pc:sldMk cId="556869833" sldId="262"/>
            <ac:spMk id="36" creationId="{5E9C16FC-3CF1-05B4-3E9F-A93A6C9682B6}"/>
          </ac:spMkLst>
        </pc:spChg>
        <pc:spChg chg="add">
          <ac:chgData name="Suneetha Padala" userId="0addf5b7-8356-45aa-a038-f2712770266f" providerId="ADAL" clId="{AE2042DF-CB34-46F0-85B9-63B636CFC5B9}" dt="2023-08-08T08:00:25.125" v="32" actId="26606"/>
          <ac:spMkLst>
            <pc:docMk/>
            <pc:sldMk cId="556869833" sldId="262"/>
            <ac:spMk id="38" creationId="{09588DA8-065E-4F6F-8EFD-43104AB2E0CF}"/>
          </ac:spMkLst>
        </pc:spChg>
        <pc:spChg chg="add">
          <ac:chgData name="Suneetha Padala" userId="0addf5b7-8356-45aa-a038-f2712770266f" providerId="ADAL" clId="{AE2042DF-CB34-46F0-85B9-63B636CFC5B9}" dt="2023-08-08T08:00:25.125" v="32" actId="26606"/>
          <ac:spMkLst>
            <pc:docMk/>
            <pc:sldMk cId="556869833" sldId="262"/>
            <ac:spMk id="39" creationId="{C4285719-470E-454C-AF62-8323075F1F5B}"/>
          </ac:spMkLst>
        </pc:spChg>
        <pc:spChg chg="add">
          <ac:chgData name="Suneetha Padala" userId="0addf5b7-8356-45aa-a038-f2712770266f" providerId="ADAL" clId="{AE2042DF-CB34-46F0-85B9-63B636CFC5B9}" dt="2023-08-08T08:00:25.125" v="32" actId="26606"/>
          <ac:spMkLst>
            <pc:docMk/>
            <pc:sldMk cId="556869833" sldId="262"/>
            <ac:spMk id="40" creationId="{CD9FE4EF-C4D8-49A0-B2FF-81D8DB7D8A24}"/>
          </ac:spMkLst>
        </pc:spChg>
        <pc:spChg chg="add">
          <ac:chgData name="Suneetha Padala" userId="0addf5b7-8356-45aa-a038-f2712770266f" providerId="ADAL" clId="{AE2042DF-CB34-46F0-85B9-63B636CFC5B9}" dt="2023-08-08T08:00:25.125" v="32" actId="26606"/>
          <ac:spMkLst>
            <pc:docMk/>
            <pc:sldMk cId="556869833" sldId="262"/>
            <ac:spMk id="41" creationId="{4300840D-0A0B-4512-BACA-B439D5B9C57C}"/>
          </ac:spMkLst>
        </pc:spChg>
        <pc:spChg chg="add">
          <ac:chgData name="Suneetha Padala" userId="0addf5b7-8356-45aa-a038-f2712770266f" providerId="ADAL" clId="{AE2042DF-CB34-46F0-85B9-63B636CFC5B9}" dt="2023-08-08T08:00:25.125" v="32" actId="26606"/>
          <ac:spMkLst>
            <pc:docMk/>
            <pc:sldMk cId="556869833" sldId="262"/>
            <ac:spMk id="42" creationId="{D2B78728-A580-49A7-84F9-6EF6F583ADE0}"/>
          </ac:spMkLst>
        </pc:spChg>
        <pc:spChg chg="add">
          <ac:chgData name="Suneetha Padala" userId="0addf5b7-8356-45aa-a038-f2712770266f" providerId="ADAL" clId="{AE2042DF-CB34-46F0-85B9-63B636CFC5B9}" dt="2023-08-08T08:00:25.125" v="32" actId="26606"/>
          <ac:spMkLst>
            <pc:docMk/>
            <pc:sldMk cId="556869833" sldId="262"/>
            <ac:spMk id="43" creationId="{38FAA1A1-D861-433F-88FA-1E9D6FD31D11}"/>
          </ac:spMkLst>
        </pc:spChg>
        <pc:spChg chg="add">
          <ac:chgData name="Suneetha Padala" userId="0addf5b7-8356-45aa-a038-f2712770266f" providerId="ADAL" clId="{AE2042DF-CB34-46F0-85B9-63B636CFC5B9}" dt="2023-08-08T08:00:25.125" v="32" actId="26606"/>
          <ac:spMkLst>
            <pc:docMk/>
            <pc:sldMk cId="556869833" sldId="262"/>
            <ac:spMk id="44" creationId="{8D71EDA1-87BF-4D5D-AB79-F346FD19278A}"/>
          </ac:spMkLst>
        </pc:spChg>
        <pc:spChg chg="add mod">
          <ac:chgData name="Suneetha Padala" userId="0addf5b7-8356-45aa-a038-f2712770266f" providerId="ADAL" clId="{AE2042DF-CB34-46F0-85B9-63B636CFC5B9}" dt="2023-08-08T09:06:59.402" v="91" actId="21"/>
          <ac:spMkLst>
            <pc:docMk/>
            <pc:sldMk cId="556869833" sldId="262"/>
            <ac:spMk id="45" creationId="{5E9C16FC-3CF1-05B4-3E9F-A93A6C9682B6}"/>
          </ac:spMkLst>
        </pc:spChg>
        <pc:graphicFrameChg chg="add del">
          <ac:chgData name="Suneetha Padala" userId="0addf5b7-8356-45aa-a038-f2712770266f" providerId="ADAL" clId="{AE2042DF-CB34-46F0-85B9-63B636CFC5B9}" dt="2023-08-08T08:00:22.153" v="26" actId="26606"/>
          <ac:graphicFrameMkLst>
            <pc:docMk/>
            <pc:sldMk cId="556869833" sldId="262"/>
            <ac:graphicFrameMk id="5" creationId="{346D5E4F-2E4D-D261-1DBD-86A242BBCBF9}"/>
          </ac:graphicFrameMkLst>
        </pc:graphicFrameChg>
        <pc:picChg chg="add del">
          <ac:chgData name="Suneetha Padala" userId="0addf5b7-8356-45aa-a038-f2712770266f" providerId="ADAL" clId="{AE2042DF-CB34-46F0-85B9-63B636CFC5B9}" dt="2023-08-08T08:00:22.153" v="26" actId="26606"/>
          <ac:picMkLst>
            <pc:docMk/>
            <pc:sldMk cId="556869833" sldId="262"/>
            <ac:picMk id="6" creationId="{1AF0B880-3183-A958-5D9C-3C4DEB5CD3F4}"/>
          </ac:picMkLst>
        </pc:picChg>
      </pc:sldChg>
      <pc:sldChg chg="new del">
        <pc:chgData name="Suneetha Padala" userId="0addf5b7-8356-45aa-a038-f2712770266f" providerId="ADAL" clId="{AE2042DF-CB34-46F0-85B9-63B636CFC5B9}" dt="2023-08-08T07:20:56.801" v="1" actId="680"/>
        <pc:sldMkLst>
          <pc:docMk/>
          <pc:sldMk cId="1881037626" sldId="262"/>
        </pc:sldMkLst>
      </pc:sldChg>
      <pc:sldChg chg="addSp delSp modSp new mod setBg">
        <pc:chgData name="Suneetha Padala" userId="0addf5b7-8356-45aa-a038-f2712770266f" providerId="ADAL" clId="{AE2042DF-CB34-46F0-85B9-63B636CFC5B9}" dt="2023-08-08T09:07:33.046" v="104" actId="26606"/>
        <pc:sldMkLst>
          <pc:docMk/>
          <pc:sldMk cId="3491277530" sldId="263"/>
        </pc:sldMkLst>
        <pc:spChg chg="del mod">
          <ac:chgData name="Suneetha Padala" userId="0addf5b7-8356-45aa-a038-f2712770266f" providerId="ADAL" clId="{AE2042DF-CB34-46F0-85B9-63B636CFC5B9}" dt="2023-08-08T09:07:11.657" v="96" actId="478"/>
          <ac:spMkLst>
            <pc:docMk/>
            <pc:sldMk cId="3491277530" sldId="263"/>
            <ac:spMk id="2" creationId="{7A555FA9-77CB-C756-625F-5C15164DD03D}"/>
          </ac:spMkLst>
        </pc:spChg>
        <pc:spChg chg="mod">
          <ac:chgData name="Suneetha Padala" userId="0addf5b7-8356-45aa-a038-f2712770266f" providerId="ADAL" clId="{AE2042DF-CB34-46F0-85B9-63B636CFC5B9}" dt="2023-08-08T09:07:33.046" v="104" actId="26606"/>
          <ac:spMkLst>
            <pc:docMk/>
            <pc:sldMk cId="3491277530" sldId="263"/>
            <ac:spMk id="3" creationId="{1B96E48D-040E-D626-FB8E-93851951EA3E}"/>
          </ac:spMkLst>
        </pc:spChg>
        <pc:spChg chg="mod">
          <ac:chgData name="Suneetha Padala" userId="0addf5b7-8356-45aa-a038-f2712770266f" providerId="ADAL" clId="{AE2042DF-CB34-46F0-85B9-63B636CFC5B9}" dt="2023-08-08T09:07:33.046" v="104" actId="26606"/>
          <ac:spMkLst>
            <pc:docMk/>
            <pc:sldMk cId="3491277530" sldId="263"/>
            <ac:spMk id="4" creationId="{E28D149A-29A8-00AA-D8A2-2786380159DE}"/>
          </ac:spMkLst>
        </pc:spChg>
        <pc:spChg chg="add del">
          <ac:chgData name="Suneetha Padala" userId="0addf5b7-8356-45aa-a038-f2712770266f" providerId="ADAL" clId="{AE2042DF-CB34-46F0-85B9-63B636CFC5B9}" dt="2023-08-08T09:07:33.046" v="104" actId="26606"/>
          <ac:spMkLst>
            <pc:docMk/>
            <pc:sldMk cId="3491277530" sldId="263"/>
            <ac:spMk id="9" creationId="{B36F400F-DF28-43BC-8D8E-4929793B392A}"/>
          </ac:spMkLst>
        </pc:spChg>
      </pc:sldChg>
      <pc:sldChg chg="new del">
        <pc:chgData name="Suneetha Padala" userId="0addf5b7-8356-45aa-a038-f2712770266f" providerId="ADAL" clId="{AE2042DF-CB34-46F0-85B9-63B636CFC5B9}" dt="2023-08-08T09:19:46.086" v="112" actId="47"/>
        <pc:sldMkLst>
          <pc:docMk/>
          <pc:sldMk cId="3250326794" sldId="264"/>
        </pc:sldMkLst>
      </pc:sldChg>
      <pc:sldChg chg="delSp modSp new del mod ord">
        <pc:chgData name="Suneetha Padala" userId="0addf5b7-8356-45aa-a038-f2712770266f" providerId="ADAL" clId="{AE2042DF-CB34-46F0-85B9-63B636CFC5B9}" dt="2023-08-08T09:21:21.980" v="128" actId="47"/>
        <pc:sldMkLst>
          <pc:docMk/>
          <pc:sldMk cId="1334708938" sldId="265"/>
        </pc:sldMkLst>
        <pc:spChg chg="del mod">
          <ac:chgData name="Suneetha Padala" userId="0addf5b7-8356-45aa-a038-f2712770266f" providerId="ADAL" clId="{AE2042DF-CB34-46F0-85B9-63B636CFC5B9}" dt="2023-08-08T09:19:54.565" v="115" actId="478"/>
          <ac:spMkLst>
            <pc:docMk/>
            <pc:sldMk cId="1334708938" sldId="265"/>
            <ac:spMk id="2" creationId="{C73117A1-6AFD-35E3-F6C8-EEF706C0C4DC}"/>
          </ac:spMkLst>
        </pc:spChg>
        <pc:spChg chg="mod">
          <ac:chgData name="Suneetha Padala" userId="0addf5b7-8356-45aa-a038-f2712770266f" providerId="ADAL" clId="{AE2042DF-CB34-46F0-85B9-63B636CFC5B9}" dt="2023-08-08T09:20:32.338" v="119" actId="5793"/>
          <ac:spMkLst>
            <pc:docMk/>
            <pc:sldMk cId="1334708938" sldId="265"/>
            <ac:spMk id="3" creationId="{0000DFE0-2ECC-DF0B-8452-A0607E856346}"/>
          </ac:spMkLst>
        </pc:spChg>
      </pc:sldChg>
      <pc:sldChg chg="addSp delSp modSp new mod setBg">
        <pc:chgData name="Suneetha Padala" userId="0addf5b7-8356-45aa-a038-f2712770266f" providerId="ADAL" clId="{AE2042DF-CB34-46F0-85B9-63B636CFC5B9}" dt="2023-08-10T06:56:08.342" v="408"/>
        <pc:sldMkLst>
          <pc:docMk/>
          <pc:sldMk cId="1476011697" sldId="266"/>
        </pc:sldMkLst>
        <pc:spChg chg="mod">
          <ac:chgData name="Suneetha Padala" userId="0addf5b7-8356-45aa-a038-f2712770266f" providerId="ADAL" clId="{AE2042DF-CB34-46F0-85B9-63B636CFC5B9}" dt="2023-08-08T09:25:48.478" v="208" actId="26606"/>
          <ac:spMkLst>
            <pc:docMk/>
            <pc:sldMk cId="1476011697" sldId="266"/>
            <ac:spMk id="2" creationId="{568B9FAF-F571-8D5D-CB7D-FF9BF95B9E5A}"/>
          </ac:spMkLst>
        </pc:spChg>
        <pc:spChg chg="mod">
          <ac:chgData name="Suneetha Padala" userId="0addf5b7-8356-45aa-a038-f2712770266f" providerId="ADAL" clId="{AE2042DF-CB34-46F0-85B9-63B636CFC5B9}" dt="2023-08-10T06:56:08.342" v="408"/>
          <ac:spMkLst>
            <pc:docMk/>
            <pc:sldMk cId="1476011697" sldId="266"/>
            <ac:spMk id="3" creationId="{9CF09588-BFB4-62AA-D92D-A670A3AAF23F}"/>
          </ac:spMkLst>
        </pc:spChg>
        <pc:spChg chg="add">
          <ac:chgData name="Suneetha Padala" userId="0addf5b7-8356-45aa-a038-f2712770266f" providerId="ADAL" clId="{AE2042DF-CB34-46F0-85B9-63B636CFC5B9}" dt="2023-08-08T09:25:48.478" v="208" actId="26606"/>
          <ac:spMkLst>
            <pc:docMk/>
            <pc:sldMk cId="1476011697" sldId="266"/>
            <ac:spMk id="5" creationId="{1B15ED52-F352-441B-82BF-E0EA34836D08}"/>
          </ac:spMkLst>
        </pc:spChg>
        <pc:spChg chg="add">
          <ac:chgData name="Suneetha Padala" userId="0addf5b7-8356-45aa-a038-f2712770266f" providerId="ADAL" clId="{AE2042DF-CB34-46F0-85B9-63B636CFC5B9}" dt="2023-08-08T09:25:48.478" v="208" actId="26606"/>
          <ac:spMkLst>
            <pc:docMk/>
            <pc:sldMk cId="1476011697" sldId="266"/>
            <ac:spMk id="6" creationId="{3B2E3793-BFE6-45A2-9B7B-E18844431C99}"/>
          </ac:spMkLst>
        </pc:spChg>
        <pc:spChg chg="add">
          <ac:chgData name="Suneetha Padala" userId="0addf5b7-8356-45aa-a038-f2712770266f" providerId="ADAL" clId="{AE2042DF-CB34-46F0-85B9-63B636CFC5B9}" dt="2023-08-08T09:25:48.478" v="208" actId="26606"/>
          <ac:spMkLst>
            <pc:docMk/>
            <pc:sldMk cId="1476011697" sldId="266"/>
            <ac:spMk id="7" creationId="{BC4C4868-CB8F-4AF9-9CDB-8108F2C19B67}"/>
          </ac:spMkLst>
        </pc:spChg>
        <pc:spChg chg="add del">
          <ac:chgData name="Suneetha Padala" userId="0addf5b7-8356-45aa-a038-f2712770266f" providerId="ADAL" clId="{AE2042DF-CB34-46F0-85B9-63B636CFC5B9}" dt="2023-08-08T09:25:15.092" v="207" actId="26606"/>
          <ac:spMkLst>
            <pc:docMk/>
            <pc:sldMk cId="1476011697" sldId="266"/>
            <ac:spMk id="8" creationId="{09588DA8-065E-4F6F-8EFD-43104AB2E0CF}"/>
          </ac:spMkLst>
        </pc:spChg>
        <pc:spChg chg="add">
          <ac:chgData name="Suneetha Padala" userId="0addf5b7-8356-45aa-a038-f2712770266f" providerId="ADAL" clId="{AE2042DF-CB34-46F0-85B9-63B636CFC5B9}" dt="2023-08-08T09:25:48.478" v="208" actId="26606"/>
          <ac:spMkLst>
            <pc:docMk/>
            <pc:sldMk cId="1476011697" sldId="266"/>
            <ac:spMk id="9" creationId="{375E0459-6403-40CD-989D-56A4407CA12E}"/>
          </ac:spMkLst>
        </pc:spChg>
        <pc:spChg chg="add del">
          <ac:chgData name="Suneetha Padala" userId="0addf5b7-8356-45aa-a038-f2712770266f" providerId="ADAL" clId="{AE2042DF-CB34-46F0-85B9-63B636CFC5B9}" dt="2023-08-08T09:25:15.092" v="207" actId="26606"/>
          <ac:spMkLst>
            <pc:docMk/>
            <pc:sldMk cId="1476011697" sldId="266"/>
            <ac:spMk id="10" creationId="{C4285719-470E-454C-AF62-8323075F1F5B}"/>
          </ac:spMkLst>
        </pc:spChg>
        <pc:spChg chg="add">
          <ac:chgData name="Suneetha Padala" userId="0addf5b7-8356-45aa-a038-f2712770266f" providerId="ADAL" clId="{AE2042DF-CB34-46F0-85B9-63B636CFC5B9}" dt="2023-08-08T09:25:48.478" v="208" actId="26606"/>
          <ac:spMkLst>
            <pc:docMk/>
            <pc:sldMk cId="1476011697" sldId="266"/>
            <ac:spMk id="11" creationId="{53E5B1A8-3AC9-4BD1-9BBC-78CA94F2D1BA}"/>
          </ac:spMkLst>
        </pc:spChg>
        <pc:spChg chg="add del">
          <ac:chgData name="Suneetha Padala" userId="0addf5b7-8356-45aa-a038-f2712770266f" providerId="ADAL" clId="{AE2042DF-CB34-46F0-85B9-63B636CFC5B9}" dt="2023-08-08T09:25:15.092" v="207" actId="26606"/>
          <ac:spMkLst>
            <pc:docMk/>
            <pc:sldMk cId="1476011697" sldId="266"/>
            <ac:spMk id="12" creationId="{CD9FE4EF-C4D8-49A0-B2FF-81D8DB7D8A24}"/>
          </ac:spMkLst>
        </pc:spChg>
        <pc:spChg chg="add del">
          <ac:chgData name="Suneetha Padala" userId="0addf5b7-8356-45aa-a038-f2712770266f" providerId="ADAL" clId="{AE2042DF-CB34-46F0-85B9-63B636CFC5B9}" dt="2023-08-08T09:25:15.092" v="207" actId="26606"/>
          <ac:spMkLst>
            <pc:docMk/>
            <pc:sldMk cId="1476011697" sldId="266"/>
            <ac:spMk id="14" creationId="{4300840D-0A0B-4512-BACA-B439D5B9C57C}"/>
          </ac:spMkLst>
        </pc:spChg>
        <pc:spChg chg="add del">
          <ac:chgData name="Suneetha Padala" userId="0addf5b7-8356-45aa-a038-f2712770266f" providerId="ADAL" clId="{AE2042DF-CB34-46F0-85B9-63B636CFC5B9}" dt="2023-08-08T09:25:15.092" v="207" actId="26606"/>
          <ac:spMkLst>
            <pc:docMk/>
            <pc:sldMk cId="1476011697" sldId="266"/>
            <ac:spMk id="16" creationId="{D2B78728-A580-49A7-84F9-6EF6F583ADE0}"/>
          </ac:spMkLst>
        </pc:spChg>
        <pc:spChg chg="add del">
          <ac:chgData name="Suneetha Padala" userId="0addf5b7-8356-45aa-a038-f2712770266f" providerId="ADAL" clId="{AE2042DF-CB34-46F0-85B9-63B636CFC5B9}" dt="2023-08-08T09:25:15.092" v="207" actId="26606"/>
          <ac:spMkLst>
            <pc:docMk/>
            <pc:sldMk cId="1476011697" sldId="266"/>
            <ac:spMk id="18" creationId="{38FAA1A1-D861-433F-88FA-1E9D6FD31D11}"/>
          </ac:spMkLst>
        </pc:spChg>
        <pc:spChg chg="add del">
          <ac:chgData name="Suneetha Padala" userId="0addf5b7-8356-45aa-a038-f2712770266f" providerId="ADAL" clId="{AE2042DF-CB34-46F0-85B9-63B636CFC5B9}" dt="2023-08-08T09:25:15.092" v="207" actId="26606"/>
          <ac:spMkLst>
            <pc:docMk/>
            <pc:sldMk cId="1476011697" sldId="266"/>
            <ac:spMk id="20" creationId="{8D71EDA1-87BF-4D5D-AB79-F346FD19278A}"/>
          </ac:spMkLst>
        </pc:spChg>
      </pc:sldChg>
      <pc:sldChg chg="addSp delSp modSp new mod setBg">
        <pc:chgData name="Suneetha Padala" userId="0addf5b7-8356-45aa-a038-f2712770266f" providerId="ADAL" clId="{AE2042DF-CB34-46F0-85B9-63B636CFC5B9}" dt="2023-08-08T09:31:31.906" v="245" actId="26606"/>
        <pc:sldMkLst>
          <pc:docMk/>
          <pc:sldMk cId="4023496746" sldId="267"/>
        </pc:sldMkLst>
        <pc:spChg chg="add del">
          <ac:chgData name="Suneetha Padala" userId="0addf5b7-8356-45aa-a038-f2712770266f" providerId="ADAL" clId="{AE2042DF-CB34-46F0-85B9-63B636CFC5B9}" dt="2023-08-08T09:28:56.269" v="218" actId="26606"/>
          <ac:spMkLst>
            <pc:docMk/>
            <pc:sldMk cId="4023496746" sldId="267"/>
            <ac:spMk id="2" creationId="{AFF498B8-319C-173B-1A5C-D0974443CD7B}"/>
          </ac:spMkLst>
        </pc:spChg>
        <pc:spChg chg="del">
          <ac:chgData name="Suneetha Padala" userId="0addf5b7-8356-45aa-a038-f2712770266f" providerId="ADAL" clId="{AE2042DF-CB34-46F0-85B9-63B636CFC5B9}" dt="2023-08-08T09:28:52.744" v="215" actId="22"/>
          <ac:spMkLst>
            <pc:docMk/>
            <pc:sldMk cId="4023496746" sldId="267"/>
            <ac:spMk id="3" creationId="{283F13A5-340C-8882-DE40-5B362589ACE9}"/>
          </ac:spMkLst>
        </pc:spChg>
        <pc:spChg chg="add del mod">
          <ac:chgData name="Suneetha Padala" userId="0addf5b7-8356-45aa-a038-f2712770266f" providerId="ADAL" clId="{AE2042DF-CB34-46F0-85B9-63B636CFC5B9}" dt="2023-08-08T09:31:07.368" v="233" actId="478"/>
          <ac:spMkLst>
            <pc:docMk/>
            <pc:sldMk cId="4023496746" sldId="267"/>
            <ac:spMk id="6" creationId="{C0147476-8304-871C-F8D4-BF9B27F03EC6}"/>
          </ac:spMkLst>
        </pc:spChg>
        <pc:spChg chg="add mod">
          <ac:chgData name="Suneetha Padala" userId="0addf5b7-8356-45aa-a038-f2712770266f" providerId="ADAL" clId="{AE2042DF-CB34-46F0-85B9-63B636CFC5B9}" dt="2023-08-08T09:31:31.906" v="245" actId="26606"/>
          <ac:spMkLst>
            <pc:docMk/>
            <pc:sldMk cId="4023496746" sldId="267"/>
            <ac:spMk id="7" creationId="{18EA3D57-E49A-1C4E-9739-213E6F40807A}"/>
          </ac:spMkLst>
        </pc:spChg>
        <pc:spChg chg="add del">
          <ac:chgData name="Suneetha Padala" userId="0addf5b7-8356-45aa-a038-f2712770266f" providerId="ADAL" clId="{AE2042DF-CB34-46F0-85B9-63B636CFC5B9}" dt="2023-08-08T09:28:56.266" v="217" actId="26606"/>
          <ac:spMkLst>
            <pc:docMk/>
            <pc:sldMk cId="4023496746" sldId="267"/>
            <ac:spMk id="10" creationId="{42A4FC2C-047E-45A5-965D-8E1E3BF09BC6}"/>
          </ac:spMkLst>
        </pc:spChg>
        <pc:grpChg chg="add del">
          <ac:chgData name="Suneetha Padala" userId="0addf5b7-8356-45aa-a038-f2712770266f" providerId="ADAL" clId="{AE2042DF-CB34-46F0-85B9-63B636CFC5B9}" dt="2023-08-08T09:31:31.906" v="245" actId="26606"/>
          <ac:grpSpMkLst>
            <pc:docMk/>
            <pc:sldMk cId="4023496746" sldId="267"/>
            <ac:grpSpMk id="12" creationId="{6258F736-B256-8039-9DC6-F4E49A5C5AD5}"/>
          </ac:grpSpMkLst>
        </pc:grpChg>
        <pc:picChg chg="add mod ord">
          <ac:chgData name="Suneetha Padala" userId="0addf5b7-8356-45aa-a038-f2712770266f" providerId="ADAL" clId="{AE2042DF-CB34-46F0-85B9-63B636CFC5B9}" dt="2023-08-08T09:31:31.906" v="245" actId="26606"/>
          <ac:picMkLst>
            <pc:docMk/>
            <pc:sldMk cId="4023496746" sldId="267"/>
            <ac:picMk id="5" creationId="{2C276A79-0DCB-8AE1-F9A2-C30476281011}"/>
          </ac:picMkLst>
        </pc:picChg>
      </pc:sldChg>
      <pc:sldChg chg="addSp delSp modSp new mod setBg">
        <pc:chgData name="Suneetha Padala" userId="0addf5b7-8356-45aa-a038-f2712770266f" providerId="ADAL" clId="{AE2042DF-CB34-46F0-85B9-63B636CFC5B9}" dt="2023-08-08T09:30:08.821" v="228" actId="26606"/>
        <pc:sldMkLst>
          <pc:docMk/>
          <pc:sldMk cId="336304048" sldId="268"/>
        </pc:sldMkLst>
        <pc:spChg chg="del">
          <ac:chgData name="Suneetha Padala" userId="0addf5b7-8356-45aa-a038-f2712770266f" providerId="ADAL" clId="{AE2042DF-CB34-46F0-85B9-63B636CFC5B9}" dt="2023-08-08T09:30:08.821" v="228" actId="26606"/>
          <ac:spMkLst>
            <pc:docMk/>
            <pc:sldMk cId="336304048" sldId="268"/>
            <ac:spMk id="2" creationId="{1CA52D68-9881-CFBE-4F7C-2AB21AEAE458}"/>
          </ac:spMkLst>
        </pc:spChg>
        <pc:spChg chg="del mod">
          <ac:chgData name="Suneetha Padala" userId="0addf5b7-8356-45aa-a038-f2712770266f" providerId="ADAL" clId="{AE2042DF-CB34-46F0-85B9-63B636CFC5B9}" dt="2023-08-08T09:30:06.782" v="227" actId="22"/>
          <ac:spMkLst>
            <pc:docMk/>
            <pc:sldMk cId="336304048" sldId="268"/>
            <ac:spMk id="3" creationId="{B5B19E8B-9508-61F2-AAAB-7FC4ACC3C846}"/>
          </ac:spMkLst>
        </pc:spChg>
        <pc:picChg chg="add mod ord">
          <ac:chgData name="Suneetha Padala" userId="0addf5b7-8356-45aa-a038-f2712770266f" providerId="ADAL" clId="{AE2042DF-CB34-46F0-85B9-63B636CFC5B9}" dt="2023-08-08T09:30:08.821" v="228" actId="26606"/>
          <ac:picMkLst>
            <pc:docMk/>
            <pc:sldMk cId="336304048" sldId="268"/>
            <ac:picMk id="5" creationId="{80C56E9F-88DE-4B8E-5D5D-CC00BEF7F5CB}"/>
          </ac:picMkLst>
        </pc:picChg>
      </pc:sldChg>
      <pc:sldChg chg="addSp delSp modSp new mod setBg">
        <pc:chgData name="Suneetha Padala" userId="0addf5b7-8356-45aa-a038-f2712770266f" providerId="ADAL" clId="{AE2042DF-CB34-46F0-85B9-63B636CFC5B9}" dt="2023-08-08T09:32:51.468" v="247" actId="26606"/>
        <pc:sldMkLst>
          <pc:docMk/>
          <pc:sldMk cId="2122874239" sldId="269"/>
        </pc:sldMkLst>
        <pc:spChg chg="del">
          <ac:chgData name="Suneetha Padala" userId="0addf5b7-8356-45aa-a038-f2712770266f" providerId="ADAL" clId="{AE2042DF-CB34-46F0-85B9-63B636CFC5B9}" dt="2023-08-08T09:32:51.468" v="247" actId="26606"/>
          <ac:spMkLst>
            <pc:docMk/>
            <pc:sldMk cId="2122874239" sldId="269"/>
            <ac:spMk id="2" creationId="{4A1F1921-3050-3FC0-DD85-3B4619524CA3}"/>
          </ac:spMkLst>
        </pc:spChg>
        <pc:spChg chg="del">
          <ac:chgData name="Suneetha Padala" userId="0addf5b7-8356-45aa-a038-f2712770266f" providerId="ADAL" clId="{AE2042DF-CB34-46F0-85B9-63B636CFC5B9}" dt="2023-08-08T09:32:49.498" v="246" actId="22"/>
          <ac:spMkLst>
            <pc:docMk/>
            <pc:sldMk cId="2122874239" sldId="269"/>
            <ac:spMk id="3" creationId="{498269A4-AD65-62D8-FBD1-CACC86F97F50}"/>
          </ac:spMkLst>
        </pc:spChg>
        <pc:picChg chg="add mod ord">
          <ac:chgData name="Suneetha Padala" userId="0addf5b7-8356-45aa-a038-f2712770266f" providerId="ADAL" clId="{AE2042DF-CB34-46F0-85B9-63B636CFC5B9}" dt="2023-08-08T09:32:51.468" v="247" actId="26606"/>
          <ac:picMkLst>
            <pc:docMk/>
            <pc:sldMk cId="2122874239" sldId="269"/>
            <ac:picMk id="5" creationId="{C35B2E4A-98DB-9FA7-FA8C-7319AE490A88}"/>
          </ac:picMkLst>
        </pc:picChg>
      </pc:sldChg>
      <pc:sldChg chg="modSp new mod">
        <pc:chgData name="Suneetha Padala" userId="0addf5b7-8356-45aa-a038-f2712770266f" providerId="ADAL" clId="{AE2042DF-CB34-46F0-85B9-63B636CFC5B9}" dt="2023-08-10T06:58:07.201" v="411" actId="207"/>
        <pc:sldMkLst>
          <pc:docMk/>
          <pc:sldMk cId="3103287288" sldId="270"/>
        </pc:sldMkLst>
        <pc:spChg chg="mod">
          <ac:chgData name="Suneetha Padala" userId="0addf5b7-8356-45aa-a038-f2712770266f" providerId="ADAL" clId="{AE2042DF-CB34-46F0-85B9-63B636CFC5B9}" dt="2023-08-09T14:21:09.410" v="394" actId="404"/>
          <ac:spMkLst>
            <pc:docMk/>
            <pc:sldMk cId="3103287288" sldId="270"/>
            <ac:spMk id="2" creationId="{0BADFF24-3C4E-B216-7474-8C5D1D50DA9F}"/>
          </ac:spMkLst>
        </pc:spChg>
        <pc:spChg chg="mod">
          <ac:chgData name="Suneetha Padala" userId="0addf5b7-8356-45aa-a038-f2712770266f" providerId="ADAL" clId="{AE2042DF-CB34-46F0-85B9-63B636CFC5B9}" dt="2023-08-10T06:58:07.201" v="411" actId="207"/>
          <ac:spMkLst>
            <pc:docMk/>
            <pc:sldMk cId="3103287288" sldId="270"/>
            <ac:spMk id="3" creationId="{832B12CC-9E77-0316-D59B-B602604392CC}"/>
          </ac:spMkLst>
        </pc:spChg>
      </pc:sldChg>
      <pc:sldChg chg="addSp delSp modSp new mod setBg">
        <pc:chgData name="Suneetha Padala" userId="0addf5b7-8356-45aa-a038-f2712770266f" providerId="ADAL" clId="{AE2042DF-CB34-46F0-85B9-63B636CFC5B9}" dt="2023-08-10T07:06:41.197" v="425" actId="26606"/>
        <pc:sldMkLst>
          <pc:docMk/>
          <pc:sldMk cId="835646733" sldId="271"/>
        </pc:sldMkLst>
        <pc:spChg chg="del">
          <ac:chgData name="Suneetha Padala" userId="0addf5b7-8356-45aa-a038-f2712770266f" providerId="ADAL" clId="{AE2042DF-CB34-46F0-85B9-63B636CFC5B9}" dt="2023-08-10T07:05:22.754" v="413" actId="26606"/>
          <ac:spMkLst>
            <pc:docMk/>
            <pc:sldMk cId="835646733" sldId="271"/>
            <ac:spMk id="2" creationId="{F8BE211F-F198-87E4-85FA-332CF42F046B}"/>
          </ac:spMkLst>
        </pc:spChg>
        <pc:spChg chg="del">
          <ac:chgData name="Suneetha Padala" userId="0addf5b7-8356-45aa-a038-f2712770266f" providerId="ADAL" clId="{AE2042DF-CB34-46F0-85B9-63B636CFC5B9}" dt="2023-08-10T07:05:18.047" v="412" actId="22"/>
          <ac:spMkLst>
            <pc:docMk/>
            <pc:sldMk cId="835646733" sldId="271"/>
            <ac:spMk id="3" creationId="{72820BAB-B08D-89DC-1375-FD5524A8EC7C}"/>
          </ac:spMkLst>
        </pc:spChg>
        <pc:spChg chg="add del mod">
          <ac:chgData name="Suneetha Padala" userId="0addf5b7-8356-45aa-a038-f2712770266f" providerId="ADAL" clId="{AE2042DF-CB34-46F0-85B9-63B636CFC5B9}" dt="2023-08-10T07:06:41.197" v="425" actId="26606"/>
          <ac:spMkLst>
            <pc:docMk/>
            <pc:sldMk cId="835646733" sldId="271"/>
            <ac:spMk id="7" creationId="{2681201E-B1EE-F91F-E1A4-03B48962BC54}"/>
          </ac:spMkLst>
        </pc:spChg>
        <pc:spChg chg="add del">
          <ac:chgData name="Suneetha Padala" userId="0addf5b7-8356-45aa-a038-f2712770266f" providerId="ADAL" clId="{AE2042DF-CB34-46F0-85B9-63B636CFC5B9}" dt="2023-08-10T07:06:08.841" v="419" actId="26606"/>
          <ac:spMkLst>
            <pc:docMk/>
            <pc:sldMk cId="835646733" sldId="271"/>
            <ac:spMk id="10" creationId="{42A4FC2C-047E-45A5-965D-8E1E3BF09BC6}"/>
          </ac:spMkLst>
        </pc:spChg>
        <pc:spChg chg="add del">
          <ac:chgData name="Suneetha Padala" userId="0addf5b7-8356-45aa-a038-f2712770266f" providerId="ADAL" clId="{AE2042DF-CB34-46F0-85B9-63B636CFC5B9}" dt="2023-08-10T07:05:48.352" v="416" actId="26606"/>
          <ac:spMkLst>
            <pc:docMk/>
            <pc:sldMk cId="835646733" sldId="271"/>
            <ac:spMk id="15" creationId="{7C1E5815-D54C-487F-A054-6D4930ADE3DF}"/>
          </ac:spMkLst>
        </pc:spChg>
        <pc:spChg chg="add del">
          <ac:chgData name="Suneetha Padala" userId="0addf5b7-8356-45aa-a038-f2712770266f" providerId="ADAL" clId="{AE2042DF-CB34-46F0-85B9-63B636CFC5B9}" dt="2023-08-10T07:05:48.352" v="416" actId="26606"/>
          <ac:spMkLst>
            <pc:docMk/>
            <pc:sldMk cId="835646733" sldId="271"/>
            <ac:spMk id="17" creationId="{736F0DFD-0954-464F-BF12-DD2E6F6E0380}"/>
          </ac:spMkLst>
        </pc:spChg>
        <pc:spChg chg="add del">
          <ac:chgData name="Suneetha Padala" userId="0addf5b7-8356-45aa-a038-f2712770266f" providerId="ADAL" clId="{AE2042DF-CB34-46F0-85B9-63B636CFC5B9}" dt="2023-08-10T07:06:08.825" v="418" actId="26606"/>
          <ac:spMkLst>
            <pc:docMk/>
            <pc:sldMk cId="835646733" sldId="271"/>
            <ac:spMk id="19" creationId="{42A4FC2C-047E-45A5-965D-8E1E3BF09BC6}"/>
          </ac:spMkLst>
        </pc:spChg>
        <pc:spChg chg="add del">
          <ac:chgData name="Suneetha Padala" userId="0addf5b7-8356-45aa-a038-f2712770266f" providerId="ADAL" clId="{AE2042DF-CB34-46F0-85B9-63B636CFC5B9}" dt="2023-08-10T07:06:41.197" v="425" actId="26606"/>
          <ac:spMkLst>
            <pc:docMk/>
            <pc:sldMk cId="835646733" sldId="271"/>
            <ac:spMk id="21" creationId="{7C1E5815-D54C-487F-A054-6D4930ADE3DF}"/>
          </ac:spMkLst>
        </pc:spChg>
        <pc:spChg chg="add del">
          <ac:chgData name="Suneetha Padala" userId="0addf5b7-8356-45aa-a038-f2712770266f" providerId="ADAL" clId="{AE2042DF-CB34-46F0-85B9-63B636CFC5B9}" dt="2023-08-10T07:06:41.197" v="425" actId="26606"/>
          <ac:spMkLst>
            <pc:docMk/>
            <pc:sldMk cId="835646733" sldId="271"/>
            <ac:spMk id="22" creationId="{736F0DFD-0954-464F-BF12-DD2E6F6E0380}"/>
          </ac:spMkLst>
        </pc:spChg>
        <pc:spChg chg="add del">
          <ac:chgData name="Suneetha Padala" userId="0addf5b7-8356-45aa-a038-f2712770266f" providerId="ADAL" clId="{AE2042DF-CB34-46F0-85B9-63B636CFC5B9}" dt="2023-08-10T07:06:41.190" v="424" actId="26606"/>
          <ac:spMkLst>
            <pc:docMk/>
            <pc:sldMk cId="835646733" sldId="271"/>
            <ac:spMk id="27" creationId="{7C1E5815-D54C-487F-A054-6D4930ADE3DF}"/>
          </ac:spMkLst>
        </pc:spChg>
        <pc:spChg chg="add del">
          <ac:chgData name="Suneetha Padala" userId="0addf5b7-8356-45aa-a038-f2712770266f" providerId="ADAL" clId="{AE2042DF-CB34-46F0-85B9-63B636CFC5B9}" dt="2023-08-10T07:06:41.190" v="424" actId="26606"/>
          <ac:spMkLst>
            <pc:docMk/>
            <pc:sldMk cId="835646733" sldId="271"/>
            <ac:spMk id="29" creationId="{736F0DFD-0954-464F-BF12-DD2E6F6E0380}"/>
          </ac:spMkLst>
        </pc:spChg>
        <pc:picChg chg="add del mod ord">
          <ac:chgData name="Suneetha Padala" userId="0addf5b7-8356-45aa-a038-f2712770266f" providerId="ADAL" clId="{AE2042DF-CB34-46F0-85B9-63B636CFC5B9}" dt="2023-08-10T07:06:35.411" v="421" actId="478"/>
          <ac:picMkLst>
            <pc:docMk/>
            <pc:sldMk cId="835646733" sldId="271"/>
            <ac:picMk id="5" creationId="{57AFDDC1-84F8-EC6B-212D-0582F1D37770}"/>
          </ac:picMkLst>
        </pc:picChg>
        <pc:picChg chg="add mod">
          <ac:chgData name="Suneetha Padala" userId="0addf5b7-8356-45aa-a038-f2712770266f" providerId="ADAL" clId="{AE2042DF-CB34-46F0-85B9-63B636CFC5B9}" dt="2023-08-10T07:06:41.197" v="425" actId="26606"/>
          <ac:picMkLst>
            <pc:docMk/>
            <pc:sldMk cId="835646733" sldId="271"/>
            <ac:picMk id="9" creationId="{ABDE7C6F-8F84-65FF-C5E2-D2BC956AEB24}"/>
          </ac:picMkLst>
        </pc:picChg>
      </pc:sldChg>
      <pc:sldChg chg="addSp delSp modSp new mod setBg">
        <pc:chgData name="Suneetha Padala" userId="0addf5b7-8356-45aa-a038-f2712770266f" providerId="ADAL" clId="{AE2042DF-CB34-46F0-85B9-63B636CFC5B9}" dt="2023-08-10T07:07:23.012" v="428" actId="26606"/>
        <pc:sldMkLst>
          <pc:docMk/>
          <pc:sldMk cId="4235438898" sldId="272"/>
        </pc:sldMkLst>
        <pc:spChg chg="del">
          <ac:chgData name="Suneetha Padala" userId="0addf5b7-8356-45aa-a038-f2712770266f" providerId="ADAL" clId="{AE2042DF-CB34-46F0-85B9-63B636CFC5B9}" dt="2023-08-10T07:07:23.012" v="428" actId="26606"/>
          <ac:spMkLst>
            <pc:docMk/>
            <pc:sldMk cId="4235438898" sldId="272"/>
            <ac:spMk id="2" creationId="{78CDB194-95EF-20D2-C236-0C9C5C61D3D2}"/>
          </ac:spMkLst>
        </pc:spChg>
        <pc:spChg chg="del">
          <ac:chgData name="Suneetha Padala" userId="0addf5b7-8356-45aa-a038-f2712770266f" providerId="ADAL" clId="{AE2042DF-CB34-46F0-85B9-63B636CFC5B9}" dt="2023-08-10T07:07:23.012" v="428" actId="26606"/>
          <ac:spMkLst>
            <pc:docMk/>
            <pc:sldMk cId="4235438898" sldId="272"/>
            <ac:spMk id="3" creationId="{10AB6977-9330-8F6D-859F-5B0A2DA6CE46}"/>
          </ac:spMkLst>
        </pc:spChg>
        <pc:picChg chg="add mod">
          <ac:chgData name="Suneetha Padala" userId="0addf5b7-8356-45aa-a038-f2712770266f" providerId="ADAL" clId="{AE2042DF-CB34-46F0-85B9-63B636CFC5B9}" dt="2023-08-10T07:07:23.012" v="428" actId="26606"/>
          <ac:picMkLst>
            <pc:docMk/>
            <pc:sldMk cId="4235438898" sldId="272"/>
            <ac:picMk id="5" creationId="{C469D019-3457-63AD-9F50-5DD3E2F7332B}"/>
          </ac:picMkLst>
        </pc:picChg>
      </pc:sldChg>
      <pc:sldChg chg="addSp delSp modSp new mod setBg">
        <pc:chgData name="Suneetha Padala" userId="0addf5b7-8356-45aa-a038-f2712770266f" providerId="ADAL" clId="{AE2042DF-CB34-46F0-85B9-63B636CFC5B9}" dt="2023-08-10T07:08:15.991" v="431" actId="26606"/>
        <pc:sldMkLst>
          <pc:docMk/>
          <pc:sldMk cId="109080626" sldId="273"/>
        </pc:sldMkLst>
        <pc:spChg chg="del">
          <ac:chgData name="Suneetha Padala" userId="0addf5b7-8356-45aa-a038-f2712770266f" providerId="ADAL" clId="{AE2042DF-CB34-46F0-85B9-63B636CFC5B9}" dt="2023-08-10T07:08:15.991" v="431" actId="26606"/>
          <ac:spMkLst>
            <pc:docMk/>
            <pc:sldMk cId="109080626" sldId="273"/>
            <ac:spMk id="2" creationId="{0121DAE3-5E67-2E1C-D3A6-3223CB5D4411}"/>
          </ac:spMkLst>
        </pc:spChg>
        <pc:spChg chg="del">
          <ac:chgData name="Suneetha Padala" userId="0addf5b7-8356-45aa-a038-f2712770266f" providerId="ADAL" clId="{AE2042DF-CB34-46F0-85B9-63B636CFC5B9}" dt="2023-08-10T07:08:15.991" v="431" actId="26606"/>
          <ac:spMkLst>
            <pc:docMk/>
            <pc:sldMk cId="109080626" sldId="273"/>
            <ac:spMk id="3" creationId="{436D6CF3-532A-84F3-65CD-19EDF886AFC7}"/>
          </ac:spMkLst>
        </pc:spChg>
        <pc:picChg chg="add mod">
          <ac:chgData name="Suneetha Padala" userId="0addf5b7-8356-45aa-a038-f2712770266f" providerId="ADAL" clId="{AE2042DF-CB34-46F0-85B9-63B636CFC5B9}" dt="2023-08-10T07:08:15.991" v="431" actId="26606"/>
          <ac:picMkLst>
            <pc:docMk/>
            <pc:sldMk cId="109080626" sldId="273"/>
            <ac:picMk id="5" creationId="{F7851902-7FB4-E310-8850-8A1003BD4586}"/>
          </ac:picMkLst>
        </pc:picChg>
      </pc:sldChg>
      <pc:sldChg chg="addSp delSp modSp new mod setBg">
        <pc:chgData name="Suneetha Padala" userId="0addf5b7-8356-45aa-a038-f2712770266f" providerId="ADAL" clId="{AE2042DF-CB34-46F0-85B9-63B636CFC5B9}" dt="2023-08-10T07:08:54.262" v="434" actId="26606"/>
        <pc:sldMkLst>
          <pc:docMk/>
          <pc:sldMk cId="2646196899" sldId="274"/>
        </pc:sldMkLst>
        <pc:spChg chg="del">
          <ac:chgData name="Suneetha Padala" userId="0addf5b7-8356-45aa-a038-f2712770266f" providerId="ADAL" clId="{AE2042DF-CB34-46F0-85B9-63B636CFC5B9}" dt="2023-08-10T07:08:54.262" v="434" actId="26606"/>
          <ac:spMkLst>
            <pc:docMk/>
            <pc:sldMk cId="2646196899" sldId="274"/>
            <ac:spMk id="2" creationId="{A0E57FFD-D524-BAF1-19A5-1BCB99ECDFC6}"/>
          </ac:spMkLst>
        </pc:spChg>
        <pc:spChg chg="del">
          <ac:chgData name="Suneetha Padala" userId="0addf5b7-8356-45aa-a038-f2712770266f" providerId="ADAL" clId="{AE2042DF-CB34-46F0-85B9-63B636CFC5B9}" dt="2023-08-10T07:08:54.262" v="434" actId="26606"/>
          <ac:spMkLst>
            <pc:docMk/>
            <pc:sldMk cId="2646196899" sldId="274"/>
            <ac:spMk id="3" creationId="{8E489F4C-0C19-6AB0-7C46-6BDEC20B91AB}"/>
          </ac:spMkLst>
        </pc:spChg>
        <pc:picChg chg="add mod">
          <ac:chgData name="Suneetha Padala" userId="0addf5b7-8356-45aa-a038-f2712770266f" providerId="ADAL" clId="{AE2042DF-CB34-46F0-85B9-63B636CFC5B9}" dt="2023-08-10T07:08:54.262" v="434" actId="26606"/>
          <ac:picMkLst>
            <pc:docMk/>
            <pc:sldMk cId="2646196899" sldId="274"/>
            <ac:picMk id="5" creationId="{52CA0CDD-CF57-EC32-7978-EE59D3F1F8DB}"/>
          </ac:picMkLst>
        </pc:picChg>
      </pc:sldChg>
      <pc:sldChg chg="addSp delSp modSp new mod setBg">
        <pc:chgData name="Suneetha Padala" userId="0addf5b7-8356-45aa-a038-f2712770266f" providerId="ADAL" clId="{AE2042DF-CB34-46F0-85B9-63B636CFC5B9}" dt="2023-08-10T07:09:30.501" v="437" actId="26606"/>
        <pc:sldMkLst>
          <pc:docMk/>
          <pc:sldMk cId="2783796411" sldId="275"/>
        </pc:sldMkLst>
        <pc:spChg chg="del">
          <ac:chgData name="Suneetha Padala" userId="0addf5b7-8356-45aa-a038-f2712770266f" providerId="ADAL" clId="{AE2042DF-CB34-46F0-85B9-63B636CFC5B9}" dt="2023-08-10T07:09:30.501" v="437" actId="26606"/>
          <ac:spMkLst>
            <pc:docMk/>
            <pc:sldMk cId="2783796411" sldId="275"/>
            <ac:spMk id="2" creationId="{D70D3D14-0B83-0790-8317-287E13956ABD}"/>
          </ac:spMkLst>
        </pc:spChg>
        <pc:spChg chg="del">
          <ac:chgData name="Suneetha Padala" userId="0addf5b7-8356-45aa-a038-f2712770266f" providerId="ADAL" clId="{AE2042DF-CB34-46F0-85B9-63B636CFC5B9}" dt="2023-08-10T07:09:30.501" v="437" actId="26606"/>
          <ac:spMkLst>
            <pc:docMk/>
            <pc:sldMk cId="2783796411" sldId="275"/>
            <ac:spMk id="3" creationId="{B2298286-D9E9-F88A-CAA1-4FF4866B4F2D}"/>
          </ac:spMkLst>
        </pc:spChg>
        <pc:picChg chg="add mod">
          <ac:chgData name="Suneetha Padala" userId="0addf5b7-8356-45aa-a038-f2712770266f" providerId="ADAL" clId="{AE2042DF-CB34-46F0-85B9-63B636CFC5B9}" dt="2023-08-10T07:09:30.501" v="437" actId="26606"/>
          <ac:picMkLst>
            <pc:docMk/>
            <pc:sldMk cId="2783796411" sldId="275"/>
            <ac:picMk id="5" creationId="{F2B843C4-2667-1918-A6CA-E5B33731EE2C}"/>
          </ac:picMkLst>
        </pc:picChg>
      </pc:sldChg>
      <pc:sldChg chg="addSp delSp modSp new mod setBg">
        <pc:chgData name="Suneetha Padala" userId="0addf5b7-8356-45aa-a038-f2712770266f" providerId="ADAL" clId="{AE2042DF-CB34-46F0-85B9-63B636CFC5B9}" dt="2023-08-10T07:10:38.308" v="440" actId="26606"/>
        <pc:sldMkLst>
          <pc:docMk/>
          <pc:sldMk cId="3946407194" sldId="276"/>
        </pc:sldMkLst>
        <pc:spChg chg="del">
          <ac:chgData name="Suneetha Padala" userId="0addf5b7-8356-45aa-a038-f2712770266f" providerId="ADAL" clId="{AE2042DF-CB34-46F0-85B9-63B636CFC5B9}" dt="2023-08-10T07:10:38.308" v="440" actId="26606"/>
          <ac:spMkLst>
            <pc:docMk/>
            <pc:sldMk cId="3946407194" sldId="276"/>
            <ac:spMk id="2" creationId="{DD78621A-5C15-A4DF-652C-AD97D9BD257C}"/>
          </ac:spMkLst>
        </pc:spChg>
        <pc:spChg chg="del">
          <ac:chgData name="Suneetha Padala" userId="0addf5b7-8356-45aa-a038-f2712770266f" providerId="ADAL" clId="{AE2042DF-CB34-46F0-85B9-63B636CFC5B9}" dt="2023-08-10T07:10:38.308" v="440" actId="26606"/>
          <ac:spMkLst>
            <pc:docMk/>
            <pc:sldMk cId="3946407194" sldId="276"/>
            <ac:spMk id="3" creationId="{60456471-B734-57F5-163F-17D5A8B94B07}"/>
          </ac:spMkLst>
        </pc:spChg>
        <pc:picChg chg="add mod">
          <ac:chgData name="Suneetha Padala" userId="0addf5b7-8356-45aa-a038-f2712770266f" providerId="ADAL" clId="{AE2042DF-CB34-46F0-85B9-63B636CFC5B9}" dt="2023-08-10T07:10:38.308" v="440" actId="26606"/>
          <ac:picMkLst>
            <pc:docMk/>
            <pc:sldMk cId="3946407194" sldId="276"/>
            <ac:picMk id="5" creationId="{1BE19450-3E80-A4C7-1C52-D751A5BA6D5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31E8B-408B-C117-8077-434FD340CA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F231CA-E76A-0658-1847-3AE8C6C893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7941DA-41E1-A7C9-D27F-9CFBF474E4EF}"/>
              </a:ext>
            </a:extLst>
          </p:cNvPr>
          <p:cNvSpPr>
            <a:spLocks noGrp="1"/>
          </p:cNvSpPr>
          <p:nvPr>
            <p:ph type="dt" sz="half" idx="10"/>
          </p:nvPr>
        </p:nvSpPr>
        <p:spPr/>
        <p:txBody>
          <a:bodyPr/>
          <a:lstStyle/>
          <a:p>
            <a:fld id="{F30543EB-A731-43C3-85BE-C857ED80AD16}" type="datetimeFigureOut">
              <a:rPr lang="en-IN" smtClean="0"/>
              <a:t>10-08-2023</a:t>
            </a:fld>
            <a:endParaRPr lang="en-IN"/>
          </a:p>
        </p:txBody>
      </p:sp>
      <p:sp>
        <p:nvSpPr>
          <p:cNvPr id="5" name="Footer Placeholder 4">
            <a:extLst>
              <a:ext uri="{FF2B5EF4-FFF2-40B4-BE49-F238E27FC236}">
                <a16:creationId xmlns:a16="http://schemas.microsoft.com/office/drawing/2014/main" id="{6C78294A-9112-0A87-ADA8-89B9890FC6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4D9369-23BA-94F0-480F-8D0B403E6D8C}"/>
              </a:ext>
            </a:extLst>
          </p:cNvPr>
          <p:cNvSpPr>
            <a:spLocks noGrp="1"/>
          </p:cNvSpPr>
          <p:nvPr>
            <p:ph type="sldNum" sz="quarter" idx="12"/>
          </p:nvPr>
        </p:nvSpPr>
        <p:spPr/>
        <p:txBody>
          <a:bodyPr/>
          <a:lstStyle/>
          <a:p>
            <a:fld id="{1DF75491-CB6A-471D-B85E-24790EE6B3FA}" type="slidenum">
              <a:rPr lang="en-IN" smtClean="0"/>
              <a:t>‹#›</a:t>
            </a:fld>
            <a:endParaRPr lang="en-IN"/>
          </a:p>
        </p:txBody>
      </p:sp>
    </p:spTree>
    <p:extLst>
      <p:ext uri="{BB962C8B-B14F-4D97-AF65-F5344CB8AC3E}">
        <p14:creationId xmlns:p14="http://schemas.microsoft.com/office/powerpoint/2010/main" val="2249865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6F780-77AF-9C02-2362-8190DD9332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BFC8AC-1062-DE36-AD7B-93F72D99BE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295D78-6DF2-49B7-1F2A-40964DA76721}"/>
              </a:ext>
            </a:extLst>
          </p:cNvPr>
          <p:cNvSpPr>
            <a:spLocks noGrp="1"/>
          </p:cNvSpPr>
          <p:nvPr>
            <p:ph type="dt" sz="half" idx="10"/>
          </p:nvPr>
        </p:nvSpPr>
        <p:spPr/>
        <p:txBody>
          <a:bodyPr/>
          <a:lstStyle/>
          <a:p>
            <a:fld id="{F30543EB-A731-43C3-85BE-C857ED80AD16}" type="datetimeFigureOut">
              <a:rPr lang="en-IN" smtClean="0"/>
              <a:t>10-08-2023</a:t>
            </a:fld>
            <a:endParaRPr lang="en-IN"/>
          </a:p>
        </p:txBody>
      </p:sp>
      <p:sp>
        <p:nvSpPr>
          <p:cNvPr id="5" name="Footer Placeholder 4">
            <a:extLst>
              <a:ext uri="{FF2B5EF4-FFF2-40B4-BE49-F238E27FC236}">
                <a16:creationId xmlns:a16="http://schemas.microsoft.com/office/drawing/2014/main" id="{62E118AA-710B-7373-D9D4-E8915A25EF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2BE7B8-F1F6-0B24-6827-FE4579A2414B}"/>
              </a:ext>
            </a:extLst>
          </p:cNvPr>
          <p:cNvSpPr>
            <a:spLocks noGrp="1"/>
          </p:cNvSpPr>
          <p:nvPr>
            <p:ph type="sldNum" sz="quarter" idx="12"/>
          </p:nvPr>
        </p:nvSpPr>
        <p:spPr/>
        <p:txBody>
          <a:bodyPr/>
          <a:lstStyle/>
          <a:p>
            <a:fld id="{1DF75491-CB6A-471D-B85E-24790EE6B3FA}" type="slidenum">
              <a:rPr lang="en-IN" smtClean="0"/>
              <a:t>‹#›</a:t>
            </a:fld>
            <a:endParaRPr lang="en-IN"/>
          </a:p>
        </p:txBody>
      </p:sp>
    </p:spTree>
    <p:extLst>
      <p:ext uri="{BB962C8B-B14F-4D97-AF65-F5344CB8AC3E}">
        <p14:creationId xmlns:p14="http://schemas.microsoft.com/office/powerpoint/2010/main" val="2877738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51CBBF-9DB6-7F69-A0F8-8A29C0E935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6BEDA2-C1C9-01E6-29B2-E964F46BE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B07E32-3CA2-E8B3-8B7E-77950081DAF9}"/>
              </a:ext>
            </a:extLst>
          </p:cNvPr>
          <p:cNvSpPr>
            <a:spLocks noGrp="1"/>
          </p:cNvSpPr>
          <p:nvPr>
            <p:ph type="dt" sz="half" idx="10"/>
          </p:nvPr>
        </p:nvSpPr>
        <p:spPr/>
        <p:txBody>
          <a:bodyPr/>
          <a:lstStyle/>
          <a:p>
            <a:fld id="{F30543EB-A731-43C3-85BE-C857ED80AD16}" type="datetimeFigureOut">
              <a:rPr lang="en-IN" smtClean="0"/>
              <a:t>10-08-2023</a:t>
            </a:fld>
            <a:endParaRPr lang="en-IN"/>
          </a:p>
        </p:txBody>
      </p:sp>
      <p:sp>
        <p:nvSpPr>
          <p:cNvPr id="5" name="Footer Placeholder 4">
            <a:extLst>
              <a:ext uri="{FF2B5EF4-FFF2-40B4-BE49-F238E27FC236}">
                <a16:creationId xmlns:a16="http://schemas.microsoft.com/office/drawing/2014/main" id="{14F6207D-90A5-2975-0C8C-3F92B26205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5415D5-DCA8-22B7-E270-E485A9285808}"/>
              </a:ext>
            </a:extLst>
          </p:cNvPr>
          <p:cNvSpPr>
            <a:spLocks noGrp="1"/>
          </p:cNvSpPr>
          <p:nvPr>
            <p:ph type="sldNum" sz="quarter" idx="12"/>
          </p:nvPr>
        </p:nvSpPr>
        <p:spPr/>
        <p:txBody>
          <a:bodyPr/>
          <a:lstStyle/>
          <a:p>
            <a:fld id="{1DF75491-CB6A-471D-B85E-24790EE6B3FA}" type="slidenum">
              <a:rPr lang="en-IN" smtClean="0"/>
              <a:t>‹#›</a:t>
            </a:fld>
            <a:endParaRPr lang="en-IN"/>
          </a:p>
        </p:txBody>
      </p:sp>
    </p:spTree>
    <p:extLst>
      <p:ext uri="{BB962C8B-B14F-4D97-AF65-F5344CB8AC3E}">
        <p14:creationId xmlns:p14="http://schemas.microsoft.com/office/powerpoint/2010/main" val="3297581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8DA8-C61D-CB2A-F65D-DE2C8AA1E9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F7F194-3C1B-AC10-2C90-20D42256AA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26182B-C5A4-D2AD-351C-DCFFEAD8E5CA}"/>
              </a:ext>
            </a:extLst>
          </p:cNvPr>
          <p:cNvSpPr>
            <a:spLocks noGrp="1"/>
          </p:cNvSpPr>
          <p:nvPr>
            <p:ph type="dt" sz="half" idx="10"/>
          </p:nvPr>
        </p:nvSpPr>
        <p:spPr/>
        <p:txBody>
          <a:bodyPr/>
          <a:lstStyle/>
          <a:p>
            <a:fld id="{F30543EB-A731-43C3-85BE-C857ED80AD16}" type="datetimeFigureOut">
              <a:rPr lang="en-IN" smtClean="0"/>
              <a:t>10-08-2023</a:t>
            </a:fld>
            <a:endParaRPr lang="en-IN"/>
          </a:p>
        </p:txBody>
      </p:sp>
      <p:sp>
        <p:nvSpPr>
          <p:cNvPr id="5" name="Footer Placeholder 4">
            <a:extLst>
              <a:ext uri="{FF2B5EF4-FFF2-40B4-BE49-F238E27FC236}">
                <a16:creationId xmlns:a16="http://schemas.microsoft.com/office/drawing/2014/main" id="{CA27B938-3721-0AE0-B507-D26AFEF6A9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C5D735-6D1E-28B1-3AB8-61055CEFBDCF}"/>
              </a:ext>
            </a:extLst>
          </p:cNvPr>
          <p:cNvSpPr>
            <a:spLocks noGrp="1"/>
          </p:cNvSpPr>
          <p:nvPr>
            <p:ph type="sldNum" sz="quarter" idx="12"/>
          </p:nvPr>
        </p:nvSpPr>
        <p:spPr/>
        <p:txBody>
          <a:bodyPr/>
          <a:lstStyle/>
          <a:p>
            <a:fld id="{1DF75491-CB6A-471D-B85E-24790EE6B3FA}" type="slidenum">
              <a:rPr lang="en-IN" smtClean="0"/>
              <a:t>‹#›</a:t>
            </a:fld>
            <a:endParaRPr lang="en-IN"/>
          </a:p>
        </p:txBody>
      </p:sp>
    </p:spTree>
    <p:extLst>
      <p:ext uri="{BB962C8B-B14F-4D97-AF65-F5344CB8AC3E}">
        <p14:creationId xmlns:p14="http://schemas.microsoft.com/office/powerpoint/2010/main" val="1184647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DE7A-FC83-EAD3-18BB-AC562B39C1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9AA833-9A20-B0E4-D4B5-77BCF26671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F6E0D0-2CDE-8229-EB19-31793031B332}"/>
              </a:ext>
            </a:extLst>
          </p:cNvPr>
          <p:cNvSpPr>
            <a:spLocks noGrp="1"/>
          </p:cNvSpPr>
          <p:nvPr>
            <p:ph type="dt" sz="half" idx="10"/>
          </p:nvPr>
        </p:nvSpPr>
        <p:spPr/>
        <p:txBody>
          <a:bodyPr/>
          <a:lstStyle/>
          <a:p>
            <a:fld id="{F30543EB-A731-43C3-85BE-C857ED80AD16}" type="datetimeFigureOut">
              <a:rPr lang="en-IN" smtClean="0"/>
              <a:t>10-08-2023</a:t>
            </a:fld>
            <a:endParaRPr lang="en-IN"/>
          </a:p>
        </p:txBody>
      </p:sp>
      <p:sp>
        <p:nvSpPr>
          <p:cNvPr id="5" name="Footer Placeholder 4">
            <a:extLst>
              <a:ext uri="{FF2B5EF4-FFF2-40B4-BE49-F238E27FC236}">
                <a16:creationId xmlns:a16="http://schemas.microsoft.com/office/drawing/2014/main" id="{ACCA8EF0-4A7E-90A5-9326-5BA71B98DE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6EFBA9-A352-6077-7534-A2EB9335C63C}"/>
              </a:ext>
            </a:extLst>
          </p:cNvPr>
          <p:cNvSpPr>
            <a:spLocks noGrp="1"/>
          </p:cNvSpPr>
          <p:nvPr>
            <p:ph type="sldNum" sz="quarter" idx="12"/>
          </p:nvPr>
        </p:nvSpPr>
        <p:spPr/>
        <p:txBody>
          <a:bodyPr/>
          <a:lstStyle/>
          <a:p>
            <a:fld id="{1DF75491-CB6A-471D-B85E-24790EE6B3FA}" type="slidenum">
              <a:rPr lang="en-IN" smtClean="0"/>
              <a:t>‹#›</a:t>
            </a:fld>
            <a:endParaRPr lang="en-IN"/>
          </a:p>
        </p:txBody>
      </p:sp>
    </p:spTree>
    <p:extLst>
      <p:ext uri="{BB962C8B-B14F-4D97-AF65-F5344CB8AC3E}">
        <p14:creationId xmlns:p14="http://schemas.microsoft.com/office/powerpoint/2010/main" val="3279291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9DFDD-C3EC-C6DE-20CA-E62B7AD8CC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1E647D-ECD1-9DF2-A16F-02F97BF6FD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9B11DB-EEEA-03C4-7207-4CFF6C3B40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5FA32A-0CFE-A7F6-728B-B9FA830792C0}"/>
              </a:ext>
            </a:extLst>
          </p:cNvPr>
          <p:cNvSpPr>
            <a:spLocks noGrp="1"/>
          </p:cNvSpPr>
          <p:nvPr>
            <p:ph type="dt" sz="half" idx="10"/>
          </p:nvPr>
        </p:nvSpPr>
        <p:spPr/>
        <p:txBody>
          <a:bodyPr/>
          <a:lstStyle/>
          <a:p>
            <a:fld id="{F30543EB-A731-43C3-85BE-C857ED80AD16}" type="datetimeFigureOut">
              <a:rPr lang="en-IN" smtClean="0"/>
              <a:t>10-08-2023</a:t>
            </a:fld>
            <a:endParaRPr lang="en-IN"/>
          </a:p>
        </p:txBody>
      </p:sp>
      <p:sp>
        <p:nvSpPr>
          <p:cNvPr id="6" name="Footer Placeholder 5">
            <a:extLst>
              <a:ext uri="{FF2B5EF4-FFF2-40B4-BE49-F238E27FC236}">
                <a16:creationId xmlns:a16="http://schemas.microsoft.com/office/drawing/2014/main" id="{73CA227D-C9F5-531A-68EB-FD855F287D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B42F27-2A54-5698-BD2E-24C2842828DF}"/>
              </a:ext>
            </a:extLst>
          </p:cNvPr>
          <p:cNvSpPr>
            <a:spLocks noGrp="1"/>
          </p:cNvSpPr>
          <p:nvPr>
            <p:ph type="sldNum" sz="quarter" idx="12"/>
          </p:nvPr>
        </p:nvSpPr>
        <p:spPr/>
        <p:txBody>
          <a:bodyPr/>
          <a:lstStyle/>
          <a:p>
            <a:fld id="{1DF75491-CB6A-471D-B85E-24790EE6B3FA}" type="slidenum">
              <a:rPr lang="en-IN" smtClean="0"/>
              <a:t>‹#›</a:t>
            </a:fld>
            <a:endParaRPr lang="en-IN"/>
          </a:p>
        </p:txBody>
      </p:sp>
    </p:spTree>
    <p:extLst>
      <p:ext uri="{BB962C8B-B14F-4D97-AF65-F5344CB8AC3E}">
        <p14:creationId xmlns:p14="http://schemas.microsoft.com/office/powerpoint/2010/main" val="1257626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A7CDB-481C-E8C6-323A-A51581B736D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F993DB-CF1A-B15E-B875-24FE17BE11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1C5442-0435-F7B6-2B10-33EF24A2DD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C0A6BF-A0DF-3562-C78D-9C480287EA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910CE1-A492-F11B-413E-7C234076DF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6E6341-496D-91A2-C169-74AEC740BFFF}"/>
              </a:ext>
            </a:extLst>
          </p:cNvPr>
          <p:cNvSpPr>
            <a:spLocks noGrp="1"/>
          </p:cNvSpPr>
          <p:nvPr>
            <p:ph type="dt" sz="half" idx="10"/>
          </p:nvPr>
        </p:nvSpPr>
        <p:spPr/>
        <p:txBody>
          <a:bodyPr/>
          <a:lstStyle/>
          <a:p>
            <a:fld id="{F30543EB-A731-43C3-85BE-C857ED80AD16}" type="datetimeFigureOut">
              <a:rPr lang="en-IN" smtClean="0"/>
              <a:t>10-08-2023</a:t>
            </a:fld>
            <a:endParaRPr lang="en-IN"/>
          </a:p>
        </p:txBody>
      </p:sp>
      <p:sp>
        <p:nvSpPr>
          <p:cNvPr id="8" name="Footer Placeholder 7">
            <a:extLst>
              <a:ext uri="{FF2B5EF4-FFF2-40B4-BE49-F238E27FC236}">
                <a16:creationId xmlns:a16="http://schemas.microsoft.com/office/drawing/2014/main" id="{9F893F5B-1D03-4ABD-385B-90D5959317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D262E6-B35C-BFA5-1D97-E6DFAFAD9FF8}"/>
              </a:ext>
            </a:extLst>
          </p:cNvPr>
          <p:cNvSpPr>
            <a:spLocks noGrp="1"/>
          </p:cNvSpPr>
          <p:nvPr>
            <p:ph type="sldNum" sz="quarter" idx="12"/>
          </p:nvPr>
        </p:nvSpPr>
        <p:spPr/>
        <p:txBody>
          <a:bodyPr/>
          <a:lstStyle/>
          <a:p>
            <a:fld id="{1DF75491-CB6A-471D-B85E-24790EE6B3FA}" type="slidenum">
              <a:rPr lang="en-IN" smtClean="0"/>
              <a:t>‹#›</a:t>
            </a:fld>
            <a:endParaRPr lang="en-IN"/>
          </a:p>
        </p:txBody>
      </p:sp>
    </p:spTree>
    <p:extLst>
      <p:ext uri="{BB962C8B-B14F-4D97-AF65-F5344CB8AC3E}">
        <p14:creationId xmlns:p14="http://schemas.microsoft.com/office/powerpoint/2010/main" val="1428111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8248-E517-6CB7-5DF8-0D66514E33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1DA5B2-2127-4D56-9E3E-1E404958CE09}"/>
              </a:ext>
            </a:extLst>
          </p:cNvPr>
          <p:cNvSpPr>
            <a:spLocks noGrp="1"/>
          </p:cNvSpPr>
          <p:nvPr>
            <p:ph type="dt" sz="half" idx="10"/>
          </p:nvPr>
        </p:nvSpPr>
        <p:spPr/>
        <p:txBody>
          <a:bodyPr/>
          <a:lstStyle/>
          <a:p>
            <a:fld id="{F30543EB-A731-43C3-85BE-C857ED80AD16}" type="datetimeFigureOut">
              <a:rPr lang="en-IN" smtClean="0"/>
              <a:t>10-08-2023</a:t>
            </a:fld>
            <a:endParaRPr lang="en-IN"/>
          </a:p>
        </p:txBody>
      </p:sp>
      <p:sp>
        <p:nvSpPr>
          <p:cNvPr id="4" name="Footer Placeholder 3">
            <a:extLst>
              <a:ext uri="{FF2B5EF4-FFF2-40B4-BE49-F238E27FC236}">
                <a16:creationId xmlns:a16="http://schemas.microsoft.com/office/drawing/2014/main" id="{8B4E56CD-027F-4A0B-64E3-6BADFEA8AB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98628A-DEF6-C6A9-5B0A-4BCAE53AF9B2}"/>
              </a:ext>
            </a:extLst>
          </p:cNvPr>
          <p:cNvSpPr>
            <a:spLocks noGrp="1"/>
          </p:cNvSpPr>
          <p:nvPr>
            <p:ph type="sldNum" sz="quarter" idx="12"/>
          </p:nvPr>
        </p:nvSpPr>
        <p:spPr/>
        <p:txBody>
          <a:bodyPr/>
          <a:lstStyle/>
          <a:p>
            <a:fld id="{1DF75491-CB6A-471D-B85E-24790EE6B3FA}" type="slidenum">
              <a:rPr lang="en-IN" smtClean="0"/>
              <a:t>‹#›</a:t>
            </a:fld>
            <a:endParaRPr lang="en-IN"/>
          </a:p>
        </p:txBody>
      </p:sp>
    </p:spTree>
    <p:extLst>
      <p:ext uri="{BB962C8B-B14F-4D97-AF65-F5344CB8AC3E}">
        <p14:creationId xmlns:p14="http://schemas.microsoft.com/office/powerpoint/2010/main" val="3904240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9BCDCC-187A-D19B-40A1-AA8A61C89427}"/>
              </a:ext>
            </a:extLst>
          </p:cNvPr>
          <p:cNvSpPr>
            <a:spLocks noGrp="1"/>
          </p:cNvSpPr>
          <p:nvPr>
            <p:ph type="dt" sz="half" idx="10"/>
          </p:nvPr>
        </p:nvSpPr>
        <p:spPr/>
        <p:txBody>
          <a:bodyPr/>
          <a:lstStyle/>
          <a:p>
            <a:fld id="{F30543EB-A731-43C3-85BE-C857ED80AD16}" type="datetimeFigureOut">
              <a:rPr lang="en-IN" smtClean="0"/>
              <a:t>10-08-2023</a:t>
            </a:fld>
            <a:endParaRPr lang="en-IN"/>
          </a:p>
        </p:txBody>
      </p:sp>
      <p:sp>
        <p:nvSpPr>
          <p:cNvPr id="3" name="Footer Placeholder 2">
            <a:extLst>
              <a:ext uri="{FF2B5EF4-FFF2-40B4-BE49-F238E27FC236}">
                <a16:creationId xmlns:a16="http://schemas.microsoft.com/office/drawing/2014/main" id="{F56A9A87-8A9A-43CD-40BE-139879F2EC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B3BF63-F157-69E2-D26A-28993ED57790}"/>
              </a:ext>
            </a:extLst>
          </p:cNvPr>
          <p:cNvSpPr>
            <a:spLocks noGrp="1"/>
          </p:cNvSpPr>
          <p:nvPr>
            <p:ph type="sldNum" sz="quarter" idx="12"/>
          </p:nvPr>
        </p:nvSpPr>
        <p:spPr/>
        <p:txBody>
          <a:bodyPr/>
          <a:lstStyle/>
          <a:p>
            <a:fld id="{1DF75491-CB6A-471D-B85E-24790EE6B3FA}" type="slidenum">
              <a:rPr lang="en-IN" smtClean="0"/>
              <a:t>‹#›</a:t>
            </a:fld>
            <a:endParaRPr lang="en-IN"/>
          </a:p>
        </p:txBody>
      </p:sp>
    </p:spTree>
    <p:extLst>
      <p:ext uri="{BB962C8B-B14F-4D97-AF65-F5344CB8AC3E}">
        <p14:creationId xmlns:p14="http://schemas.microsoft.com/office/powerpoint/2010/main" val="2009070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2C13-2B9B-8F9A-40E6-89DCAE3D8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12ABEC-5256-D009-0168-7CD7997334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BD990A-B549-705A-627A-CA5F5BC449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F32D84-FE1E-2900-9645-5B4BB803422E}"/>
              </a:ext>
            </a:extLst>
          </p:cNvPr>
          <p:cNvSpPr>
            <a:spLocks noGrp="1"/>
          </p:cNvSpPr>
          <p:nvPr>
            <p:ph type="dt" sz="half" idx="10"/>
          </p:nvPr>
        </p:nvSpPr>
        <p:spPr/>
        <p:txBody>
          <a:bodyPr/>
          <a:lstStyle/>
          <a:p>
            <a:fld id="{F30543EB-A731-43C3-85BE-C857ED80AD16}" type="datetimeFigureOut">
              <a:rPr lang="en-IN" smtClean="0"/>
              <a:t>10-08-2023</a:t>
            </a:fld>
            <a:endParaRPr lang="en-IN"/>
          </a:p>
        </p:txBody>
      </p:sp>
      <p:sp>
        <p:nvSpPr>
          <p:cNvPr id="6" name="Footer Placeholder 5">
            <a:extLst>
              <a:ext uri="{FF2B5EF4-FFF2-40B4-BE49-F238E27FC236}">
                <a16:creationId xmlns:a16="http://schemas.microsoft.com/office/drawing/2014/main" id="{B0E7F065-D648-0E79-0E32-B3CDA11560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497D67-16FB-5853-056B-331DAE8B998B}"/>
              </a:ext>
            </a:extLst>
          </p:cNvPr>
          <p:cNvSpPr>
            <a:spLocks noGrp="1"/>
          </p:cNvSpPr>
          <p:nvPr>
            <p:ph type="sldNum" sz="quarter" idx="12"/>
          </p:nvPr>
        </p:nvSpPr>
        <p:spPr/>
        <p:txBody>
          <a:bodyPr/>
          <a:lstStyle/>
          <a:p>
            <a:fld id="{1DF75491-CB6A-471D-B85E-24790EE6B3FA}" type="slidenum">
              <a:rPr lang="en-IN" smtClean="0"/>
              <a:t>‹#›</a:t>
            </a:fld>
            <a:endParaRPr lang="en-IN"/>
          </a:p>
        </p:txBody>
      </p:sp>
    </p:spTree>
    <p:extLst>
      <p:ext uri="{BB962C8B-B14F-4D97-AF65-F5344CB8AC3E}">
        <p14:creationId xmlns:p14="http://schemas.microsoft.com/office/powerpoint/2010/main" val="2081645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9A725-9B81-1590-AF3E-239CB40DCB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ABB005-C8C8-246C-9498-0165CF7A4E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5CEB78-FFE9-3490-9586-2D6FDEEF4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BC79A7-06CF-C12A-3B6F-C9CD46099DB2}"/>
              </a:ext>
            </a:extLst>
          </p:cNvPr>
          <p:cNvSpPr>
            <a:spLocks noGrp="1"/>
          </p:cNvSpPr>
          <p:nvPr>
            <p:ph type="dt" sz="half" idx="10"/>
          </p:nvPr>
        </p:nvSpPr>
        <p:spPr/>
        <p:txBody>
          <a:bodyPr/>
          <a:lstStyle/>
          <a:p>
            <a:fld id="{F30543EB-A731-43C3-85BE-C857ED80AD16}" type="datetimeFigureOut">
              <a:rPr lang="en-IN" smtClean="0"/>
              <a:t>10-08-2023</a:t>
            </a:fld>
            <a:endParaRPr lang="en-IN"/>
          </a:p>
        </p:txBody>
      </p:sp>
      <p:sp>
        <p:nvSpPr>
          <p:cNvPr id="6" name="Footer Placeholder 5">
            <a:extLst>
              <a:ext uri="{FF2B5EF4-FFF2-40B4-BE49-F238E27FC236}">
                <a16:creationId xmlns:a16="http://schemas.microsoft.com/office/drawing/2014/main" id="{1793D9AC-69BB-40DA-598E-3E7DC95B22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A0619C-0BAA-DA30-91DD-7B1BFD193162}"/>
              </a:ext>
            </a:extLst>
          </p:cNvPr>
          <p:cNvSpPr>
            <a:spLocks noGrp="1"/>
          </p:cNvSpPr>
          <p:nvPr>
            <p:ph type="sldNum" sz="quarter" idx="12"/>
          </p:nvPr>
        </p:nvSpPr>
        <p:spPr/>
        <p:txBody>
          <a:bodyPr/>
          <a:lstStyle/>
          <a:p>
            <a:fld id="{1DF75491-CB6A-471D-B85E-24790EE6B3FA}" type="slidenum">
              <a:rPr lang="en-IN" smtClean="0"/>
              <a:t>‹#›</a:t>
            </a:fld>
            <a:endParaRPr lang="en-IN"/>
          </a:p>
        </p:txBody>
      </p:sp>
    </p:spTree>
    <p:extLst>
      <p:ext uri="{BB962C8B-B14F-4D97-AF65-F5344CB8AC3E}">
        <p14:creationId xmlns:p14="http://schemas.microsoft.com/office/powerpoint/2010/main" val="2535851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07A066-D93F-AA2D-84C3-4232E796BA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4221F1-874A-A8A1-4F45-344606B114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B588F2-08CA-48FA-7B78-958AB1A5DB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0543EB-A731-43C3-85BE-C857ED80AD16}" type="datetimeFigureOut">
              <a:rPr lang="en-IN" smtClean="0"/>
              <a:t>10-08-2023</a:t>
            </a:fld>
            <a:endParaRPr lang="en-IN"/>
          </a:p>
        </p:txBody>
      </p:sp>
      <p:sp>
        <p:nvSpPr>
          <p:cNvPr id="5" name="Footer Placeholder 4">
            <a:extLst>
              <a:ext uri="{FF2B5EF4-FFF2-40B4-BE49-F238E27FC236}">
                <a16:creationId xmlns:a16="http://schemas.microsoft.com/office/drawing/2014/main" id="{91EF2D01-FADD-E61F-9675-2933601218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ED3C3A-010B-8664-602A-4666BCE602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F75491-CB6A-471D-B85E-24790EE6B3FA}" type="slidenum">
              <a:rPr lang="en-IN" smtClean="0"/>
              <a:t>‹#›</a:t>
            </a:fld>
            <a:endParaRPr lang="en-IN"/>
          </a:p>
        </p:txBody>
      </p:sp>
    </p:spTree>
    <p:extLst>
      <p:ext uri="{BB962C8B-B14F-4D97-AF65-F5344CB8AC3E}">
        <p14:creationId xmlns:p14="http://schemas.microsoft.com/office/powerpoint/2010/main" val="2708757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irflow.apache.org/docs/apache-airflow-providers-amazon/stable/_api/airflow/providers/amazon/aws/operators/lambda_function/index.html#airflow.providers.amazon.aws.operators.lambda_function.LambdaCreateFunctionOperator"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airflow.apache.org/docs/apache-airflow-providers-amazon/stable/operators/emr/emr_serverles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ws.amazon.com/em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138054-E485-CEAF-738E-1B38007536C9}"/>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Lambda Integrating with airflow</a:t>
            </a:r>
            <a:endParaRPr lang="en-IN" sz="4000" dirty="0">
              <a:solidFill>
                <a:srgbClr val="FFFFFF"/>
              </a:solidFill>
            </a:endParaRPr>
          </a:p>
        </p:txBody>
      </p:sp>
      <p:sp>
        <p:nvSpPr>
          <p:cNvPr id="3" name="Content Placeholder 2">
            <a:extLst>
              <a:ext uri="{FF2B5EF4-FFF2-40B4-BE49-F238E27FC236}">
                <a16:creationId xmlns:a16="http://schemas.microsoft.com/office/drawing/2014/main" id="{2F3151CA-893D-0706-66EF-21E83C4C3112}"/>
              </a:ext>
            </a:extLst>
          </p:cNvPr>
          <p:cNvSpPr>
            <a:spLocks noGrp="1"/>
          </p:cNvSpPr>
          <p:nvPr>
            <p:ph idx="1"/>
          </p:nvPr>
        </p:nvSpPr>
        <p:spPr>
          <a:xfrm>
            <a:off x="1371599" y="1885279"/>
            <a:ext cx="9724031" cy="3512344"/>
          </a:xfrm>
        </p:spPr>
        <p:txBody>
          <a:bodyPr anchor="ctr">
            <a:normAutofit/>
          </a:bodyPr>
          <a:lstStyle/>
          <a:p>
            <a:r>
              <a:rPr lang="en-US" sz="2000" b="1" dirty="0"/>
              <a:t>Lambda </a:t>
            </a:r>
            <a:r>
              <a:rPr lang="en-US" sz="2000" dirty="0"/>
              <a:t>: </a:t>
            </a:r>
            <a:r>
              <a:rPr lang="en-US" sz="2000" b="0" i="0" dirty="0">
                <a:effectLst/>
              </a:rPr>
              <a:t>AWS Lambda is a serverless, event-driven compute service that lets you run code for virtually any type of application or backend service without provisioning or managing servers. You can trigger Lambda from over 200 AWS services and software as a service (SaaS) applications, and only pay for what you use.</a:t>
            </a:r>
          </a:p>
          <a:p>
            <a:endParaRPr lang="en-US" sz="2000" dirty="0"/>
          </a:p>
          <a:p>
            <a:r>
              <a:rPr lang="en-US" sz="2000" b="1" dirty="0"/>
              <a:t>Airflow</a:t>
            </a:r>
            <a:r>
              <a:rPr lang="en-US" sz="2000" dirty="0"/>
              <a:t> : Airflow is used for scheduling, authoring and monitoring the workflows.</a:t>
            </a:r>
          </a:p>
          <a:p>
            <a:r>
              <a:rPr lang="en-IN" sz="1200" dirty="0" err="1">
                <a:hlinkClick r:id="rId2"/>
              </a:rPr>
              <a:t>airflow.providers.amazon.aws.operators.lambda_function</a:t>
            </a:r>
            <a:r>
              <a:rPr lang="en-IN" sz="1200" dirty="0">
                <a:hlinkClick r:id="rId2"/>
              </a:rPr>
              <a:t> — </a:t>
            </a:r>
            <a:r>
              <a:rPr lang="en-IN" sz="1200" dirty="0" err="1">
                <a:hlinkClick r:id="rId2"/>
              </a:rPr>
              <a:t>apache</a:t>
            </a:r>
            <a:r>
              <a:rPr lang="en-IN" sz="1200" dirty="0">
                <a:hlinkClick r:id="rId2"/>
              </a:rPr>
              <a:t>-airflow-providers-amazon Documentation</a:t>
            </a:r>
            <a:endParaRPr lang="en-IN" sz="1200" dirty="0"/>
          </a:p>
          <a:p>
            <a:endParaRPr lang="en-IN" sz="2000" dirty="0"/>
          </a:p>
        </p:txBody>
      </p:sp>
    </p:spTree>
    <p:extLst>
      <p:ext uri="{BB962C8B-B14F-4D97-AF65-F5344CB8AC3E}">
        <p14:creationId xmlns:p14="http://schemas.microsoft.com/office/powerpoint/2010/main" val="903488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ABDE7C6F-8F84-65FF-C5E2-D2BC956AEB24}"/>
              </a:ext>
            </a:extLst>
          </p:cNvPr>
          <p:cNvPicPr>
            <a:picLocks noGrp="1" noChangeAspect="1"/>
          </p:cNvPicPr>
          <p:nvPr>
            <p:ph idx="1"/>
          </p:nvPr>
        </p:nvPicPr>
        <p:blipFill>
          <a:blip r:embed="rId2"/>
          <a:stretch>
            <a:fillRect/>
          </a:stretch>
        </p:blipFill>
        <p:spPr>
          <a:xfrm>
            <a:off x="1810564" y="643466"/>
            <a:ext cx="8570871" cy="5571067"/>
          </a:xfrm>
          <a:prstGeom prst="rect">
            <a:avLst/>
          </a:prstGeom>
        </p:spPr>
      </p:pic>
    </p:spTree>
    <p:extLst>
      <p:ext uri="{BB962C8B-B14F-4D97-AF65-F5344CB8AC3E}">
        <p14:creationId xmlns:p14="http://schemas.microsoft.com/office/powerpoint/2010/main" val="835646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469D019-3457-63AD-9F50-5DD3E2F7332B}"/>
              </a:ext>
            </a:extLst>
          </p:cNvPr>
          <p:cNvPicPr>
            <a:picLocks noGrp="1" noChangeAspect="1"/>
          </p:cNvPicPr>
          <p:nvPr>
            <p:ph idx="1"/>
          </p:nvPr>
        </p:nvPicPr>
        <p:blipFill>
          <a:blip r:embed="rId2"/>
          <a:stretch>
            <a:fillRect/>
          </a:stretch>
        </p:blipFill>
        <p:spPr>
          <a:xfrm>
            <a:off x="643467" y="716364"/>
            <a:ext cx="10905066" cy="5425271"/>
          </a:xfrm>
          <a:prstGeom prst="rect">
            <a:avLst/>
          </a:prstGeom>
        </p:spPr>
      </p:pic>
    </p:spTree>
    <p:extLst>
      <p:ext uri="{BB962C8B-B14F-4D97-AF65-F5344CB8AC3E}">
        <p14:creationId xmlns:p14="http://schemas.microsoft.com/office/powerpoint/2010/main" val="4235438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7851902-7FB4-E310-8850-8A1003BD4586}"/>
              </a:ext>
            </a:extLst>
          </p:cNvPr>
          <p:cNvPicPr>
            <a:picLocks noGrp="1" noChangeAspect="1"/>
          </p:cNvPicPr>
          <p:nvPr>
            <p:ph idx="1"/>
          </p:nvPr>
        </p:nvPicPr>
        <p:blipFill>
          <a:blip r:embed="rId2"/>
          <a:stretch>
            <a:fillRect/>
          </a:stretch>
        </p:blipFill>
        <p:spPr>
          <a:xfrm>
            <a:off x="643467" y="1016254"/>
            <a:ext cx="10905066" cy="4825490"/>
          </a:xfrm>
          <a:prstGeom prst="rect">
            <a:avLst/>
          </a:prstGeom>
        </p:spPr>
      </p:pic>
    </p:spTree>
    <p:extLst>
      <p:ext uri="{BB962C8B-B14F-4D97-AF65-F5344CB8AC3E}">
        <p14:creationId xmlns:p14="http://schemas.microsoft.com/office/powerpoint/2010/main" val="109080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CA0CDD-CF57-EC32-7978-EE59D3F1F8DB}"/>
              </a:ext>
            </a:extLst>
          </p:cNvPr>
          <p:cNvPicPr>
            <a:picLocks noGrp="1" noChangeAspect="1"/>
          </p:cNvPicPr>
          <p:nvPr>
            <p:ph idx="1"/>
          </p:nvPr>
        </p:nvPicPr>
        <p:blipFill>
          <a:blip r:embed="rId2"/>
          <a:stretch>
            <a:fillRect/>
          </a:stretch>
        </p:blipFill>
        <p:spPr>
          <a:xfrm>
            <a:off x="643467" y="770890"/>
            <a:ext cx="10905066" cy="5316218"/>
          </a:xfrm>
          <a:prstGeom prst="rect">
            <a:avLst/>
          </a:prstGeom>
        </p:spPr>
      </p:pic>
    </p:spTree>
    <p:extLst>
      <p:ext uri="{BB962C8B-B14F-4D97-AF65-F5344CB8AC3E}">
        <p14:creationId xmlns:p14="http://schemas.microsoft.com/office/powerpoint/2010/main" val="2646196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B843C4-2667-1918-A6CA-E5B33731EE2C}"/>
              </a:ext>
            </a:extLst>
          </p:cNvPr>
          <p:cNvPicPr>
            <a:picLocks noGrp="1" noChangeAspect="1"/>
          </p:cNvPicPr>
          <p:nvPr>
            <p:ph idx="1"/>
          </p:nvPr>
        </p:nvPicPr>
        <p:blipFill>
          <a:blip r:embed="rId2"/>
          <a:stretch>
            <a:fillRect/>
          </a:stretch>
        </p:blipFill>
        <p:spPr>
          <a:xfrm>
            <a:off x="643467" y="852678"/>
            <a:ext cx="10905066" cy="5152642"/>
          </a:xfrm>
          <a:prstGeom prst="rect">
            <a:avLst/>
          </a:prstGeom>
        </p:spPr>
      </p:pic>
    </p:spTree>
    <p:extLst>
      <p:ext uri="{BB962C8B-B14F-4D97-AF65-F5344CB8AC3E}">
        <p14:creationId xmlns:p14="http://schemas.microsoft.com/office/powerpoint/2010/main" val="2783796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BE19450-3E80-A4C7-1C52-D751A5BA6D56}"/>
              </a:ext>
            </a:extLst>
          </p:cNvPr>
          <p:cNvPicPr>
            <a:picLocks noGrp="1" noChangeAspect="1"/>
          </p:cNvPicPr>
          <p:nvPr>
            <p:ph idx="1"/>
          </p:nvPr>
        </p:nvPicPr>
        <p:blipFill>
          <a:blip r:embed="rId2"/>
          <a:stretch>
            <a:fillRect/>
          </a:stretch>
        </p:blipFill>
        <p:spPr>
          <a:xfrm>
            <a:off x="643467" y="2188548"/>
            <a:ext cx="10905066" cy="2480902"/>
          </a:xfrm>
          <a:prstGeom prst="rect">
            <a:avLst/>
          </a:prstGeom>
        </p:spPr>
      </p:pic>
    </p:spTree>
    <p:extLst>
      <p:ext uri="{BB962C8B-B14F-4D97-AF65-F5344CB8AC3E}">
        <p14:creationId xmlns:p14="http://schemas.microsoft.com/office/powerpoint/2010/main" val="3946407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FAFD06D8-F37A-3F34-D098-5EDE860F21A2}"/>
              </a:ext>
            </a:extLst>
          </p:cNvPr>
          <p:cNvPicPr>
            <a:picLocks noGrp="1" noChangeAspect="1"/>
          </p:cNvPicPr>
          <p:nvPr>
            <p:ph idx="1"/>
          </p:nvPr>
        </p:nvPicPr>
        <p:blipFill>
          <a:blip r:embed="rId2"/>
          <a:stretch>
            <a:fillRect/>
          </a:stretch>
        </p:blipFill>
        <p:spPr>
          <a:xfrm>
            <a:off x="643467" y="1397931"/>
            <a:ext cx="10905066" cy="4062136"/>
          </a:xfrm>
          <a:prstGeom prst="rect">
            <a:avLst/>
          </a:prstGeom>
        </p:spPr>
      </p:pic>
    </p:spTree>
    <p:extLst>
      <p:ext uri="{BB962C8B-B14F-4D97-AF65-F5344CB8AC3E}">
        <p14:creationId xmlns:p14="http://schemas.microsoft.com/office/powerpoint/2010/main" val="3755024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3">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3B2172D-9A1D-1503-2619-CD1DDB09F02B}"/>
              </a:ext>
            </a:extLst>
          </p:cNvPr>
          <p:cNvPicPr>
            <a:picLocks noChangeAspect="1"/>
          </p:cNvPicPr>
          <p:nvPr/>
        </p:nvPicPr>
        <p:blipFill>
          <a:blip r:embed="rId2"/>
          <a:stretch>
            <a:fillRect/>
          </a:stretch>
        </p:blipFill>
        <p:spPr>
          <a:xfrm>
            <a:off x="1057276" y="865469"/>
            <a:ext cx="10629900" cy="2439706"/>
          </a:xfrm>
          <a:prstGeom prst="rect">
            <a:avLst/>
          </a:prstGeom>
        </p:spPr>
      </p:pic>
      <p:pic>
        <p:nvPicPr>
          <p:cNvPr id="7" name="Picture 6">
            <a:extLst>
              <a:ext uri="{FF2B5EF4-FFF2-40B4-BE49-F238E27FC236}">
                <a16:creationId xmlns:a16="http://schemas.microsoft.com/office/drawing/2014/main" id="{87F9CD46-0F60-DC7C-CC1E-ED7CFD6CC94C}"/>
              </a:ext>
            </a:extLst>
          </p:cNvPr>
          <p:cNvPicPr>
            <a:picLocks noChangeAspect="1"/>
          </p:cNvPicPr>
          <p:nvPr/>
        </p:nvPicPr>
        <p:blipFill>
          <a:blip r:embed="rId3"/>
          <a:stretch>
            <a:fillRect/>
          </a:stretch>
        </p:blipFill>
        <p:spPr>
          <a:xfrm>
            <a:off x="1181100" y="3638550"/>
            <a:ext cx="10506075" cy="2638425"/>
          </a:xfrm>
          <a:prstGeom prst="rect">
            <a:avLst/>
          </a:prstGeom>
        </p:spPr>
      </p:pic>
    </p:spTree>
    <p:extLst>
      <p:ext uri="{BB962C8B-B14F-4D97-AF65-F5344CB8AC3E}">
        <p14:creationId xmlns:p14="http://schemas.microsoft.com/office/powerpoint/2010/main" val="3665971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96E48D-040E-D626-FB8E-93851951EA3E}"/>
              </a:ext>
            </a:extLst>
          </p:cNvPr>
          <p:cNvSpPr>
            <a:spLocks noGrp="1"/>
          </p:cNvSpPr>
          <p:nvPr>
            <p:ph sz="half" idx="1"/>
          </p:nvPr>
        </p:nvSpPr>
        <p:spPr>
          <a:xfrm>
            <a:off x="838200" y="506027"/>
            <a:ext cx="5181600" cy="5670936"/>
          </a:xfrm>
        </p:spPr>
        <p:txBody>
          <a:bodyPr>
            <a:normAutofit fontScale="40000" lnSpcReduction="20000"/>
          </a:bodyPr>
          <a:lstStyle/>
          <a:p>
            <a:r>
              <a:rPr lang="en-IN" sz="2800" dirty="0"/>
              <a:t>from airflow import DAG</a:t>
            </a:r>
          </a:p>
          <a:p>
            <a:r>
              <a:rPr lang="en-IN" sz="2800" dirty="0"/>
              <a:t>from </a:t>
            </a:r>
            <a:r>
              <a:rPr lang="en-IN" sz="2800" dirty="0" err="1"/>
              <a:t>airflow.providers.amazon.aws.operators.aws_lambda</a:t>
            </a:r>
            <a:r>
              <a:rPr lang="en-IN" sz="2800" dirty="0"/>
              <a:t> import </a:t>
            </a:r>
            <a:r>
              <a:rPr lang="en-IN" sz="2800" dirty="0" err="1"/>
              <a:t>AwsLambdaInvokeFunctionOperator</a:t>
            </a:r>
            <a:endParaRPr lang="en-IN" sz="2800" dirty="0"/>
          </a:p>
          <a:p>
            <a:r>
              <a:rPr lang="en-IN" sz="2800" dirty="0"/>
              <a:t>from datetime import datetime</a:t>
            </a:r>
          </a:p>
          <a:p>
            <a:endParaRPr lang="en-IN" sz="2800" dirty="0"/>
          </a:p>
          <a:p>
            <a:r>
              <a:rPr lang="en-IN" sz="2800" dirty="0" err="1"/>
              <a:t>default_args</a:t>
            </a:r>
            <a:r>
              <a:rPr lang="en-IN" sz="2800" dirty="0"/>
              <a:t> = {</a:t>
            </a:r>
          </a:p>
          <a:p>
            <a:r>
              <a:rPr lang="en-IN" sz="2800" dirty="0"/>
              <a:t>    'owner': 'airflow',</a:t>
            </a:r>
          </a:p>
          <a:p>
            <a:r>
              <a:rPr lang="en-IN" sz="2800" dirty="0"/>
              <a:t>    '</a:t>
            </a:r>
            <a:r>
              <a:rPr lang="en-IN" sz="2800" dirty="0" err="1"/>
              <a:t>start_date</a:t>
            </a:r>
            <a:r>
              <a:rPr lang="en-IN" sz="2800" dirty="0"/>
              <a:t>': datetime(2023, 8, 7),</a:t>
            </a:r>
          </a:p>
          <a:p>
            <a:r>
              <a:rPr lang="en-IN" sz="2800" dirty="0"/>
              <a:t>    '</a:t>
            </a:r>
            <a:r>
              <a:rPr lang="en-IN" sz="2800" dirty="0" err="1"/>
              <a:t>depends_on_past</a:t>
            </a:r>
            <a:r>
              <a:rPr lang="en-IN" sz="2800" dirty="0"/>
              <a:t>': False,</a:t>
            </a:r>
          </a:p>
          <a:p>
            <a:r>
              <a:rPr lang="en-IN" sz="2800" dirty="0"/>
              <a:t>    '</a:t>
            </a:r>
            <a:r>
              <a:rPr lang="en-IN" sz="2800" dirty="0" err="1"/>
              <a:t>email_on_failure</a:t>
            </a:r>
            <a:r>
              <a:rPr lang="en-IN" sz="2800" dirty="0"/>
              <a:t>': False,</a:t>
            </a:r>
          </a:p>
          <a:p>
            <a:r>
              <a:rPr lang="en-IN" sz="2800" dirty="0"/>
              <a:t>    '</a:t>
            </a:r>
            <a:r>
              <a:rPr lang="en-IN" sz="2800" dirty="0" err="1"/>
              <a:t>email_on_retry</a:t>
            </a:r>
            <a:r>
              <a:rPr lang="en-IN" sz="2800" dirty="0"/>
              <a:t>': False,</a:t>
            </a:r>
          </a:p>
          <a:p>
            <a:r>
              <a:rPr lang="en-IN" sz="2800" dirty="0"/>
              <a:t>    'retries': 1,</a:t>
            </a:r>
          </a:p>
          <a:p>
            <a:r>
              <a:rPr lang="en-IN" sz="2800" dirty="0"/>
              <a:t>}</a:t>
            </a:r>
          </a:p>
          <a:p>
            <a:endParaRPr lang="en-IN" dirty="0"/>
          </a:p>
        </p:txBody>
      </p:sp>
      <p:sp>
        <p:nvSpPr>
          <p:cNvPr id="4" name="Content Placeholder 3">
            <a:extLst>
              <a:ext uri="{FF2B5EF4-FFF2-40B4-BE49-F238E27FC236}">
                <a16:creationId xmlns:a16="http://schemas.microsoft.com/office/drawing/2014/main" id="{E28D149A-29A8-00AA-D8A2-2786380159DE}"/>
              </a:ext>
            </a:extLst>
          </p:cNvPr>
          <p:cNvSpPr>
            <a:spLocks noGrp="1"/>
          </p:cNvSpPr>
          <p:nvPr>
            <p:ph sz="half" idx="2"/>
          </p:nvPr>
        </p:nvSpPr>
        <p:spPr>
          <a:xfrm>
            <a:off x="6172200" y="257452"/>
            <a:ext cx="5181600" cy="5919511"/>
          </a:xfrm>
        </p:spPr>
        <p:txBody>
          <a:bodyPr>
            <a:normAutofit fontScale="40000" lnSpcReduction="20000"/>
          </a:bodyPr>
          <a:lstStyle/>
          <a:p>
            <a:r>
              <a:rPr lang="en-IN" sz="2800" dirty="0"/>
              <a:t>with DAG(</a:t>
            </a:r>
          </a:p>
          <a:p>
            <a:r>
              <a:rPr lang="en-IN" sz="2800" dirty="0"/>
              <a:t>    '</a:t>
            </a:r>
            <a:r>
              <a:rPr lang="en-IN" sz="2800" dirty="0" err="1"/>
              <a:t>invoke_lambda_dag</a:t>
            </a:r>
            <a:r>
              <a:rPr lang="en-IN" sz="2800" dirty="0"/>
              <a:t>',</a:t>
            </a:r>
          </a:p>
          <a:p>
            <a:r>
              <a:rPr lang="en-IN" sz="2800" dirty="0"/>
              <a:t>    </a:t>
            </a:r>
            <a:r>
              <a:rPr lang="en-IN" sz="2800" dirty="0" err="1"/>
              <a:t>default_args</a:t>
            </a:r>
            <a:r>
              <a:rPr lang="en-IN" sz="2800" dirty="0"/>
              <a:t>=</a:t>
            </a:r>
            <a:r>
              <a:rPr lang="en-IN" sz="2800" dirty="0" err="1"/>
              <a:t>default_args</a:t>
            </a:r>
            <a:r>
              <a:rPr lang="en-IN" sz="2800" dirty="0"/>
              <a:t>,</a:t>
            </a:r>
          </a:p>
          <a:p>
            <a:r>
              <a:rPr lang="en-IN" sz="2800" dirty="0"/>
              <a:t>    </a:t>
            </a:r>
            <a:r>
              <a:rPr lang="en-IN" sz="2800" dirty="0" err="1"/>
              <a:t>schedule_interval</a:t>
            </a:r>
            <a:r>
              <a:rPr lang="en-IN" sz="2800" dirty="0"/>
              <a:t>=None,  # Set the </a:t>
            </a:r>
            <a:r>
              <a:rPr lang="en-IN" sz="2800" dirty="0" err="1"/>
              <a:t>schedule_interval</a:t>
            </a:r>
            <a:r>
              <a:rPr lang="en-IN" sz="2800" dirty="0"/>
              <a:t> as needed</a:t>
            </a:r>
          </a:p>
          <a:p>
            <a:r>
              <a:rPr lang="en-IN" sz="2800" dirty="0"/>
              <a:t>    catchup=False,</a:t>
            </a:r>
          </a:p>
          <a:p>
            <a:r>
              <a:rPr lang="en-IN" sz="2800" dirty="0"/>
              <a:t>) as </a:t>
            </a:r>
            <a:r>
              <a:rPr lang="en-IN" sz="2800" dirty="0" err="1"/>
              <a:t>dag</a:t>
            </a:r>
            <a:r>
              <a:rPr lang="en-IN" sz="2800" dirty="0"/>
              <a:t>:</a:t>
            </a:r>
          </a:p>
          <a:p>
            <a:r>
              <a:rPr lang="en-IN" sz="2800" dirty="0"/>
              <a:t>    # Define the payload for the Lambda function</a:t>
            </a:r>
          </a:p>
          <a:p>
            <a:r>
              <a:rPr lang="en-IN" sz="2800" dirty="0"/>
              <a:t>    payload = {</a:t>
            </a:r>
          </a:p>
          <a:p>
            <a:r>
              <a:rPr lang="en-IN" sz="2800" dirty="0"/>
              <a:t>        "key1": "value1",</a:t>
            </a:r>
          </a:p>
          <a:p>
            <a:r>
              <a:rPr lang="en-IN" sz="2800" dirty="0"/>
              <a:t>        "key2": "value2"</a:t>
            </a:r>
          </a:p>
          <a:p>
            <a:r>
              <a:rPr lang="en-IN" sz="2800" dirty="0"/>
              <a:t>    }</a:t>
            </a:r>
          </a:p>
          <a:p>
            <a:endParaRPr lang="en-IN" sz="2800" dirty="0"/>
          </a:p>
          <a:p>
            <a:r>
              <a:rPr lang="en-IN" sz="2800" dirty="0"/>
              <a:t>    # Create the </a:t>
            </a:r>
            <a:r>
              <a:rPr lang="en-IN" sz="2800" dirty="0" err="1"/>
              <a:t>AwsLambdaInvokeFunctionOperator</a:t>
            </a:r>
            <a:r>
              <a:rPr lang="en-IN" sz="2800" dirty="0"/>
              <a:t> task</a:t>
            </a:r>
          </a:p>
          <a:p>
            <a:r>
              <a:rPr lang="en-IN" sz="2800" dirty="0"/>
              <a:t>    </a:t>
            </a:r>
            <a:r>
              <a:rPr lang="en-IN" sz="2800" dirty="0" err="1"/>
              <a:t>invoke_lambda_task</a:t>
            </a:r>
            <a:r>
              <a:rPr lang="en-IN" sz="2800" dirty="0"/>
              <a:t> = </a:t>
            </a:r>
            <a:r>
              <a:rPr lang="en-IN" sz="2800" dirty="0" err="1"/>
              <a:t>AwsLambdaInvokeFunctionOperator</a:t>
            </a:r>
            <a:r>
              <a:rPr lang="en-IN" sz="2800" dirty="0"/>
              <a:t>(</a:t>
            </a:r>
          </a:p>
          <a:p>
            <a:r>
              <a:rPr lang="en-IN" sz="2800" dirty="0"/>
              <a:t>        </a:t>
            </a:r>
            <a:r>
              <a:rPr lang="en-IN" sz="2800" dirty="0" err="1"/>
              <a:t>task_id</a:t>
            </a:r>
            <a:r>
              <a:rPr lang="en-IN" sz="2800" dirty="0"/>
              <a:t>='</a:t>
            </a:r>
            <a:r>
              <a:rPr lang="en-IN" sz="2800" dirty="0" err="1"/>
              <a:t>invoke_lambda_task</a:t>
            </a:r>
            <a:r>
              <a:rPr lang="en-IN" sz="2800" dirty="0"/>
              <a:t>',</a:t>
            </a:r>
          </a:p>
          <a:p>
            <a:r>
              <a:rPr lang="en-IN" sz="2800" dirty="0"/>
              <a:t>        </a:t>
            </a:r>
            <a:r>
              <a:rPr lang="en-IN" sz="2800" dirty="0" err="1"/>
              <a:t>function_name</a:t>
            </a:r>
            <a:r>
              <a:rPr lang="en-IN" sz="2800" dirty="0"/>
              <a:t>='</a:t>
            </a:r>
            <a:r>
              <a:rPr lang="en-IN" sz="2800" dirty="0" err="1"/>
              <a:t>YourLambdaFunctionName</a:t>
            </a:r>
            <a:r>
              <a:rPr lang="en-IN" sz="2800" dirty="0"/>
              <a:t>',  # Replace with your Lambda function name</a:t>
            </a:r>
          </a:p>
          <a:p>
            <a:r>
              <a:rPr lang="en-IN" sz="2800" dirty="0"/>
              <a:t>        payload=payload,</a:t>
            </a:r>
          </a:p>
          <a:p>
            <a:r>
              <a:rPr lang="en-IN" sz="2800" dirty="0"/>
              <a:t>        </a:t>
            </a:r>
            <a:r>
              <a:rPr lang="en-IN" sz="2800" dirty="0" err="1"/>
              <a:t>aws_conn_id</a:t>
            </a:r>
            <a:r>
              <a:rPr lang="en-IN" sz="2800" dirty="0"/>
              <a:t>='</a:t>
            </a:r>
            <a:r>
              <a:rPr lang="en-IN" sz="2800" dirty="0" err="1"/>
              <a:t>aws_default</a:t>
            </a:r>
            <a:r>
              <a:rPr lang="en-IN" sz="2800" dirty="0"/>
              <a:t>',  # Specify your AWS connection ID</a:t>
            </a:r>
          </a:p>
          <a:p>
            <a:r>
              <a:rPr lang="en-IN" sz="2800" dirty="0"/>
              <a:t>        </a:t>
            </a:r>
            <a:r>
              <a:rPr lang="en-IN" sz="2800" dirty="0" err="1"/>
              <a:t>log_invoke_payload</a:t>
            </a:r>
            <a:r>
              <a:rPr lang="en-IN" sz="2800" dirty="0"/>
              <a:t>=True,</a:t>
            </a:r>
          </a:p>
          <a:p>
            <a:r>
              <a:rPr lang="en-IN" sz="2800" dirty="0"/>
              <a:t>    )</a:t>
            </a:r>
          </a:p>
          <a:p>
            <a:endParaRPr lang="en-IN" sz="2800" dirty="0"/>
          </a:p>
          <a:p>
            <a:r>
              <a:rPr lang="en-IN" sz="2800" dirty="0"/>
              <a:t>    # Define task dependencies</a:t>
            </a:r>
          </a:p>
          <a:p>
            <a:r>
              <a:rPr lang="en-IN" sz="2800" dirty="0"/>
              <a:t>    </a:t>
            </a:r>
            <a:r>
              <a:rPr lang="en-IN" sz="2800" dirty="0" err="1"/>
              <a:t>invoke_lambda_task</a:t>
            </a:r>
            <a:endParaRPr lang="en-IN" sz="2800" dirty="0"/>
          </a:p>
          <a:p>
            <a:endParaRPr lang="en-IN" dirty="0"/>
          </a:p>
        </p:txBody>
      </p:sp>
    </p:spTree>
    <p:extLst>
      <p:ext uri="{BB962C8B-B14F-4D97-AF65-F5344CB8AC3E}">
        <p14:creationId xmlns:p14="http://schemas.microsoft.com/office/powerpoint/2010/main" val="3491277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8B9FAF-F571-8D5D-CB7D-FF9BF95B9E5A}"/>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EMR serverless integrating with airflow</a:t>
            </a:r>
            <a:endParaRPr lang="en-IN" sz="4000" dirty="0">
              <a:solidFill>
                <a:srgbClr val="FFFFFF"/>
              </a:solidFill>
            </a:endParaRPr>
          </a:p>
        </p:txBody>
      </p:sp>
      <p:sp>
        <p:nvSpPr>
          <p:cNvPr id="3" name="Content Placeholder 2">
            <a:extLst>
              <a:ext uri="{FF2B5EF4-FFF2-40B4-BE49-F238E27FC236}">
                <a16:creationId xmlns:a16="http://schemas.microsoft.com/office/drawing/2014/main" id="{9CF09588-BFB4-62AA-D92D-A670A3AAF23F}"/>
              </a:ext>
            </a:extLst>
          </p:cNvPr>
          <p:cNvSpPr>
            <a:spLocks noGrp="1"/>
          </p:cNvSpPr>
          <p:nvPr>
            <p:ph idx="1"/>
          </p:nvPr>
        </p:nvSpPr>
        <p:spPr>
          <a:xfrm>
            <a:off x="1371599" y="1885279"/>
            <a:ext cx="9724031" cy="4096421"/>
          </a:xfrm>
        </p:spPr>
        <p:txBody>
          <a:bodyPr anchor="ctr">
            <a:normAutofit/>
          </a:bodyPr>
          <a:lstStyle/>
          <a:p>
            <a:r>
              <a:rPr lang="en-IN" sz="1800" b="1" dirty="0"/>
              <a:t>EMR</a:t>
            </a:r>
            <a:r>
              <a:rPr lang="en-IN" sz="1800" dirty="0"/>
              <a:t> </a:t>
            </a:r>
            <a:r>
              <a:rPr lang="en-IN" sz="1800" b="1" dirty="0"/>
              <a:t>serverless </a:t>
            </a:r>
            <a:r>
              <a:rPr lang="en-IN" sz="1800" dirty="0"/>
              <a:t>: </a:t>
            </a:r>
            <a:r>
              <a:rPr lang="en-US" sz="1800" b="0" i="0" dirty="0">
                <a:effectLst/>
                <a:latin typeface="Amazon Ember"/>
              </a:rPr>
              <a:t>Amazon EMR Serverless is a new deployment option for Amazon EMR. EMR Serverless provides a serverless runtime environment that simplifies the operation of analytics applications that use the latest open-source frameworks, such as Apache Spark and Apache Hive. With EMR Serverless, you don’t have to configure, optimize, secure, or operate clusters to run applications with these frameworks.</a:t>
            </a:r>
          </a:p>
          <a:p>
            <a:r>
              <a:rPr lang="en-IN" sz="1600" dirty="0">
                <a:solidFill>
                  <a:srgbClr val="0070C0"/>
                </a:solidFill>
                <a:hlinkClick r:id="rId2"/>
              </a:rPr>
              <a:t>https://airflow.apache.org/docs/apache-airflow-providers-amazon/stable/operators/emr/emr_serverless.html</a:t>
            </a:r>
            <a:endParaRPr lang="en-IN" sz="1600" dirty="0">
              <a:solidFill>
                <a:srgbClr val="0070C0"/>
              </a:solidFill>
            </a:endParaRPr>
          </a:p>
          <a:p>
            <a:r>
              <a:rPr lang="en-IN" sz="1600" dirty="0">
                <a:solidFill>
                  <a:srgbClr val="0070C0"/>
                </a:solidFill>
              </a:rPr>
              <a:t>https://docs.aws.amazon.com/emr/latest/EMR-Serverless-UserGuide/using-airflow.html</a:t>
            </a:r>
          </a:p>
        </p:txBody>
      </p:sp>
    </p:spTree>
    <p:extLst>
      <p:ext uri="{BB962C8B-B14F-4D97-AF65-F5344CB8AC3E}">
        <p14:creationId xmlns:p14="http://schemas.microsoft.com/office/powerpoint/2010/main" val="1476011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276A79-0DCB-8AE1-F9A2-C30476281011}"/>
              </a:ext>
            </a:extLst>
          </p:cNvPr>
          <p:cNvPicPr>
            <a:picLocks noGrp="1" noChangeAspect="1"/>
          </p:cNvPicPr>
          <p:nvPr>
            <p:ph idx="1"/>
          </p:nvPr>
        </p:nvPicPr>
        <p:blipFill>
          <a:blip r:embed="rId2"/>
          <a:stretch>
            <a:fillRect/>
          </a:stretch>
        </p:blipFill>
        <p:spPr>
          <a:xfrm>
            <a:off x="1907228" y="838200"/>
            <a:ext cx="8377543" cy="5376333"/>
          </a:xfrm>
          <a:prstGeom prst="rect">
            <a:avLst/>
          </a:prstGeom>
        </p:spPr>
      </p:pic>
      <p:sp>
        <p:nvSpPr>
          <p:cNvPr id="7" name="TextBox 6">
            <a:extLst>
              <a:ext uri="{FF2B5EF4-FFF2-40B4-BE49-F238E27FC236}">
                <a16:creationId xmlns:a16="http://schemas.microsoft.com/office/drawing/2014/main" id="{18EA3D57-E49A-1C4E-9739-213E6F40807A}"/>
              </a:ext>
            </a:extLst>
          </p:cNvPr>
          <p:cNvSpPr txBox="1"/>
          <p:nvPr/>
        </p:nvSpPr>
        <p:spPr>
          <a:xfrm>
            <a:off x="2066925" y="323850"/>
            <a:ext cx="2819400" cy="369332"/>
          </a:xfrm>
          <a:prstGeom prst="rect">
            <a:avLst/>
          </a:prstGeom>
          <a:noFill/>
        </p:spPr>
        <p:txBody>
          <a:bodyPr wrap="square" rtlCol="0">
            <a:spAutoFit/>
          </a:bodyPr>
          <a:lstStyle/>
          <a:p>
            <a:r>
              <a:rPr lang="en-US"/>
              <a:t>Operators</a:t>
            </a:r>
            <a:endParaRPr lang="en-IN" dirty="0"/>
          </a:p>
        </p:txBody>
      </p:sp>
    </p:spTree>
    <p:extLst>
      <p:ext uri="{BB962C8B-B14F-4D97-AF65-F5344CB8AC3E}">
        <p14:creationId xmlns:p14="http://schemas.microsoft.com/office/powerpoint/2010/main" val="4023496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0C56E9F-88DE-4B8E-5D5D-CC00BEF7F5CB}"/>
              </a:ext>
            </a:extLst>
          </p:cNvPr>
          <p:cNvPicPr>
            <a:picLocks noGrp="1" noChangeAspect="1"/>
          </p:cNvPicPr>
          <p:nvPr>
            <p:ph idx="1"/>
          </p:nvPr>
        </p:nvPicPr>
        <p:blipFill>
          <a:blip r:embed="rId2"/>
          <a:stretch>
            <a:fillRect/>
          </a:stretch>
        </p:blipFill>
        <p:spPr>
          <a:xfrm>
            <a:off x="1251594" y="643466"/>
            <a:ext cx="9688811" cy="5571067"/>
          </a:xfrm>
          <a:prstGeom prst="rect">
            <a:avLst/>
          </a:prstGeom>
        </p:spPr>
      </p:pic>
    </p:spTree>
    <p:extLst>
      <p:ext uri="{BB962C8B-B14F-4D97-AF65-F5344CB8AC3E}">
        <p14:creationId xmlns:p14="http://schemas.microsoft.com/office/powerpoint/2010/main" val="336304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35B2E4A-98DB-9FA7-FA8C-7319AE490A88}"/>
              </a:ext>
            </a:extLst>
          </p:cNvPr>
          <p:cNvPicPr>
            <a:picLocks noGrp="1" noChangeAspect="1"/>
          </p:cNvPicPr>
          <p:nvPr>
            <p:ph idx="1"/>
          </p:nvPr>
        </p:nvPicPr>
        <p:blipFill>
          <a:blip r:embed="rId2"/>
          <a:stretch>
            <a:fillRect/>
          </a:stretch>
        </p:blipFill>
        <p:spPr>
          <a:xfrm>
            <a:off x="1891420" y="643466"/>
            <a:ext cx="8409159" cy="5571067"/>
          </a:xfrm>
          <a:prstGeom prst="rect">
            <a:avLst/>
          </a:prstGeom>
        </p:spPr>
      </p:pic>
    </p:spTree>
    <p:extLst>
      <p:ext uri="{BB962C8B-B14F-4D97-AF65-F5344CB8AC3E}">
        <p14:creationId xmlns:p14="http://schemas.microsoft.com/office/powerpoint/2010/main" val="2122874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DFF24-3C4E-B216-7474-8C5D1D50DA9F}"/>
              </a:ext>
            </a:extLst>
          </p:cNvPr>
          <p:cNvSpPr>
            <a:spLocks noGrp="1"/>
          </p:cNvSpPr>
          <p:nvPr>
            <p:ph type="title"/>
          </p:nvPr>
        </p:nvSpPr>
        <p:spPr>
          <a:xfrm>
            <a:off x="838200" y="365126"/>
            <a:ext cx="10515600" cy="939892"/>
          </a:xfrm>
        </p:spPr>
        <p:txBody>
          <a:bodyPr>
            <a:normAutofit/>
          </a:bodyPr>
          <a:lstStyle/>
          <a:p>
            <a:r>
              <a:rPr lang="en-US" sz="3200" dirty="0"/>
              <a:t>EMR integration with airflow</a:t>
            </a:r>
            <a:endParaRPr lang="en-IN" sz="3200" dirty="0"/>
          </a:p>
        </p:txBody>
      </p:sp>
      <p:sp>
        <p:nvSpPr>
          <p:cNvPr id="3" name="Content Placeholder 2">
            <a:extLst>
              <a:ext uri="{FF2B5EF4-FFF2-40B4-BE49-F238E27FC236}">
                <a16:creationId xmlns:a16="http://schemas.microsoft.com/office/drawing/2014/main" id="{832B12CC-9E77-0316-D59B-B602604392CC}"/>
              </a:ext>
            </a:extLst>
          </p:cNvPr>
          <p:cNvSpPr>
            <a:spLocks noGrp="1"/>
          </p:cNvSpPr>
          <p:nvPr>
            <p:ph idx="1"/>
          </p:nvPr>
        </p:nvSpPr>
        <p:spPr/>
        <p:txBody>
          <a:bodyPr>
            <a:normAutofit/>
          </a:bodyPr>
          <a:lstStyle/>
          <a:p>
            <a:pPr algn="l"/>
            <a:r>
              <a:rPr lang="en-US" sz="1400" b="0" i="0" u="none" strike="noStrike" dirty="0">
                <a:solidFill>
                  <a:srgbClr val="3176D9"/>
                </a:solidFill>
                <a:effectLst/>
                <a:latin typeface="roboto" panose="02000000000000000000" pitchFamily="2" charset="0"/>
                <a:hlinkClick r:id="rId2"/>
              </a:rPr>
              <a:t>Amazon EMR</a:t>
            </a:r>
            <a:r>
              <a:rPr lang="en-US" sz="1400" b="0" i="0" dirty="0">
                <a:solidFill>
                  <a:srgbClr val="707070"/>
                </a:solidFill>
                <a:effectLst/>
                <a:latin typeface="roboto" panose="02000000000000000000" pitchFamily="2" charset="0"/>
              </a:rPr>
              <a:t> (previously called Amazon Elastic MapReduce) is a managed cluster platform that simplifies running big data frameworks, such as Apache Hadoop and Apache Spark, on AWS to process and analyze vast amounts of data. Using these frameworks and related open-source projects, you can process data for analytics purposes and business intelligence workloads. Amazon EMR also lets you transform and move large amounts of data into and out of other AWS data stores and databases, such as Amazon Simple Storage Service (Amazon S3) and Amazon DynamoDB.</a:t>
            </a:r>
          </a:p>
          <a:p>
            <a:pPr algn="l"/>
            <a:r>
              <a:rPr lang="en-US" sz="1400" b="0" i="0" dirty="0">
                <a:solidFill>
                  <a:schemeClr val="accent1"/>
                </a:solidFill>
                <a:effectLst/>
                <a:latin typeface="roboto" panose="02000000000000000000" pitchFamily="2" charset="0"/>
              </a:rPr>
              <a:t>https://airflow.apache.org/docs/apache-airflow-providers-amazon/stable/operators/emr/emr.html</a:t>
            </a:r>
          </a:p>
          <a:p>
            <a:endParaRPr lang="en-IN" sz="1400" dirty="0"/>
          </a:p>
        </p:txBody>
      </p:sp>
    </p:spTree>
    <p:extLst>
      <p:ext uri="{BB962C8B-B14F-4D97-AF65-F5344CB8AC3E}">
        <p14:creationId xmlns:p14="http://schemas.microsoft.com/office/powerpoint/2010/main" val="3103287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45ca309a-9f07-4f68-80cb-ee78bcc0241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B66CC44786BB0439F8987298B7E9A0C" ma:contentTypeVersion="9" ma:contentTypeDescription="Create a new document." ma:contentTypeScope="" ma:versionID="ef31ac2c166cc9bc05635d334fd341d7">
  <xsd:schema xmlns:xsd="http://www.w3.org/2001/XMLSchema" xmlns:xs="http://www.w3.org/2001/XMLSchema" xmlns:p="http://schemas.microsoft.com/office/2006/metadata/properties" xmlns:ns3="45ca309a-9f07-4f68-80cb-ee78bcc0241f" xmlns:ns4="f9f82460-e327-4066-9827-168a447f3884" targetNamespace="http://schemas.microsoft.com/office/2006/metadata/properties" ma:root="true" ma:fieldsID="cb43b6ec76908687baf34acc6260d0d8" ns3:_="" ns4:_="">
    <xsd:import namespace="45ca309a-9f07-4f68-80cb-ee78bcc0241f"/>
    <xsd:import namespace="f9f82460-e327-4066-9827-168a447f3884"/>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3:_activity"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ca309a-9f07-4f68-80cb-ee78bcc024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activity" ma:index="12" nillable="true" ma:displayName="_activity" ma:hidden="true" ma:internalName="_activity">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f82460-e327-4066-9827-168a447f3884"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BC0494-F176-4E60-9808-2EAFA7C24588}">
  <ds:schemaRefs>
    <ds:schemaRef ds:uri="http://schemas.microsoft.com/sharepoint/v3/contenttype/forms"/>
  </ds:schemaRefs>
</ds:datastoreItem>
</file>

<file path=customXml/itemProps2.xml><?xml version="1.0" encoding="utf-8"?>
<ds:datastoreItem xmlns:ds="http://schemas.openxmlformats.org/officeDocument/2006/customXml" ds:itemID="{1FD4A857-202E-49A6-8FA1-E93D36597211}">
  <ds:schemaRefs>
    <ds:schemaRef ds:uri="http://schemas.microsoft.com/office/2006/documentManagement/types"/>
    <ds:schemaRef ds:uri="http://purl.org/dc/elements/1.1/"/>
    <ds:schemaRef ds:uri="http://purl.org/dc/terms/"/>
    <ds:schemaRef ds:uri="f9f82460-e327-4066-9827-168a447f3884"/>
    <ds:schemaRef ds:uri="http://www.w3.org/XML/1998/namespace"/>
    <ds:schemaRef ds:uri="45ca309a-9f07-4f68-80cb-ee78bcc0241f"/>
    <ds:schemaRef ds:uri="http://schemas.microsoft.com/office/infopath/2007/PartnerControls"/>
    <ds:schemaRef ds:uri="http://purl.org/dc/dcmitype/"/>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01C02138-8ABB-4B8D-831F-7FBD005EA9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ca309a-9f07-4f68-80cb-ee78bcc0241f"/>
    <ds:schemaRef ds:uri="f9f82460-e327-4066-9827-168a447f38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724</TotalTime>
  <Words>566</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Amazon Ember</vt:lpstr>
      <vt:lpstr>Arial</vt:lpstr>
      <vt:lpstr>Calibri</vt:lpstr>
      <vt:lpstr>Calibri Light</vt:lpstr>
      <vt:lpstr>roboto</vt:lpstr>
      <vt:lpstr>Office Theme</vt:lpstr>
      <vt:lpstr>Lambda Integrating with airflow</vt:lpstr>
      <vt:lpstr>PowerPoint Presentation</vt:lpstr>
      <vt:lpstr>PowerPoint Presentation</vt:lpstr>
      <vt:lpstr>PowerPoint Presentation</vt:lpstr>
      <vt:lpstr>EMR serverless integrating with airflow</vt:lpstr>
      <vt:lpstr>PowerPoint Presentation</vt:lpstr>
      <vt:lpstr>PowerPoint Presentation</vt:lpstr>
      <vt:lpstr>PowerPoint Presentation</vt:lpstr>
      <vt:lpstr>EMR integration with airflow</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Lambda Integrating with airflow</dc:title>
  <dc:creator>Suneetha Padala</dc:creator>
  <cp:lastModifiedBy>Suneetha Padala</cp:lastModifiedBy>
  <cp:revision>1</cp:revision>
  <dcterms:created xsi:type="dcterms:W3CDTF">2023-08-08T07:02:35Z</dcterms:created>
  <dcterms:modified xsi:type="dcterms:W3CDTF">2023-08-10T07:10:44Z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0x0101004B66CC44786BB0439F8987298B7E9A0C</vt:lpwstr>
  </property>
</Properties>
</file>