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4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4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4ADC1-F9D1-4B6A-BB2D-E5374ED33914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A917-C6AA-4D1C-A170-C8A3C6A5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828" y="2586446"/>
            <a:ext cx="9409612" cy="3065825"/>
          </a:xfrm>
        </p:spPr>
        <p:txBody>
          <a:bodyPr>
            <a:normAutofit/>
          </a:bodyPr>
          <a:lstStyle/>
          <a:p>
            <a:r>
              <a:rPr lang="en-US" b="1" dirty="0"/>
              <a:t>DSCI 6015</a:t>
            </a:r>
            <a:br>
              <a:rPr lang="en-US" b="1" dirty="0"/>
            </a:br>
            <a:r>
              <a:rPr lang="en-US" b="1" dirty="0"/>
              <a:t>AI&amp;CyberSecurity</a:t>
            </a:r>
            <a:br>
              <a:rPr lang="en-US" b="1" dirty="0"/>
            </a:br>
            <a:r>
              <a:rPr lang="en-US" b="1" dirty="0"/>
              <a:t>MID-TERM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7908" y="5365524"/>
            <a:ext cx="3274423" cy="10222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                                                    PROJECT BY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Suneel Kumar</a:t>
            </a:r>
          </a:p>
        </p:txBody>
      </p:sp>
      <p:pic>
        <p:nvPicPr>
          <p:cNvPr id="4098" name="Picture 2" descr="University of New Have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490" y="428352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1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957262"/>
            <a:ext cx="10515600" cy="132556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9579"/>
            <a:ext cx="10515600" cy="29684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Virtual Machine With an OS on 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necessary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python Script in a Text Editor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0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ABE57-AA50-4B53-8D4A-3CD32E83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7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6" y="116195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7138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Deploying Cloud-based PE Malware Detection API That Classifies </a:t>
            </a:r>
          </a:p>
          <a:p>
            <a:pPr marL="0" indent="0">
              <a:buNone/>
            </a:pPr>
            <a:r>
              <a:rPr lang="en-US" sz="4000" dirty="0"/>
              <a:t>Malware and </a:t>
            </a:r>
            <a:r>
              <a:rPr lang="en-US" sz="4000" dirty="0" err="1"/>
              <a:t>Beningn</a:t>
            </a:r>
            <a:r>
              <a:rPr lang="en-US" sz="4000" dirty="0"/>
              <a:t> files From The Ember </a:t>
            </a:r>
            <a:r>
              <a:rPr lang="en-US" sz="4000" dirty="0" err="1"/>
              <a:t>DataSet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2794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ber | Devp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" y="146196"/>
            <a:ext cx="11952514" cy="664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94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ogle Colab: What is Google Colaboratory | Google Colab Notebook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249"/>
            <a:ext cx="12191999" cy="711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00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3" y="743948"/>
            <a:ext cx="10515600" cy="132556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227851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Training &amp;Implementation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 Deploying our model on the cloud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Creating  a client</a:t>
            </a:r>
          </a:p>
        </p:txBody>
      </p:sp>
    </p:spTree>
    <p:extLst>
      <p:ext uri="{BB962C8B-B14F-4D97-AF65-F5344CB8AC3E}">
        <p14:creationId xmlns:p14="http://schemas.microsoft.com/office/powerpoint/2010/main" val="143779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2" y="743946"/>
            <a:ext cx="10515600" cy="1325563"/>
          </a:xfrm>
        </p:spPr>
        <p:txBody>
          <a:bodyPr/>
          <a:lstStyle/>
          <a:p>
            <a:r>
              <a:rPr lang="en-US" b="1" u="sng" dirty="0"/>
              <a:t>Step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2" y="2252391"/>
            <a:ext cx="11597639" cy="435133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</a:p>
          <a:p>
            <a:pPr marL="0" indent="0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7937" y="469628"/>
            <a:ext cx="10515600" cy="132556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9E43-7F0A-4C12-8A08-B9E37773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C7D77-CE31-4DAC-BE1E-9B131A60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48" y="1825625"/>
            <a:ext cx="108175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4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" y="299811"/>
            <a:ext cx="10515600" cy="132556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38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Note Book Instance</a:t>
            </a:r>
          </a:p>
          <a:p>
            <a:pPr marL="0" indent="0">
              <a:buNone/>
            </a:pPr>
            <a:endParaRPr lang="en-US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Jupyter Notebook</a:t>
            </a:r>
          </a:p>
          <a:p>
            <a:pPr marL="0" indent="0">
              <a:buNone/>
            </a:pPr>
            <a:endParaRPr lang="en-US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S3 Bucket</a:t>
            </a:r>
          </a:p>
          <a:p>
            <a:pPr marL="0" indent="0">
              <a:buNone/>
            </a:pPr>
            <a:endParaRPr lang="en-US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Aws Sage Maker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0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9" y="391251"/>
            <a:ext cx="10515600" cy="1325563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SAGEMAKER OVERVIEW</a:t>
            </a:r>
          </a:p>
        </p:txBody>
      </p:sp>
      <p:pic>
        <p:nvPicPr>
          <p:cNvPr id="3074" name="Picture 2" descr="Bring your own deep learning framework to Amazon SageMaker with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9" y="1344286"/>
            <a:ext cx="11808823" cy="612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84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 SemiCondensed</vt:lpstr>
      <vt:lpstr>Calibri</vt:lpstr>
      <vt:lpstr>Calibri Light</vt:lpstr>
      <vt:lpstr>Times New Roman</vt:lpstr>
      <vt:lpstr>Wingdings</vt:lpstr>
      <vt:lpstr>Office Theme</vt:lpstr>
      <vt:lpstr>DSCI 6015 AI&amp;CyberSecurity MID-TERM PROJECT</vt:lpstr>
      <vt:lpstr>TASK</vt:lpstr>
      <vt:lpstr>PowerPoint Presentation</vt:lpstr>
      <vt:lpstr>PowerPoint Presentation</vt:lpstr>
      <vt:lpstr>STEPS</vt:lpstr>
      <vt:lpstr>Step 1:</vt:lpstr>
      <vt:lpstr>Model Architecture</vt:lpstr>
      <vt:lpstr>STEP 2 :</vt:lpstr>
      <vt:lpstr>AWS SAGEMAKER OVERVIEW</vt:lpstr>
      <vt:lpstr>Step 3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 6672 AI&amp;CyberSecurity MID-TERM PROJECT</dc:title>
  <dc:creator>Afshar Mohammed</dc:creator>
  <cp:lastModifiedBy>Seelam, Veera Venkata Sunil Kumar</cp:lastModifiedBy>
  <cp:revision>12</cp:revision>
  <dcterms:created xsi:type="dcterms:W3CDTF">2020-04-17T03:02:43Z</dcterms:created>
  <dcterms:modified xsi:type="dcterms:W3CDTF">2021-10-14T01:57:29Z</dcterms:modified>
</cp:coreProperties>
</file>