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1"/>
  </p:notesMasterIdLst>
  <p:sldIdLst>
    <p:sldId id="259" r:id="rId2"/>
    <p:sldId id="258" r:id="rId3"/>
    <p:sldId id="261" r:id="rId4"/>
    <p:sldId id="270" r:id="rId5"/>
    <p:sldId id="262" r:id="rId6"/>
    <p:sldId id="282" r:id="rId7"/>
    <p:sldId id="283" r:id="rId8"/>
    <p:sldId id="284" r:id="rId9"/>
    <p:sldId id="263" r:id="rId10"/>
    <p:sldId id="286" r:id="rId11"/>
    <p:sldId id="287" r:id="rId12"/>
    <p:sldId id="266" r:id="rId13"/>
    <p:sldId id="289" r:id="rId14"/>
    <p:sldId id="288" r:id="rId15"/>
    <p:sldId id="290" r:id="rId16"/>
    <p:sldId id="291" r:id="rId17"/>
    <p:sldId id="275" r:id="rId18"/>
    <p:sldId id="293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A distributed denial of service (DDoS) attack is a malicious attempt to make an online service unavailable to users, usually by temporarily interrupting or suspending the services of its hosting server.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IN" sz="1800" b="1" dirty="0">
              <a:latin typeface="Calibri" panose="020F0502020204030204" pitchFamily="34" charset="0"/>
              <a:cs typeface="Calibri" panose="020F0502020204030204" pitchFamily="34" charset="0"/>
            </a:rPr>
            <a:t>DDoS attacks can be prevented by detecting the network services and related  attacks  and creating awareness to users to identify the DDoS Attacks.</a:t>
          </a:r>
          <a:r>
            <a:rPr lang="en-US" sz="1600" dirty="0"/>
            <a:t>
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806A15BF-6654-41F0-87B6-2A0FA2BCD920}">
      <dgm:prSet custT="1"/>
      <dgm:spPr/>
      <dgm:t>
        <a:bodyPr/>
        <a:lstStyle/>
        <a:p>
          <a:pPr>
            <a:defRPr cap="all"/>
          </a:pPr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DDoS and DoS are major threat to any legitimate clients using network services. One should be aware of these attacks.</a:t>
          </a:r>
        </a:p>
      </dgm:t>
    </dgm:pt>
    <dgm:pt modelId="{F61216BB-21E0-48C6-87AB-CC0377A0E6F1}" type="parTrans" cxnId="{8E4E5557-A309-427E-9D65-B166D6EBC583}">
      <dgm:prSet/>
      <dgm:spPr/>
      <dgm:t>
        <a:bodyPr/>
        <a:lstStyle/>
        <a:p>
          <a:endParaRPr lang="en-US"/>
        </a:p>
      </dgm:t>
    </dgm:pt>
    <dgm:pt modelId="{4B11FACE-99DA-4A7E-9B29-D34EF282E48B}" type="sibTrans" cxnId="{8E4E5557-A309-427E-9D65-B166D6EBC583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ScaleX="112709" custLinFactNeighborX="2981" custLinFactNeighborY="-4217"/>
      <dgm:spPr/>
    </dgm:pt>
    <dgm:pt modelId="{BBA91679-4684-4A04-8AEB-03038C78A75C}" type="pres">
      <dgm:prSet presAssocID="{9C64CC83-643C-4E12-8F97-BC19DC031190}" presName="sibTransNodeRect" presStyleLbl="alignNode1" presStyleIdx="0" presStyleCnt="3" custScaleY="52659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9AC3C69B-F53A-4C7A-9AE3-0E89081B6DD9}" type="pres">
      <dgm:prSet presAssocID="{806A15BF-6654-41F0-87B6-2A0FA2BCD920}" presName="compositeNode" presStyleCnt="0">
        <dgm:presLayoutVars>
          <dgm:bulletEnabled val="1"/>
        </dgm:presLayoutVars>
      </dgm:prSet>
      <dgm:spPr/>
    </dgm:pt>
    <dgm:pt modelId="{B94A9DD7-62C1-4C3A-87A8-7318E35C6F96}" type="pres">
      <dgm:prSet presAssocID="{806A15BF-6654-41F0-87B6-2A0FA2BCD920}" presName="bgRect" presStyleLbl="alignNode1" presStyleIdx="1" presStyleCnt="3" custLinFactNeighborX="-1468" custLinFactNeighborY="-3860"/>
      <dgm:spPr/>
    </dgm:pt>
    <dgm:pt modelId="{0E5D5739-C640-4F8E-B213-237E485F06ED}" type="pres">
      <dgm:prSet presAssocID="{4B11FACE-99DA-4A7E-9B29-D34EF282E48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0081FBA-A6D6-4902-8042-A6F1EEB5695D}" type="pres">
      <dgm:prSet presAssocID="{806A15BF-6654-41F0-87B6-2A0FA2BCD920}" presName="nodeRect" presStyleLbl="alignNode1" presStyleIdx="1" presStyleCnt="3">
        <dgm:presLayoutVars>
          <dgm:bulletEnabled val="1"/>
        </dgm:presLayoutVars>
      </dgm:prSet>
      <dgm:spPr/>
    </dgm:pt>
    <dgm:pt modelId="{399C1117-947A-482B-9C6F-909729678D5D}" type="pres">
      <dgm:prSet presAssocID="{4B11FACE-99DA-4A7E-9B29-D34EF282E48B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2" presStyleCnt="3" custLinFactNeighborX="-3397" custLinFactNeighborY="-3603"/>
      <dgm:spPr/>
    </dgm:pt>
    <dgm:pt modelId="{975C752B-C37A-4BA6-A3AE-2202A141404A}" type="pres">
      <dgm:prSet presAssocID="{EF449C32-A7AE-4099-9E9B-9E2F736A89C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1945FD53-DEF2-4F4F-9047-7FAFD32AF5AC}" type="presOf" srcId="{806A15BF-6654-41F0-87B6-2A0FA2BCD920}" destId="{B94A9DD7-62C1-4C3A-87A8-7318E35C6F96}" srcOrd="0" destOrd="0" presId="urn:microsoft.com/office/officeart/2016/7/layout/LinearBlockProcessNumbered"/>
    <dgm:cxn modelId="{8E4E5557-A309-427E-9D65-B166D6EBC583}" srcId="{8AA20905-3954-474B-A606-562BCA026DC1}" destId="{806A15BF-6654-41F0-87B6-2A0FA2BCD920}" srcOrd="1" destOrd="0" parTransId="{F61216BB-21E0-48C6-87AB-CC0377A0E6F1}" sibTransId="{4B11FACE-99DA-4A7E-9B29-D34EF282E48B}"/>
    <dgm:cxn modelId="{C1F00C8E-992A-4AD3-9DE5-EFE51D1A9CBA}" type="presOf" srcId="{806A15BF-6654-41F0-87B6-2A0FA2BCD920}" destId="{40081FBA-A6D6-4902-8042-A6F1EEB5695D}" srcOrd="1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2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E4EB5ECD-3E0E-472E-9125-3E0372A67A7D}" type="presOf" srcId="{4B11FACE-99DA-4A7E-9B29-D34EF282E48B}" destId="{0E5D5739-C640-4F8E-B213-237E485F06ED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75019D76-6D88-42F6-93E6-0CA70737EF14}" type="presParOf" srcId="{579698BD-D232-4926-8D7B-29A69B90858B}" destId="{9AC3C69B-F53A-4C7A-9AE3-0E89081B6DD9}" srcOrd="2" destOrd="0" presId="urn:microsoft.com/office/officeart/2016/7/layout/LinearBlockProcessNumbered"/>
    <dgm:cxn modelId="{9746CA97-3DD7-47A3-8876-8109453B814A}" type="presParOf" srcId="{9AC3C69B-F53A-4C7A-9AE3-0E89081B6DD9}" destId="{B94A9DD7-62C1-4C3A-87A8-7318E35C6F96}" srcOrd="0" destOrd="0" presId="urn:microsoft.com/office/officeart/2016/7/layout/LinearBlockProcessNumbered"/>
    <dgm:cxn modelId="{607366CB-573F-4479-AFEA-15B204D3D557}" type="presParOf" srcId="{9AC3C69B-F53A-4C7A-9AE3-0E89081B6DD9}" destId="{0E5D5739-C640-4F8E-B213-237E485F06ED}" srcOrd="1" destOrd="0" presId="urn:microsoft.com/office/officeart/2016/7/layout/LinearBlockProcessNumbered"/>
    <dgm:cxn modelId="{E5F5BF15-CABE-440A-AA64-8B478884864B}" type="presParOf" srcId="{9AC3C69B-F53A-4C7A-9AE3-0E89081B6DD9}" destId="{40081FBA-A6D6-4902-8042-A6F1EEB5695D}" srcOrd="2" destOrd="0" presId="urn:microsoft.com/office/officeart/2016/7/layout/LinearBlockProcessNumbered"/>
    <dgm:cxn modelId="{9ECE4515-BDDF-4409-830F-02ACD7141540}" type="presParOf" srcId="{579698BD-D232-4926-8D7B-29A69B90858B}" destId="{399C1117-947A-482B-9C6F-909729678D5D}" srcOrd="3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4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1A46E-CB74-3E4D-A6EA-E8EC507DAD29}" type="doc">
      <dgm:prSet loTypeId="urn:microsoft.com/office/officeart/2009/layout/CircleArrowProcess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D462D1-9F0D-C94C-ACAD-0DD525321A52}">
      <dgm:prSet phldrT="[Text]"/>
      <dgm:spPr/>
      <dgm:t>
        <a:bodyPr/>
        <a:lstStyle/>
        <a:p>
          <a:r>
            <a:rPr lang="en-US" dirty="0"/>
            <a:t>Dataset from Kaggle</a:t>
          </a:r>
        </a:p>
      </dgm:t>
    </dgm:pt>
    <dgm:pt modelId="{649B2B0F-46AD-5542-A0A7-F69577F20D10}" type="parTrans" cxnId="{75120BFE-CFF0-D242-8A45-5A149AE3B698}">
      <dgm:prSet/>
      <dgm:spPr/>
      <dgm:t>
        <a:bodyPr/>
        <a:lstStyle/>
        <a:p>
          <a:endParaRPr lang="en-US"/>
        </a:p>
      </dgm:t>
    </dgm:pt>
    <dgm:pt modelId="{8AF1CCC0-26EF-0F4D-BE57-ABB209BD9827}" type="sibTrans" cxnId="{75120BFE-CFF0-D242-8A45-5A149AE3B698}">
      <dgm:prSet/>
      <dgm:spPr/>
      <dgm:t>
        <a:bodyPr/>
        <a:lstStyle/>
        <a:p>
          <a:endParaRPr lang="en-US"/>
        </a:p>
      </dgm:t>
    </dgm:pt>
    <dgm:pt modelId="{AA5351F3-3DC0-DE45-8718-67242CFC3C7C}">
      <dgm:prSet phldrT="[Text]"/>
      <dgm:spPr/>
      <dgm:t>
        <a:bodyPr/>
        <a:lstStyle/>
        <a:p>
          <a:r>
            <a:rPr lang="en-US" dirty="0"/>
            <a:t>Data Cleansing</a:t>
          </a:r>
        </a:p>
      </dgm:t>
    </dgm:pt>
    <dgm:pt modelId="{E0E9EA20-0BC6-7B4A-8C0A-3B180F1A181E}" type="parTrans" cxnId="{4B618194-9F51-8240-9898-310DD6A43AD4}">
      <dgm:prSet/>
      <dgm:spPr/>
      <dgm:t>
        <a:bodyPr/>
        <a:lstStyle/>
        <a:p>
          <a:endParaRPr lang="en-US"/>
        </a:p>
      </dgm:t>
    </dgm:pt>
    <dgm:pt modelId="{717BC00D-B8C7-4443-89E7-78013E928311}" type="sibTrans" cxnId="{4B618194-9F51-8240-9898-310DD6A43AD4}">
      <dgm:prSet/>
      <dgm:spPr/>
      <dgm:t>
        <a:bodyPr/>
        <a:lstStyle/>
        <a:p>
          <a:endParaRPr lang="en-US"/>
        </a:p>
      </dgm:t>
    </dgm:pt>
    <dgm:pt modelId="{86072E63-3680-8F40-B94E-67EB5CBCB6EB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97F665A5-6970-7E43-872C-C76292B0BF76}" type="parTrans" cxnId="{D03C84E4-2EE5-A64B-8DDC-621234B2AF81}">
      <dgm:prSet/>
      <dgm:spPr/>
      <dgm:t>
        <a:bodyPr/>
        <a:lstStyle/>
        <a:p>
          <a:endParaRPr lang="en-US"/>
        </a:p>
      </dgm:t>
    </dgm:pt>
    <dgm:pt modelId="{137519EC-EC88-1B4F-8E05-1682481461E6}" type="sibTrans" cxnId="{D03C84E4-2EE5-A64B-8DDC-621234B2AF81}">
      <dgm:prSet/>
      <dgm:spPr/>
      <dgm:t>
        <a:bodyPr/>
        <a:lstStyle/>
        <a:p>
          <a:endParaRPr lang="en-US"/>
        </a:p>
      </dgm:t>
    </dgm:pt>
    <dgm:pt modelId="{119624BF-E70C-614F-AEB1-74981C62101A}">
      <dgm:prSet/>
      <dgm:spPr/>
      <dgm:t>
        <a:bodyPr/>
        <a:lstStyle/>
        <a:p>
          <a:r>
            <a:rPr lang="en-US"/>
            <a:t>Visualizations</a:t>
          </a:r>
          <a:endParaRPr lang="en-US" dirty="0"/>
        </a:p>
      </dgm:t>
    </dgm:pt>
    <dgm:pt modelId="{AA39C9C0-8C42-8545-8AFC-FF98276B15FD}" type="parTrans" cxnId="{CE22BBE4-0CEF-084C-BAE9-C52D58B43996}">
      <dgm:prSet/>
      <dgm:spPr/>
      <dgm:t>
        <a:bodyPr/>
        <a:lstStyle/>
        <a:p>
          <a:endParaRPr lang="en-US"/>
        </a:p>
      </dgm:t>
    </dgm:pt>
    <dgm:pt modelId="{D078E62B-912D-E343-8800-6E611CB42A7A}" type="sibTrans" cxnId="{CE22BBE4-0CEF-084C-BAE9-C52D58B43996}">
      <dgm:prSet/>
      <dgm:spPr/>
      <dgm:t>
        <a:bodyPr/>
        <a:lstStyle/>
        <a:p>
          <a:endParaRPr lang="en-US"/>
        </a:p>
      </dgm:t>
    </dgm:pt>
    <dgm:pt modelId="{468008BD-73A7-3240-9FE9-69F8F02DD98F}">
      <dgm:prSet/>
      <dgm:spPr/>
      <dgm:t>
        <a:bodyPr/>
        <a:lstStyle/>
        <a:p>
          <a:r>
            <a:rPr lang="en-US"/>
            <a:t>Models</a:t>
          </a:r>
          <a:endParaRPr lang="en-US" dirty="0"/>
        </a:p>
      </dgm:t>
    </dgm:pt>
    <dgm:pt modelId="{2ED79197-E238-684D-A410-0B38CF697026}" type="parTrans" cxnId="{27934E46-2B18-1B46-BFB9-DBEA22F02AD7}">
      <dgm:prSet/>
      <dgm:spPr/>
      <dgm:t>
        <a:bodyPr/>
        <a:lstStyle/>
        <a:p>
          <a:endParaRPr lang="en-US"/>
        </a:p>
      </dgm:t>
    </dgm:pt>
    <dgm:pt modelId="{6E9E4A84-63F3-4541-BBB1-9E6CA2660C00}" type="sibTrans" cxnId="{27934E46-2B18-1B46-BFB9-DBEA22F02AD7}">
      <dgm:prSet/>
      <dgm:spPr/>
      <dgm:t>
        <a:bodyPr/>
        <a:lstStyle/>
        <a:p>
          <a:endParaRPr lang="en-US"/>
        </a:p>
      </dgm:t>
    </dgm:pt>
    <dgm:pt modelId="{648A84B1-83F5-5E4D-B4E7-53C07817192B}" type="pres">
      <dgm:prSet presAssocID="{6E91A46E-CB74-3E4D-A6EA-E8EC507DAD2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CA3CA87-C315-7642-BF22-A5EFC83AEF81}" type="pres">
      <dgm:prSet presAssocID="{DED462D1-9F0D-C94C-ACAD-0DD525321A52}" presName="Accent1" presStyleCnt="0"/>
      <dgm:spPr/>
    </dgm:pt>
    <dgm:pt modelId="{F6BFA307-100D-F046-9D89-B0A2B5DCD839}" type="pres">
      <dgm:prSet presAssocID="{DED462D1-9F0D-C94C-ACAD-0DD525321A52}" presName="Accent" presStyleLbl="node1" presStyleIdx="0" presStyleCnt="5" custLinFactNeighborX="-6493" custLinFactNeighborY="-1745"/>
      <dgm:spPr/>
    </dgm:pt>
    <dgm:pt modelId="{295D0706-F24F-464B-B745-9E60C315A62F}" type="pres">
      <dgm:prSet presAssocID="{DED462D1-9F0D-C94C-ACAD-0DD525321A52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84DDFDC0-DD85-2544-A823-8F534F0B4EED}" type="pres">
      <dgm:prSet presAssocID="{AA5351F3-3DC0-DE45-8718-67242CFC3C7C}" presName="Accent2" presStyleCnt="0"/>
      <dgm:spPr/>
    </dgm:pt>
    <dgm:pt modelId="{9D675CC1-22FF-2B43-A08B-CE9B102D299A}" type="pres">
      <dgm:prSet presAssocID="{AA5351F3-3DC0-DE45-8718-67242CFC3C7C}" presName="Accent" presStyleLbl="node1" presStyleIdx="1" presStyleCnt="5" custLinFactNeighborX="-6398" custLinFactNeighborY="-2326"/>
      <dgm:spPr/>
    </dgm:pt>
    <dgm:pt modelId="{05DECA7E-5473-3840-8B48-35376011FBC5}" type="pres">
      <dgm:prSet presAssocID="{AA5351F3-3DC0-DE45-8718-67242CFC3C7C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C3437145-5D6D-D04E-BEF6-492AE98D4D32}" type="pres">
      <dgm:prSet presAssocID="{86072E63-3680-8F40-B94E-67EB5CBCB6EB}" presName="Accent3" presStyleCnt="0"/>
      <dgm:spPr/>
    </dgm:pt>
    <dgm:pt modelId="{E6C73634-5B5A-0441-8BC2-91CB6C4C321D}" type="pres">
      <dgm:prSet presAssocID="{86072E63-3680-8F40-B94E-67EB5CBCB6EB}" presName="Accent" presStyleLbl="node1" presStyleIdx="2" presStyleCnt="5"/>
      <dgm:spPr/>
    </dgm:pt>
    <dgm:pt modelId="{A5A41F1D-4AAE-C947-9676-41EFF0807A7F}" type="pres">
      <dgm:prSet presAssocID="{86072E63-3680-8F40-B94E-67EB5CBCB6EB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83399730-8BCB-B04E-9E6E-C5477673FCA1}" type="pres">
      <dgm:prSet presAssocID="{119624BF-E70C-614F-AEB1-74981C62101A}" presName="Accent4" presStyleCnt="0"/>
      <dgm:spPr/>
    </dgm:pt>
    <dgm:pt modelId="{A93029C7-C4C3-4342-881B-643923DBBDA2}" type="pres">
      <dgm:prSet presAssocID="{119624BF-E70C-614F-AEB1-74981C62101A}" presName="Accent" presStyleLbl="node1" presStyleIdx="3" presStyleCnt="5"/>
      <dgm:spPr/>
    </dgm:pt>
    <dgm:pt modelId="{93308145-2A11-AF43-8605-D7EF99C97796}" type="pres">
      <dgm:prSet presAssocID="{119624BF-E70C-614F-AEB1-74981C62101A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05934F-2CB6-3A42-923D-ACA99F63ED39}" type="pres">
      <dgm:prSet presAssocID="{468008BD-73A7-3240-9FE9-69F8F02DD98F}" presName="Accent5" presStyleCnt="0"/>
      <dgm:spPr/>
    </dgm:pt>
    <dgm:pt modelId="{C234B8C7-D248-4542-B21C-DF71254366B2}" type="pres">
      <dgm:prSet presAssocID="{468008BD-73A7-3240-9FE9-69F8F02DD98F}" presName="Accent" presStyleLbl="node1" presStyleIdx="4" presStyleCnt="5"/>
      <dgm:spPr/>
    </dgm:pt>
    <dgm:pt modelId="{FD67BCB4-D734-264C-96F2-9C8C69C544F0}" type="pres">
      <dgm:prSet presAssocID="{468008BD-73A7-3240-9FE9-69F8F02DD98F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C6E88925-4231-0040-BEAF-47929EC0C06B}" type="presOf" srcId="{DED462D1-9F0D-C94C-ACAD-0DD525321A52}" destId="{295D0706-F24F-464B-B745-9E60C315A62F}" srcOrd="0" destOrd="0" presId="urn:microsoft.com/office/officeart/2009/layout/CircleArrowProcess"/>
    <dgm:cxn modelId="{6E544E46-123C-1F49-B5EB-FBDAB0F16D08}" type="presOf" srcId="{AA5351F3-3DC0-DE45-8718-67242CFC3C7C}" destId="{05DECA7E-5473-3840-8B48-35376011FBC5}" srcOrd="0" destOrd="0" presId="urn:microsoft.com/office/officeart/2009/layout/CircleArrowProcess"/>
    <dgm:cxn modelId="{27934E46-2B18-1B46-BFB9-DBEA22F02AD7}" srcId="{6E91A46E-CB74-3E4D-A6EA-E8EC507DAD29}" destId="{468008BD-73A7-3240-9FE9-69F8F02DD98F}" srcOrd="4" destOrd="0" parTransId="{2ED79197-E238-684D-A410-0B38CF697026}" sibTransId="{6E9E4A84-63F3-4541-BBB1-9E6CA2660C00}"/>
    <dgm:cxn modelId="{4B618194-9F51-8240-9898-310DD6A43AD4}" srcId="{6E91A46E-CB74-3E4D-A6EA-E8EC507DAD29}" destId="{AA5351F3-3DC0-DE45-8718-67242CFC3C7C}" srcOrd="1" destOrd="0" parTransId="{E0E9EA20-0BC6-7B4A-8C0A-3B180F1A181E}" sibTransId="{717BC00D-B8C7-4443-89E7-78013E928311}"/>
    <dgm:cxn modelId="{52C19CA5-AA5F-C040-A2DC-1905936955A5}" type="presOf" srcId="{468008BD-73A7-3240-9FE9-69F8F02DD98F}" destId="{FD67BCB4-D734-264C-96F2-9C8C69C544F0}" srcOrd="0" destOrd="0" presId="urn:microsoft.com/office/officeart/2009/layout/CircleArrowProcess"/>
    <dgm:cxn modelId="{5B6931CD-2938-8E48-99E6-410355911BC9}" type="presOf" srcId="{6E91A46E-CB74-3E4D-A6EA-E8EC507DAD29}" destId="{648A84B1-83F5-5E4D-B4E7-53C07817192B}" srcOrd="0" destOrd="0" presId="urn:microsoft.com/office/officeart/2009/layout/CircleArrowProcess"/>
    <dgm:cxn modelId="{4661EDE1-4E6E-A140-A53E-A48CD2E82BA6}" type="presOf" srcId="{86072E63-3680-8F40-B94E-67EB5CBCB6EB}" destId="{A5A41F1D-4AAE-C947-9676-41EFF0807A7F}" srcOrd="0" destOrd="0" presId="urn:microsoft.com/office/officeart/2009/layout/CircleArrowProcess"/>
    <dgm:cxn modelId="{D03C84E4-2EE5-A64B-8DDC-621234B2AF81}" srcId="{6E91A46E-CB74-3E4D-A6EA-E8EC507DAD29}" destId="{86072E63-3680-8F40-B94E-67EB5CBCB6EB}" srcOrd="2" destOrd="0" parTransId="{97F665A5-6970-7E43-872C-C76292B0BF76}" sibTransId="{137519EC-EC88-1B4F-8E05-1682481461E6}"/>
    <dgm:cxn modelId="{CE22BBE4-0CEF-084C-BAE9-C52D58B43996}" srcId="{6E91A46E-CB74-3E4D-A6EA-E8EC507DAD29}" destId="{119624BF-E70C-614F-AEB1-74981C62101A}" srcOrd="3" destOrd="0" parTransId="{AA39C9C0-8C42-8545-8AFC-FF98276B15FD}" sibTransId="{D078E62B-912D-E343-8800-6E611CB42A7A}"/>
    <dgm:cxn modelId="{2FCC66F3-20B6-EC43-959C-6F644AD83383}" type="presOf" srcId="{119624BF-E70C-614F-AEB1-74981C62101A}" destId="{93308145-2A11-AF43-8605-D7EF99C97796}" srcOrd="0" destOrd="0" presId="urn:microsoft.com/office/officeart/2009/layout/CircleArrowProcess"/>
    <dgm:cxn modelId="{75120BFE-CFF0-D242-8A45-5A149AE3B698}" srcId="{6E91A46E-CB74-3E4D-A6EA-E8EC507DAD29}" destId="{DED462D1-9F0D-C94C-ACAD-0DD525321A52}" srcOrd="0" destOrd="0" parTransId="{649B2B0F-46AD-5542-A0A7-F69577F20D10}" sibTransId="{8AF1CCC0-26EF-0F4D-BE57-ABB209BD9827}"/>
    <dgm:cxn modelId="{7EBA34EE-E102-3A43-9090-A81D65A94673}" type="presParOf" srcId="{648A84B1-83F5-5E4D-B4E7-53C07817192B}" destId="{ECA3CA87-C315-7642-BF22-A5EFC83AEF81}" srcOrd="0" destOrd="0" presId="urn:microsoft.com/office/officeart/2009/layout/CircleArrowProcess"/>
    <dgm:cxn modelId="{07E26CE7-73FD-6146-932D-6637EFECCF31}" type="presParOf" srcId="{ECA3CA87-C315-7642-BF22-A5EFC83AEF81}" destId="{F6BFA307-100D-F046-9D89-B0A2B5DCD839}" srcOrd="0" destOrd="0" presId="urn:microsoft.com/office/officeart/2009/layout/CircleArrowProcess"/>
    <dgm:cxn modelId="{D36D3015-A702-B143-81F5-9C0FCDB04747}" type="presParOf" srcId="{648A84B1-83F5-5E4D-B4E7-53C07817192B}" destId="{295D0706-F24F-464B-B745-9E60C315A62F}" srcOrd="1" destOrd="0" presId="urn:microsoft.com/office/officeart/2009/layout/CircleArrowProcess"/>
    <dgm:cxn modelId="{7D84BD12-AB96-E94F-B903-4CE09B5FE421}" type="presParOf" srcId="{648A84B1-83F5-5E4D-B4E7-53C07817192B}" destId="{84DDFDC0-DD85-2544-A823-8F534F0B4EED}" srcOrd="2" destOrd="0" presId="urn:microsoft.com/office/officeart/2009/layout/CircleArrowProcess"/>
    <dgm:cxn modelId="{A6A8CC1B-34CB-9844-B951-7CA4AA88C362}" type="presParOf" srcId="{84DDFDC0-DD85-2544-A823-8F534F0B4EED}" destId="{9D675CC1-22FF-2B43-A08B-CE9B102D299A}" srcOrd="0" destOrd="0" presId="urn:microsoft.com/office/officeart/2009/layout/CircleArrowProcess"/>
    <dgm:cxn modelId="{9D1AD7CC-61A5-4F49-9257-53146EEBADC2}" type="presParOf" srcId="{648A84B1-83F5-5E4D-B4E7-53C07817192B}" destId="{05DECA7E-5473-3840-8B48-35376011FBC5}" srcOrd="3" destOrd="0" presId="urn:microsoft.com/office/officeart/2009/layout/CircleArrowProcess"/>
    <dgm:cxn modelId="{0E665DBB-2145-C640-8EFB-825BCE1D82E2}" type="presParOf" srcId="{648A84B1-83F5-5E4D-B4E7-53C07817192B}" destId="{C3437145-5D6D-D04E-BEF6-492AE98D4D32}" srcOrd="4" destOrd="0" presId="urn:microsoft.com/office/officeart/2009/layout/CircleArrowProcess"/>
    <dgm:cxn modelId="{1D002FB1-677E-8A43-B98A-5F767772E318}" type="presParOf" srcId="{C3437145-5D6D-D04E-BEF6-492AE98D4D32}" destId="{E6C73634-5B5A-0441-8BC2-91CB6C4C321D}" srcOrd="0" destOrd="0" presId="urn:microsoft.com/office/officeart/2009/layout/CircleArrowProcess"/>
    <dgm:cxn modelId="{3AD66689-7B88-FB40-88D2-A72B29C08136}" type="presParOf" srcId="{648A84B1-83F5-5E4D-B4E7-53C07817192B}" destId="{A5A41F1D-4AAE-C947-9676-41EFF0807A7F}" srcOrd="5" destOrd="0" presId="urn:microsoft.com/office/officeart/2009/layout/CircleArrowProcess"/>
    <dgm:cxn modelId="{1B7E75A2-567B-EB43-B152-81F99D5F0108}" type="presParOf" srcId="{648A84B1-83F5-5E4D-B4E7-53C07817192B}" destId="{83399730-8BCB-B04E-9E6E-C5477673FCA1}" srcOrd="6" destOrd="0" presId="urn:microsoft.com/office/officeart/2009/layout/CircleArrowProcess"/>
    <dgm:cxn modelId="{2F638911-05F1-C54D-ADC2-C5511B90E140}" type="presParOf" srcId="{83399730-8BCB-B04E-9E6E-C5477673FCA1}" destId="{A93029C7-C4C3-4342-881B-643923DBBDA2}" srcOrd="0" destOrd="0" presId="urn:microsoft.com/office/officeart/2009/layout/CircleArrowProcess"/>
    <dgm:cxn modelId="{878F4679-B8D0-D140-9BFB-E37C278D6B24}" type="presParOf" srcId="{648A84B1-83F5-5E4D-B4E7-53C07817192B}" destId="{93308145-2A11-AF43-8605-D7EF99C97796}" srcOrd="7" destOrd="0" presId="urn:microsoft.com/office/officeart/2009/layout/CircleArrowProcess"/>
    <dgm:cxn modelId="{9ED08B2E-9A5F-AF44-825D-31B828D0DAD6}" type="presParOf" srcId="{648A84B1-83F5-5E4D-B4E7-53C07817192B}" destId="{E605934F-2CB6-3A42-923D-ACA99F63ED39}" srcOrd="8" destOrd="0" presId="urn:microsoft.com/office/officeart/2009/layout/CircleArrowProcess"/>
    <dgm:cxn modelId="{37AF0A59-27C0-D54F-A115-32673F28706C}" type="presParOf" srcId="{E605934F-2CB6-3A42-923D-ACA99F63ED39}" destId="{C234B8C7-D248-4542-B21C-DF71254366B2}" srcOrd="0" destOrd="0" presId="urn:microsoft.com/office/officeart/2009/layout/CircleArrowProcess"/>
    <dgm:cxn modelId="{2275A162-8BBB-0545-A5A4-A1A556706614}" type="presParOf" srcId="{648A84B1-83F5-5E4D-B4E7-53C07817192B}" destId="{FD67BCB4-D734-264C-96F2-9C8C69C544F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83B641-27B0-403A-A611-DBA299BB3A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002513-E633-4BEA-8CC7-F005C56A3FCE}">
      <dgm:prSet/>
      <dgm:spPr/>
      <dgm:t>
        <a:bodyPr/>
        <a:lstStyle/>
        <a:p>
          <a:r>
            <a:rPr lang="en-US" dirty="0"/>
            <a:t>Each Model is constructed that enables us to predict the value of new data considering the training data used to train the model.</a:t>
          </a:r>
        </a:p>
      </dgm:t>
    </dgm:pt>
    <dgm:pt modelId="{2D916353-A130-49D6-ADA3-4703CF5680FD}" type="parTrans" cxnId="{B632BEC9-52C8-44D5-AB38-5C3762C81FA5}">
      <dgm:prSet/>
      <dgm:spPr/>
      <dgm:t>
        <a:bodyPr/>
        <a:lstStyle/>
        <a:p>
          <a:endParaRPr lang="en-US"/>
        </a:p>
      </dgm:t>
    </dgm:pt>
    <dgm:pt modelId="{E1938751-1B42-4FF3-B996-FEA6A75B9D26}" type="sibTrans" cxnId="{B632BEC9-52C8-44D5-AB38-5C3762C81FA5}">
      <dgm:prSet/>
      <dgm:spPr/>
      <dgm:t>
        <a:bodyPr/>
        <a:lstStyle/>
        <a:p>
          <a:endParaRPr lang="en-US"/>
        </a:p>
      </dgm:t>
    </dgm:pt>
    <dgm:pt modelId="{CE9EF368-FE45-4990-BC0B-04C405BC7D80}">
      <dgm:prSet/>
      <dgm:spPr/>
      <dgm:t>
        <a:bodyPr/>
        <a:lstStyle/>
        <a:p>
          <a:r>
            <a:rPr lang="en-US" dirty="0"/>
            <a:t>Fit or Train the training data for each model.</a:t>
          </a:r>
        </a:p>
      </dgm:t>
    </dgm:pt>
    <dgm:pt modelId="{76779F35-F23D-4B77-B28D-84EB5B80F9E4}" type="parTrans" cxnId="{245DBB92-342C-4C36-81E2-94EDE9FB409B}">
      <dgm:prSet/>
      <dgm:spPr/>
      <dgm:t>
        <a:bodyPr/>
        <a:lstStyle/>
        <a:p>
          <a:endParaRPr lang="en-US"/>
        </a:p>
      </dgm:t>
    </dgm:pt>
    <dgm:pt modelId="{7EB60ACA-32AF-491D-8FC1-6955F3E78133}" type="sibTrans" cxnId="{245DBB92-342C-4C36-81E2-94EDE9FB409B}">
      <dgm:prSet/>
      <dgm:spPr/>
      <dgm:t>
        <a:bodyPr/>
        <a:lstStyle/>
        <a:p>
          <a:endParaRPr lang="en-US"/>
        </a:p>
      </dgm:t>
    </dgm:pt>
    <dgm:pt modelId="{C00F393E-5D6A-44FC-8D8E-F866B1AD926D}">
      <dgm:prSet/>
      <dgm:spPr/>
      <dgm:t>
        <a:bodyPr/>
        <a:lstStyle/>
        <a:p>
          <a:r>
            <a:rPr lang="en-US"/>
            <a:t>Evaluate prediction accuracy score for each model.</a:t>
          </a:r>
        </a:p>
      </dgm:t>
    </dgm:pt>
    <dgm:pt modelId="{009593B6-5BBA-4CF4-A8E3-0FDE9F1587B1}" type="parTrans" cxnId="{5D8CB87A-F354-40B9-A8B5-B7801B90EF2B}">
      <dgm:prSet/>
      <dgm:spPr/>
      <dgm:t>
        <a:bodyPr/>
        <a:lstStyle/>
        <a:p>
          <a:endParaRPr lang="en-US"/>
        </a:p>
      </dgm:t>
    </dgm:pt>
    <dgm:pt modelId="{845F3222-B38A-49D4-B69F-12D78DC2A6CB}" type="sibTrans" cxnId="{5D8CB87A-F354-40B9-A8B5-B7801B90EF2B}">
      <dgm:prSet/>
      <dgm:spPr/>
      <dgm:t>
        <a:bodyPr/>
        <a:lstStyle/>
        <a:p>
          <a:endParaRPr lang="en-US"/>
        </a:p>
      </dgm:t>
    </dgm:pt>
    <dgm:pt modelId="{0629E448-8AF7-4A27-A4DA-54E8BB3A30E3}">
      <dgm:prSet/>
      <dgm:spPr/>
      <dgm:t>
        <a:bodyPr/>
        <a:lstStyle/>
        <a:p>
          <a:r>
            <a:rPr lang="en-US" dirty="0"/>
            <a:t>Calculate the Scores, Confusion Matrix and Classifiers for each model.</a:t>
          </a:r>
        </a:p>
      </dgm:t>
    </dgm:pt>
    <dgm:pt modelId="{8C682557-C716-44AF-B45E-99EF00CDB40D}" type="parTrans" cxnId="{3776B397-31BB-4AF2-B792-46A4E591886F}">
      <dgm:prSet/>
      <dgm:spPr/>
      <dgm:t>
        <a:bodyPr/>
        <a:lstStyle/>
        <a:p>
          <a:endParaRPr lang="en-US"/>
        </a:p>
      </dgm:t>
    </dgm:pt>
    <dgm:pt modelId="{F097DE04-A0E2-4A00-B308-17B8B17D84B0}" type="sibTrans" cxnId="{3776B397-31BB-4AF2-B792-46A4E591886F}">
      <dgm:prSet/>
      <dgm:spPr/>
      <dgm:t>
        <a:bodyPr/>
        <a:lstStyle/>
        <a:p>
          <a:endParaRPr lang="en-US"/>
        </a:p>
      </dgm:t>
    </dgm:pt>
    <dgm:pt modelId="{51534F61-38C4-4E8B-A5CD-45563BC8F4F1}" type="pres">
      <dgm:prSet presAssocID="{6183B641-27B0-403A-A611-DBA299BB3A71}" presName="root" presStyleCnt="0">
        <dgm:presLayoutVars>
          <dgm:dir/>
          <dgm:resizeHandles val="exact"/>
        </dgm:presLayoutVars>
      </dgm:prSet>
      <dgm:spPr/>
    </dgm:pt>
    <dgm:pt modelId="{243BD22D-B3F1-49AF-9605-2631BBB48975}" type="pres">
      <dgm:prSet presAssocID="{CF002513-E633-4BEA-8CC7-F005C56A3FCE}" presName="compNode" presStyleCnt="0"/>
      <dgm:spPr/>
    </dgm:pt>
    <dgm:pt modelId="{C468DEB4-0D1B-4DC2-A919-1D8CC1BDB241}" type="pres">
      <dgm:prSet presAssocID="{CF002513-E633-4BEA-8CC7-F005C56A3FCE}" presName="bgRect" presStyleLbl="bgShp" presStyleIdx="0" presStyleCnt="4"/>
      <dgm:spPr/>
    </dgm:pt>
    <dgm:pt modelId="{C2EA73F7-0B05-46EF-9AB1-FADDDEFE09D3}" type="pres">
      <dgm:prSet presAssocID="{CF002513-E633-4BEA-8CC7-F005C56A3F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4B8077-E1D3-4F05-A06A-576D4BD98C14}" type="pres">
      <dgm:prSet presAssocID="{CF002513-E633-4BEA-8CC7-F005C56A3FCE}" presName="spaceRect" presStyleCnt="0"/>
      <dgm:spPr/>
    </dgm:pt>
    <dgm:pt modelId="{354E4C6B-C37E-48F4-9822-CEC2BA6E3A74}" type="pres">
      <dgm:prSet presAssocID="{CF002513-E633-4BEA-8CC7-F005C56A3FCE}" presName="parTx" presStyleLbl="revTx" presStyleIdx="0" presStyleCnt="4">
        <dgm:presLayoutVars>
          <dgm:chMax val="0"/>
          <dgm:chPref val="0"/>
        </dgm:presLayoutVars>
      </dgm:prSet>
      <dgm:spPr/>
    </dgm:pt>
    <dgm:pt modelId="{1EFED0F4-F628-42F3-BF7F-037D6D91FCA6}" type="pres">
      <dgm:prSet presAssocID="{E1938751-1B42-4FF3-B996-FEA6A75B9D26}" presName="sibTrans" presStyleCnt="0"/>
      <dgm:spPr/>
    </dgm:pt>
    <dgm:pt modelId="{621E035B-61E4-46B8-A37E-F6CB42E150CE}" type="pres">
      <dgm:prSet presAssocID="{CE9EF368-FE45-4990-BC0B-04C405BC7D80}" presName="compNode" presStyleCnt="0"/>
      <dgm:spPr/>
    </dgm:pt>
    <dgm:pt modelId="{C08AF8AE-FD20-47F9-8A66-3CA76ECA50E2}" type="pres">
      <dgm:prSet presAssocID="{CE9EF368-FE45-4990-BC0B-04C405BC7D80}" presName="bgRect" presStyleLbl="bgShp" presStyleIdx="1" presStyleCnt="4"/>
      <dgm:spPr/>
    </dgm:pt>
    <dgm:pt modelId="{BC77729F-800F-4B4D-B675-DFFFCEEB8092}" type="pres">
      <dgm:prSet presAssocID="{CE9EF368-FE45-4990-BC0B-04C405BC7D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ED96D18F-DE79-4290-8FAE-9B627AABBE8D}" type="pres">
      <dgm:prSet presAssocID="{CE9EF368-FE45-4990-BC0B-04C405BC7D80}" presName="spaceRect" presStyleCnt="0"/>
      <dgm:spPr/>
    </dgm:pt>
    <dgm:pt modelId="{F495D0BD-45C4-4DB0-8D0D-50B4C933212B}" type="pres">
      <dgm:prSet presAssocID="{CE9EF368-FE45-4990-BC0B-04C405BC7D80}" presName="parTx" presStyleLbl="revTx" presStyleIdx="1" presStyleCnt="4">
        <dgm:presLayoutVars>
          <dgm:chMax val="0"/>
          <dgm:chPref val="0"/>
        </dgm:presLayoutVars>
      </dgm:prSet>
      <dgm:spPr/>
    </dgm:pt>
    <dgm:pt modelId="{CBC90A65-BF75-440D-8AF5-9A7FA43213C0}" type="pres">
      <dgm:prSet presAssocID="{7EB60ACA-32AF-491D-8FC1-6955F3E78133}" presName="sibTrans" presStyleCnt="0"/>
      <dgm:spPr/>
    </dgm:pt>
    <dgm:pt modelId="{A1EC7C2E-B826-4161-A6F4-E28DB1DC7184}" type="pres">
      <dgm:prSet presAssocID="{C00F393E-5D6A-44FC-8D8E-F866B1AD926D}" presName="compNode" presStyleCnt="0"/>
      <dgm:spPr/>
    </dgm:pt>
    <dgm:pt modelId="{92BFE96C-BABD-4591-A719-0DE667D466BF}" type="pres">
      <dgm:prSet presAssocID="{C00F393E-5D6A-44FC-8D8E-F866B1AD926D}" presName="bgRect" presStyleLbl="bgShp" presStyleIdx="2" presStyleCnt="4"/>
      <dgm:spPr/>
    </dgm:pt>
    <dgm:pt modelId="{419A00D8-5347-4C13-8EE6-075D54DD7A62}" type="pres">
      <dgm:prSet presAssocID="{C00F393E-5D6A-44FC-8D8E-F866B1AD92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B456366-3B65-4185-8F6E-BC452E554ED3}" type="pres">
      <dgm:prSet presAssocID="{C00F393E-5D6A-44FC-8D8E-F866B1AD926D}" presName="spaceRect" presStyleCnt="0"/>
      <dgm:spPr/>
    </dgm:pt>
    <dgm:pt modelId="{54182438-61BC-4503-936A-F6990C3A8639}" type="pres">
      <dgm:prSet presAssocID="{C00F393E-5D6A-44FC-8D8E-F866B1AD926D}" presName="parTx" presStyleLbl="revTx" presStyleIdx="2" presStyleCnt="4">
        <dgm:presLayoutVars>
          <dgm:chMax val="0"/>
          <dgm:chPref val="0"/>
        </dgm:presLayoutVars>
      </dgm:prSet>
      <dgm:spPr/>
    </dgm:pt>
    <dgm:pt modelId="{BA67051D-898A-452F-B161-31FE43EE94AF}" type="pres">
      <dgm:prSet presAssocID="{845F3222-B38A-49D4-B69F-12D78DC2A6CB}" presName="sibTrans" presStyleCnt="0"/>
      <dgm:spPr/>
    </dgm:pt>
    <dgm:pt modelId="{EB5B3B50-A053-4E8E-85D1-700B7252721B}" type="pres">
      <dgm:prSet presAssocID="{0629E448-8AF7-4A27-A4DA-54E8BB3A30E3}" presName="compNode" presStyleCnt="0"/>
      <dgm:spPr/>
    </dgm:pt>
    <dgm:pt modelId="{1D47A1AA-FE63-436D-B56C-0BBF9A545A14}" type="pres">
      <dgm:prSet presAssocID="{0629E448-8AF7-4A27-A4DA-54E8BB3A30E3}" presName="bgRect" presStyleLbl="bgShp" presStyleIdx="3" presStyleCnt="4"/>
      <dgm:spPr/>
    </dgm:pt>
    <dgm:pt modelId="{5642FBC5-C0F5-4D23-B3E7-6EE89DD70A4F}" type="pres">
      <dgm:prSet presAssocID="{0629E448-8AF7-4A27-A4DA-54E8BB3A30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7EE5DD4-386F-4D80-B952-B7640C3187F3}" type="pres">
      <dgm:prSet presAssocID="{0629E448-8AF7-4A27-A4DA-54E8BB3A30E3}" presName="spaceRect" presStyleCnt="0"/>
      <dgm:spPr/>
    </dgm:pt>
    <dgm:pt modelId="{2DAB0566-FF98-46E9-BBB6-7B62CCDDCBE0}" type="pres">
      <dgm:prSet presAssocID="{0629E448-8AF7-4A27-A4DA-54E8BB3A30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F8603C-8E01-4D34-AD68-AB22387E03AC}" type="presOf" srcId="{CE9EF368-FE45-4990-BC0B-04C405BC7D80}" destId="{F495D0BD-45C4-4DB0-8D0D-50B4C933212B}" srcOrd="0" destOrd="0" presId="urn:microsoft.com/office/officeart/2018/2/layout/IconVerticalSolidList"/>
    <dgm:cxn modelId="{D934F94B-D035-4A99-ACB4-CD8B4D9EAC6E}" type="presOf" srcId="{C00F393E-5D6A-44FC-8D8E-F866B1AD926D}" destId="{54182438-61BC-4503-936A-F6990C3A8639}" srcOrd="0" destOrd="0" presId="urn:microsoft.com/office/officeart/2018/2/layout/IconVerticalSolidList"/>
    <dgm:cxn modelId="{5D8CB87A-F354-40B9-A8B5-B7801B90EF2B}" srcId="{6183B641-27B0-403A-A611-DBA299BB3A71}" destId="{C00F393E-5D6A-44FC-8D8E-F866B1AD926D}" srcOrd="2" destOrd="0" parTransId="{009593B6-5BBA-4CF4-A8E3-0FDE9F1587B1}" sibTransId="{845F3222-B38A-49D4-B69F-12D78DC2A6CB}"/>
    <dgm:cxn modelId="{245DBB92-342C-4C36-81E2-94EDE9FB409B}" srcId="{6183B641-27B0-403A-A611-DBA299BB3A71}" destId="{CE9EF368-FE45-4990-BC0B-04C405BC7D80}" srcOrd="1" destOrd="0" parTransId="{76779F35-F23D-4B77-B28D-84EB5B80F9E4}" sibTransId="{7EB60ACA-32AF-491D-8FC1-6955F3E78133}"/>
    <dgm:cxn modelId="{3776B397-31BB-4AF2-B792-46A4E591886F}" srcId="{6183B641-27B0-403A-A611-DBA299BB3A71}" destId="{0629E448-8AF7-4A27-A4DA-54E8BB3A30E3}" srcOrd="3" destOrd="0" parTransId="{8C682557-C716-44AF-B45E-99EF00CDB40D}" sibTransId="{F097DE04-A0E2-4A00-B308-17B8B17D84B0}"/>
    <dgm:cxn modelId="{21ACC397-61AB-44B7-99E6-8B609613B9B4}" type="presOf" srcId="{6183B641-27B0-403A-A611-DBA299BB3A71}" destId="{51534F61-38C4-4E8B-A5CD-45563BC8F4F1}" srcOrd="0" destOrd="0" presId="urn:microsoft.com/office/officeart/2018/2/layout/IconVerticalSolidList"/>
    <dgm:cxn modelId="{C5A0D2BD-9BB1-4E68-8DBC-FDBAEE5154AF}" type="presOf" srcId="{0629E448-8AF7-4A27-A4DA-54E8BB3A30E3}" destId="{2DAB0566-FF98-46E9-BBB6-7B62CCDDCBE0}" srcOrd="0" destOrd="0" presId="urn:microsoft.com/office/officeart/2018/2/layout/IconVerticalSolidList"/>
    <dgm:cxn modelId="{7F1465C8-5847-445F-8C70-9ECE7E2E9668}" type="presOf" srcId="{CF002513-E633-4BEA-8CC7-F005C56A3FCE}" destId="{354E4C6B-C37E-48F4-9822-CEC2BA6E3A74}" srcOrd="0" destOrd="0" presId="urn:microsoft.com/office/officeart/2018/2/layout/IconVerticalSolidList"/>
    <dgm:cxn modelId="{B632BEC9-52C8-44D5-AB38-5C3762C81FA5}" srcId="{6183B641-27B0-403A-A611-DBA299BB3A71}" destId="{CF002513-E633-4BEA-8CC7-F005C56A3FCE}" srcOrd="0" destOrd="0" parTransId="{2D916353-A130-49D6-ADA3-4703CF5680FD}" sibTransId="{E1938751-1B42-4FF3-B996-FEA6A75B9D26}"/>
    <dgm:cxn modelId="{31CBD22C-F24D-42BA-8C48-958114E5A20D}" type="presParOf" srcId="{51534F61-38C4-4E8B-A5CD-45563BC8F4F1}" destId="{243BD22D-B3F1-49AF-9605-2631BBB48975}" srcOrd="0" destOrd="0" presId="urn:microsoft.com/office/officeart/2018/2/layout/IconVerticalSolidList"/>
    <dgm:cxn modelId="{C0AAEE8C-4241-42A6-87FF-687738EE538E}" type="presParOf" srcId="{243BD22D-B3F1-49AF-9605-2631BBB48975}" destId="{C468DEB4-0D1B-4DC2-A919-1D8CC1BDB241}" srcOrd="0" destOrd="0" presId="urn:microsoft.com/office/officeart/2018/2/layout/IconVerticalSolidList"/>
    <dgm:cxn modelId="{4901C054-3D4E-4A92-B05B-B90FC0264A75}" type="presParOf" srcId="{243BD22D-B3F1-49AF-9605-2631BBB48975}" destId="{C2EA73F7-0B05-46EF-9AB1-FADDDEFE09D3}" srcOrd="1" destOrd="0" presId="urn:microsoft.com/office/officeart/2018/2/layout/IconVerticalSolidList"/>
    <dgm:cxn modelId="{5CC69682-C75D-43E4-9207-FFAE5B978A8D}" type="presParOf" srcId="{243BD22D-B3F1-49AF-9605-2631BBB48975}" destId="{254B8077-E1D3-4F05-A06A-576D4BD98C14}" srcOrd="2" destOrd="0" presId="urn:microsoft.com/office/officeart/2018/2/layout/IconVerticalSolidList"/>
    <dgm:cxn modelId="{52C1901A-6050-499A-8D3F-1D8318480873}" type="presParOf" srcId="{243BD22D-B3F1-49AF-9605-2631BBB48975}" destId="{354E4C6B-C37E-48F4-9822-CEC2BA6E3A74}" srcOrd="3" destOrd="0" presId="urn:microsoft.com/office/officeart/2018/2/layout/IconVerticalSolidList"/>
    <dgm:cxn modelId="{51256139-854F-4C99-BC66-1673D550A98F}" type="presParOf" srcId="{51534F61-38C4-4E8B-A5CD-45563BC8F4F1}" destId="{1EFED0F4-F628-42F3-BF7F-037D6D91FCA6}" srcOrd="1" destOrd="0" presId="urn:microsoft.com/office/officeart/2018/2/layout/IconVerticalSolidList"/>
    <dgm:cxn modelId="{D876565F-A285-4CC5-9664-20136878B3F7}" type="presParOf" srcId="{51534F61-38C4-4E8B-A5CD-45563BC8F4F1}" destId="{621E035B-61E4-46B8-A37E-F6CB42E150CE}" srcOrd="2" destOrd="0" presId="urn:microsoft.com/office/officeart/2018/2/layout/IconVerticalSolidList"/>
    <dgm:cxn modelId="{1A317F90-EFF6-407E-807A-190629FB35E5}" type="presParOf" srcId="{621E035B-61E4-46B8-A37E-F6CB42E150CE}" destId="{C08AF8AE-FD20-47F9-8A66-3CA76ECA50E2}" srcOrd="0" destOrd="0" presId="urn:microsoft.com/office/officeart/2018/2/layout/IconVerticalSolidList"/>
    <dgm:cxn modelId="{BFBEE554-5747-474F-BF5C-8F845514FE89}" type="presParOf" srcId="{621E035B-61E4-46B8-A37E-F6CB42E150CE}" destId="{BC77729F-800F-4B4D-B675-DFFFCEEB8092}" srcOrd="1" destOrd="0" presId="urn:microsoft.com/office/officeart/2018/2/layout/IconVerticalSolidList"/>
    <dgm:cxn modelId="{7C828823-7053-4AC6-B5C7-2DFF6A9A86FC}" type="presParOf" srcId="{621E035B-61E4-46B8-A37E-F6CB42E150CE}" destId="{ED96D18F-DE79-4290-8FAE-9B627AABBE8D}" srcOrd="2" destOrd="0" presId="urn:microsoft.com/office/officeart/2018/2/layout/IconVerticalSolidList"/>
    <dgm:cxn modelId="{F5C211E0-AE3E-484B-BDCC-0A48885A3167}" type="presParOf" srcId="{621E035B-61E4-46B8-A37E-F6CB42E150CE}" destId="{F495D0BD-45C4-4DB0-8D0D-50B4C933212B}" srcOrd="3" destOrd="0" presId="urn:microsoft.com/office/officeart/2018/2/layout/IconVerticalSolidList"/>
    <dgm:cxn modelId="{241732C9-E1AF-44E4-948B-168EA4BFD752}" type="presParOf" srcId="{51534F61-38C4-4E8B-A5CD-45563BC8F4F1}" destId="{CBC90A65-BF75-440D-8AF5-9A7FA43213C0}" srcOrd="3" destOrd="0" presId="urn:microsoft.com/office/officeart/2018/2/layout/IconVerticalSolidList"/>
    <dgm:cxn modelId="{23087BA2-6F30-47C7-8FE7-09724BEA1F58}" type="presParOf" srcId="{51534F61-38C4-4E8B-A5CD-45563BC8F4F1}" destId="{A1EC7C2E-B826-4161-A6F4-E28DB1DC7184}" srcOrd="4" destOrd="0" presId="urn:microsoft.com/office/officeart/2018/2/layout/IconVerticalSolidList"/>
    <dgm:cxn modelId="{FE0FAF39-95C1-4E58-A71D-120AC4D926B9}" type="presParOf" srcId="{A1EC7C2E-B826-4161-A6F4-E28DB1DC7184}" destId="{92BFE96C-BABD-4591-A719-0DE667D466BF}" srcOrd="0" destOrd="0" presId="urn:microsoft.com/office/officeart/2018/2/layout/IconVerticalSolidList"/>
    <dgm:cxn modelId="{64BB3BD2-C8DB-4139-A215-22C541F5EBBA}" type="presParOf" srcId="{A1EC7C2E-B826-4161-A6F4-E28DB1DC7184}" destId="{419A00D8-5347-4C13-8EE6-075D54DD7A62}" srcOrd="1" destOrd="0" presId="urn:microsoft.com/office/officeart/2018/2/layout/IconVerticalSolidList"/>
    <dgm:cxn modelId="{D39A4908-E7DB-4451-808F-B2F64424058F}" type="presParOf" srcId="{A1EC7C2E-B826-4161-A6F4-E28DB1DC7184}" destId="{EB456366-3B65-4185-8F6E-BC452E554ED3}" srcOrd="2" destOrd="0" presId="urn:microsoft.com/office/officeart/2018/2/layout/IconVerticalSolidList"/>
    <dgm:cxn modelId="{3BD63889-2C18-4881-818C-885E2817D67E}" type="presParOf" srcId="{A1EC7C2E-B826-4161-A6F4-E28DB1DC7184}" destId="{54182438-61BC-4503-936A-F6990C3A8639}" srcOrd="3" destOrd="0" presId="urn:microsoft.com/office/officeart/2018/2/layout/IconVerticalSolidList"/>
    <dgm:cxn modelId="{100FED40-A949-4DDF-BE53-C62958F495FC}" type="presParOf" srcId="{51534F61-38C4-4E8B-A5CD-45563BC8F4F1}" destId="{BA67051D-898A-452F-B161-31FE43EE94AF}" srcOrd="5" destOrd="0" presId="urn:microsoft.com/office/officeart/2018/2/layout/IconVerticalSolidList"/>
    <dgm:cxn modelId="{18D3A907-183A-416A-8706-878A23CCEBFF}" type="presParOf" srcId="{51534F61-38C4-4E8B-A5CD-45563BC8F4F1}" destId="{EB5B3B50-A053-4E8E-85D1-700B7252721B}" srcOrd="6" destOrd="0" presId="urn:microsoft.com/office/officeart/2018/2/layout/IconVerticalSolidList"/>
    <dgm:cxn modelId="{EEBE37ED-9025-4C81-AB50-46875D7A7768}" type="presParOf" srcId="{EB5B3B50-A053-4E8E-85D1-700B7252721B}" destId="{1D47A1AA-FE63-436D-B56C-0BBF9A545A14}" srcOrd="0" destOrd="0" presId="urn:microsoft.com/office/officeart/2018/2/layout/IconVerticalSolidList"/>
    <dgm:cxn modelId="{F8C363BD-D2AF-49E4-937F-8F2E04AAA727}" type="presParOf" srcId="{EB5B3B50-A053-4E8E-85D1-700B7252721B}" destId="{5642FBC5-C0F5-4D23-B3E7-6EE89DD70A4F}" srcOrd="1" destOrd="0" presId="urn:microsoft.com/office/officeart/2018/2/layout/IconVerticalSolidList"/>
    <dgm:cxn modelId="{66E1FF5E-4C16-48AD-8D99-836309AA24CE}" type="presParOf" srcId="{EB5B3B50-A053-4E8E-85D1-700B7252721B}" destId="{17EE5DD4-386F-4D80-B952-B7640C3187F3}" srcOrd="2" destOrd="0" presId="urn:microsoft.com/office/officeart/2018/2/layout/IconVerticalSolidList"/>
    <dgm:cxn modelId="{2C531B57-461F-45FE-B8D7-D74150254E91}" type="presParOf" srcId="{EB5B3B50-A053-4E8E-85D1-700B7252721B}" destId="{2DAB0566-FF98-46E9-BBB6-7B62CCDDCB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95280" y="352748"/>
          <a:ext cx="3588645" cy="3820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508" tIns="0" rIns="31450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A distributed denial of service (DDoS) attack is a malicious attempt to make an online service unavailable to users, usually by temporarily interrupting or suspending the services of its hosting server.</a:t>
          </a:r>
        </a:p>
      </dsp:txBody>
      <dsp:txXfrm>
        <a:off x="95280" y="1881064"/>
        <a:ext cx="3588645" cy="2292474"/>
      </dsp:txXfrm>
    </dsp:sp>
    <dsp:sp modelId="{BBA91679-4684-4A04-8AEB-03038C78A75C}">
      <dsp:nvSpPr>
        <dsp:cNvPr id="0" name=""/>
        <dsp:cNvSpPr/>
      </dsp:nvSpPr>
      <dsp:spPr>
        <a:xfrm>
          <a:off x="202691" y="875631"/>
          <a:ext cx="3183991" cy="80479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508" tIns="165100" rIns="314508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01</a:t>
          </a:r>
        </a:p>
      </dsp:txBody>
      <dsp:txXfrm>
        <a:off x="202691" y="875631"/>
        <a:ext cx="3183991" cy="804795"/>
      </dsp:txXfrm>
    </dsp:sp>
    <dsp:sp modelId="{B94A9DD7-62C1-4C3A-87A8-7318E35C6F96}">
      <dsp:nvSpPr>
        <dsp:cNvPr id="0" name=""/>
        <dsp:cNvSpPr/>
      </dsp:nvSpPr>
      <dsp:spPr>
        <a:xfrm>
          <a:off x="3796988" y="366388"/>
          <a:ext cx="3183991" cy="38207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508" tIns="0" rIns="31450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DDoS and DoS are major threat to any legitimate clients using network services. One should be aware of these attacks.</a:t>
          </a:r>
        </a:p>
      </dsp:txBody>
      <dsp:txXfrm>
        <a:off x="3796988" y="1894704"/>
        <a:ext cx="3183991" cy="2292474"/>
      </dsp:txXfrm>
    </dsp:sp>
    <dsp:sp modelId="{0E5D5739-C640-4F8E-B213-237E485F06ED}">
      <dsp:nvSpPr>
        <dsp:cNvPr id="0" name=""/>
        <dsp:cNvSpPr/>
      </dsp:nvSpPr>
      <dsp:spPr>
        <a:xfrm>
          <a:off x="3843729" y="513871"/>
          <a:ext cx="3183991" cy="152831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508" tIns="165100" rIns="314508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02</a:t>
          </a:r>
        </a:p>
      </dsp:txBody>
      <dsp:txXfrm>
        <a:off x="3843729" y="513871"/>
        <a:ext cx="3183991" cy="1528316"/>
      </dsp:txXfrm>
    </dsp:sp>
    <dsp:sp modelId="{00AE7F27-0E5D-4AFB-ACD6-B5A19E79EA42}">
      <dsp:nvSpPr>
        <dsp:cNvPr id="0" name=""/>
        <dsp:cNvSpPr/>
      </dsp:nvSpPr>
      <dsp:spPr>
        <a:xfrm>
          <a:off x="7174280" y="376208"/>
          <a:ext cx="3183991" cy="38207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508" tIns="0" rIns="31450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DDoS attacks can be prevented by detecting the network services and related  attacks  and creating awareness to users to identify the DDoS Attacks.</a:t>
          </a:r>
          <a:r>
            <a:rPr lang="en-US" sz="1600" kern="1200" dirty="0"/>
            <a:t>
</a:t>
          </a:r>
        </a:p>
      </dsp:txBody>
      <dsp:txXfrm>
        <a:off x="7174280" y="1904524"/>
        <a:ext cx="3183991" cy="2292474"/>
      </dsp:txXfrm>
    </dsp:sp>
    <dsp:sp modelId="{975C752B-C37A-4BA6-A3AE-2202A141404A}">
      <dsp:nvSpPr>
        <dsp:cNvPr id="0" name=""/>
        <dsp:cNvSpPr/>
      </dsp:nvSpPr>
      <dsp:spPr>
        <a:xfrm>
          <a:off x="7282440" y="513871"/>
          <a:ext cx="3183991" cy="152831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508" tIns="165100" rIns="314508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03</a:t>
          </a:r>
        </a:p>
      </dsp:txBody>
      <dsp:txXfrm>
        <a:off x="7282440" y="513871"/>
        <a:ext cx="3183991" cy="1528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FA307-100D-F046-9D89-B0A2B5DCD839}">
      <dsp:nvSpPr>
        <dsp:cNvPr id="0" name=""/>
        <dsp:cNvSpPr/>
      </dsp:nvSpPr>
      <dsp:spPr>
        <a:xfrm>
          <a:off x="5000098" y="-31599"/>
          <a:ext cx="1810775" cy="18108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D0706-F24F-464B-B745-9E60C315A62F}">
      <dsp:nvSpPr>
        <dsp:cNvPr id="0" name=""/>
        <dsp:cNvSpPr/>
      </dsp:nvSpPr>
      <dsp:spPr>
        <a:xfrm>
          <a:off x="5517463" y="655840"/>
          <a:ext cx="1010515" cy="50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 from Kaggle</a:t>
          </a:r>
        </a:p>
      </dsp:txBody>
      <dsp:txXfrm>
        <a:off x="5517463" y="655840"/>
        <a:ext cx="1010515" cy="505031"/>
      </dsp:txXfrm>
    </dsp:sp>
    <dsp:sp modelId="{9D675CC1-22FF-2B43-A08B-CE9B102D299A}">
      <dsp:nvSpPr>
        <dsp:cNvPr id="0" name=""/>
        <dsp:cNvSpPr/>
      </dsp:nvSpPr>
      <dsp:spPr>
        <a:xfrm>
          <a:off x="4498769" y="998338"/>
          <a:ext cx="1810775" cy="18108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ECA7E-5473-3840-8B48-35376011FBC5}">
      <dsp:nvSpPr>
        <dsp:cNvPr id="0" name=""/>
        <dsp:cNvSpPr/>
      </dsp:nvSpPr>
      <dsp:spPr>
        <a:xfrm>
          <a:off x="5012375" y="1698637"/>
          <a:ext cx="1010515" cy="50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Cleansing</a:t>
          </a:r>
        </a:p>
      </dsp:txBody>
      <dsp:txXfrm>
        <a:off x="5012375" y="1698637"/>
        <a:ext cx="1010515" cy="505031"/>
      </dsp:txXfrm>
    </dsp:sp>
    <dsp:sp modelId="{E6C73634-5B5A-0441-8BC2-91CB6C4C321D}">
      <dsp:nvSpPr>
        <dsp:cNvPr id="0" name=""/>
        <dsp:cNvSpPr/>
      </dsp:nvSpPr>
      <dsp:spPr>
        <a:xfrm>
          <a:off x="5117672" y="2085594"/>
          <a:ext cx="1810775" cy="181086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41F1D-4AAE-C947-9676-41EFF0807A7F}">
      <dsp:nvSpPr>
        <dsp:cNvPr id="0" name=""/>
        <dsp:cNvSpPr/>
      </dsp:nvSpPr>
      <dsp:spPr>
        <a:xfrm>
          <a:off x="5517463" y="2740850"/>
          <a:ext cx="1010515" cy="50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</a:t>
          </a:r>
        </a:p>
      </dsp:txBody>
      <dsp:txXfrm>
        <a:off x="5517463" y="2740850"/>
        <a:ext cx="1010515" cy="505031"/>
      </dsp:txXfrm>
    </dsp:sp>
    <dsp:sp modelId="{A93029C7-C4C3-4342-881B-643923DBBDA2}">
      <dsp:nvSpPr>
        <dsp:cNvPr id="0" name=""/>
        <dsp:cNvSpPr/>
      </dsp:nvSpPr>
      <dsp:spPr>
        <a:xfrm>
          <a:off x="4614622" y="3127807"/>
          <a:ext cx="1810775" cy="18108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08145-2A11-AF43-8605-D7EF99C97796}">
      <dsp:nvSpPr>
        <dsp:cNvPr id="0" name=""/>
        <dsp:cNvSpPr/>
      </dsp:nvSpPr>
      <dsp:spPr>
        <a:xfrm>
          <a:off x="5012375" y="3783647"/>
          <a:ext cx="1010515" cy="50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Visualizations</a:t>
          </a:r>
          <a:endParaRPr lang="en-US" sz="1400" kern="1200" dirty="0"/>
        </a:p>
      </dsp:txBody>
      <dsp:txXfrm>
        <a:off x="5012375" y="3783647"/>
        <a:ext cx="1010515" cy="505031"/>
      </dsp:txXfrm>
    </dsp:sp>
    <dsp:sp modelId="{C234B8C7-D248-4542-B21C-DF71254366B2}">
      <dsp:nvSpPr>
        <dsp:cNvPr id="0" name=""/>
        <dsp:cNvSpPr/>
      </dsp:nvSpPr>
      <dsp:spPr>
        <a:xfrm>
          <a:off x="5246407" y="4288679"/>
          <a:ext cx="1555684" cy="155659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7BCB4-D734-264C-96F2-9C8C69C544F0}">
      <dsp:nvSpPr>
        <dsp:cNvPr id="0" name=""/>
        <dsp:cNvSpPr/>
      </dsp:nvSpPr>
      <dsp:spPr>
        <a:xfrm>
          <a:off x="5517463" y="4826445"/>
          <a:ext cx="1010515" cy="50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Models</a:t>
          </a:r>
          <a:endParaRPr lang="en-US" sz="1400" kern="1200" dirty="0"/>
        </a:p>
      </dsp:txBody>
      <dsp:txXfrm>
        <a:off x="5517463" y="4826445"/>
        <a:ext cx="1010515" cy="505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8DEB4-0D1B-4DC2-A919-1D8CC1BDB24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A73F7-0B05-46EF-9AB1-FADDDEFE09D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E4C6B-C37E-48F4-9822-CEC2BA6E3A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Each Model is constructed that enables us to predict the value of new data considering the training data used to train the model.</a:t>
          </a:r>
        </a:p>
      </dsp:txBody>
      <dsp:txXfrm>
        <a:off x="1429899" y="2442"/>
        <a:ext cx="5083704" cy="1238008"/>
      </dsp:txXfrm>
    </dsp:sp>
    <dsp:sp modelId="{C08AF8AE-FD20-47F9-8A66-3CA76ECA50E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729F-800F-4B4D-B675-DFFFCEEB809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5D0BD-45C4-4DB0-8D0D-50B4C933212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Fit or Train the training data for each model.</a:t>
          </a:r>
        </a:p>
      </dsp:txBody>
      <dsp:txXfrm>
        <a:off x="1429899" y="1549953"/>
        <a:ext cx="5083704" cy="1238008"/>
      </dsp:txXfrm>
    </dsp:sp>
    <dsp:sp modelId="{92BFE96C-BABD-4591-A719-0DE667D466B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A00D8-5347-4C13-8EE6-075D54DD7A6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82438-61BC-4503-936A-F6990C3A863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Evaluate prediction accuracy score for each model.</a:t>
          </a:r>
        </a:p>
      </dsp:txBody>
      <dsp:txXfrm>
        <a:off x="1429899" y="3097464"/>
        <a:ext cx="5083704" cy="1238008"/>
      </dsp:txXfrm>
    </dsp:sp>
    <dsp:sp modelId="{1D47A1AA-FE63-436D-B56C-0BBF9A545A1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2FBC5-C0F5-4D23-B3E7-6EE89DD70A4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B0566-FF98-46E9-BBB6-7B62CCDDCBE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Calculate the Scores, Confusion Matrix and Classifiers for each model.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A1EBA-E7F1-46DB-839F-A48D66C8AC9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5521B-68B6-4E0C-9F5A-4B6F155C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6462C-0551-A54F-8F01-1F6D85550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6462C-0551-A54F-8F01-1F6D85550B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795130"/>
            <a:ext cx="9777057" cy="3008244"/>
          </a:xfrm>
        </p:spPr>
        <p:txBody>
          <a:bodyPr>
            <a:normAutofit fontScale="90000"/>
          </a:bodyPr>
          <a:lstStyle/>
          <a:p>
            <a:r>
              <a:rPr lang="en-IN" sz="7200" dirty="0">
                <a:solidFill>
                  <a:srgbClr val="00B0F0"/>
                </a:solidFill>
              </a:rPr>
              <a:t>DDoS Detection Using Machine Learning Algorithms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50"/>
            <a:ext cx="9440034" cy="1236386"/>
          </a:xfrm>
        </p:spPr>
        <p:txBody>
          <a:bodyPr>
            <a:normAutofit/>
          </a:bodyPr>
          <a:lstStyle/>
          <a:p>
            <a:r>
              <a:rPr lang="en-US" sz="2800" dirty="0"/>
              <a:t>Under the Guidance of Professor Vahid</a:t>
            </a:r>
          </a:p>
          <a:p>
            <a:r>
              <a:rPr lang="en-US" sz="2800" dirty="0"/>
              <a:t>Project By Suneel Kumar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B4FB-F4D2-5D44-9320-5EFE5122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40" y="380334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Training Set and Test Set</a:t>
            </a:r>
          </a:p>
        </p:txBody>
      </p:sp>
      <p:pic>
        <p:nvPicPr>
          <p:cNvPr id="7" name="Graphic 6" descr="Test Plan">
            <a:extLst>
              <a:ext uri="{FF2B5EF4-FFF2-40B4-BE49-F238E27FC236}">
                <a16:creationId xmlns:a16="http://schemas.microsoft.com/office/drawing/2014/main" id="{169F85EE-80BD-4AF5-B2E8-8CF32A676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6142-7180-7243-B917-8BF5820A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671" y="2222090"/>
            <a:ext cx="7098890" cy="2930013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2400" dirty="0"/>
              <a:t>Data has been divided into training and test data.</a:t>
            </a:r>
          </a:p>
          <a:p>
            <a:pPr marL="285750" indent="-285750">
              <a:spcAft>
                <a:spcPts val="1600"/>
              </a:spcAft>
            </a:pPr>
            <a:r>
              <a:rPr lang="en-US" sz="2400" dirty="0"/>
              <a:t>80% of train data</a:t>
            </a:r>
          </a:p>
          <a:p>
            <a:pPr marL="285750" indent="-285750">
              <a:spcAft>
                <a:spcPts val="1600"/>
              </a:spcAft>
            </a:pPr>
            <a:r>
              <a:rPr lang="en-US" sz="2400" dirty="0"/>
              <a:t>20% of test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722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6AA86E-76EB-A94B-9CEC-0865E37E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Model Building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434624B-DB4E-4683-96AD-CC930FB79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7727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73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648A-017E-419E-988C-0A743718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21" y="149270"/>
            <a:ext cx="5964083" cy="12573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Evaluation methodology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E189B8-39A3-451B-8236-47099E045B94}"/>
              </a:ext>
            </a:extLst>
          </p:cNvPr>
          <p:cNvSpPr txBox="1">
            <a:spLocks/>
          </p:cNvSpPr>
          <p:nvPr/>
        </p:nvSpPr>
        <p:spPr>
          <a:xfrm>
            <a:off x="463220" y="1081937"/>
            <a:ext cx="11512469" cy="5525340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Creating the python files on 3 different DDoS attacks implementing all Machine Learning Algorithms in each file. The </a:t>
            </a:r>
            <a:r>
              <a:rPr lang="en-US" sz="2400" dirty="0" err="1"/>
              <a:t>Py</a:t>
            </a:r>
            <a:r>
              <a:rPr lang="en-US" sz="2400" dirty="0"/>
              <a:t> files which is train.py and test.py for fitting our best models with trained and test data.</a:t>
            </a:r>
          </a:p>
          <a:p>
            <a:pPr lvl="0"/>
            <a:r>
              <a:rPr lang="en-US" sz="2400" dirty="0"/>
              <a:t>In each python files I have distinguished each model's performance and used the best 2 models in train.py, Training the Model :  Using Command python train.py </a:t>
            </a:r>
            <a:r>
              <a:rPr lang="en-US" sz="2400" dirty="0" err="1"/>
              <a:t>icmp</a:t>
            </a:r>
            <a:r>
              <a:rPr lang="en-US" sz="2400" dirty="0"/>
              <a:t> 0</a:t>
            </a:r>
          </a:p>
          <a:p>
            <a:pPr marL="36900" lvl="0" indent="0">
              <a:buNone/>
            </a:pPr>
            <a:r>
              <a:rPr lang="en-US" sz="2400" dirty="0"/>
              <a:t>	Testing Our Model : Using Command python test.py tcp_syn -1.5 1.0 2.0 30.0 1.0</a:t>
            </a:r>
            <a:endParaRPr lang="en-IN" dirty="0"/>
          </a:p>
          <a:p>
            <a:pPr algn="just"/>
            <a:r>
              <a:rPr lang="en-IN" dirty="0"/>
              <a:t>Methodology for evaluating </a:t>
            </a:r>
            <a:r>
              <a:rPr lang="en-US" dirty="0"/>
              <a:t>a feature selection algorithm is applied on the raw data in order to reduce the number of variable and assess their importance in the accurate prediction and detection of DDOS attack.</a:t>
            </a:r>
          </a:p>
          <a:p>
            <a:pPr algn="just"/>
            <a:r>
              <a:rPr lang="en-US" dirty="0"/>
              <a:t>A new customized dataset is thus obtained, and further machine learning algorithms are applied to it.</a:t>
            </a:r>
          </a:p>
          <a:p>
            <a:pPr algn="just"/>
            <a:r>
              <a:rPr lang="en-US" dirty="0"/>
              <a:t>Model with the highest accuracy is chosen for detection of DDOS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8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0785-6A2A-1E4B-A72B-6432E2F9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23" y="357785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Summaries of Training and Test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AF7E67-9F44-4743-8508-E8BB0BB3C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9854"/>
              </p:ext>
            </p:extLst>
          </p:nvPr>
        </p:nvGraphicFramePr>
        <p:xfrm>
          <a:off x="1052052" y="1155709"/>
          <a:ext cx="10364325" cy="482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430">
                  <a:extLst>
                    <a:ext uri="{9D8B030D-6E8A-4147-A177-3AD203B41FA5}">
                      <a16:colId xmlns:a16="http://schemas.microsoft.com/office/drawing/2014/main" val="383349487"/>
                    </a:ext>
                  </a:extLst>
                </a:gridCol>
                <a:gridCol w="2573965">
                  <a:extLst>
                    <a:ext uri="{9D8B030D-6E8A-4147-A177-3AD203B41FA5}">
                      <a16:colId xmlns:a16="http://schemas.microsoft.com/office/drawing/2014/main" val="3312578456"/>
                    </a:ext>
                  </a:extLst>
                </a:gridCol>
                <a:gridCol w="2573965">
                  <a:extLst>
                    <a:ext uri="{9D8B030D-6E8A-4147-A177-3AD203B41FA5}">
                      <a16:colId xmlns:a16="http://schemas.microsoft.com/office/drawing/2014/main" val="2345122419"/>
                    </a:ext>
                  </a:extLst>
                </a:gridCol>
                <a:gridCol w="2573965">
                  <a:extLst>
                    <a:ext uri="{9D8B030D-6E8A-4147-A177-3AD203B41FA5}">
                      <a16:colId xmlns:a16="http://schemas.microsoft.com/office/drawing/2014/main" val="3430255545"/>
                    </a:ext>
                  </a:extLst>
                </a:gridCol>
              </a:tblGrid>
              <a:tr h="900874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ICMP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2124"/>
                  </a:ext>
                </a:extLst>
              </a:tr>
              <a:tr h="90087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93754"/>
                  </a:ext>
                </a:extLst>
              </a:tr>
              <a:tr h="1286964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17538"/>
                  </a:ext>
                </a:extLst>
              </a:tr>
              <a:tr h="866796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21212"/>
                  </a:ext>
                </a:extLst>
              </a:tr>
              <a:tr h="866796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7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51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1C6280-E312-654F-BBBE-043ADED0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6" y="98323"/>
            <a:ext cx="10510683" cy="1179870"/>
          </a:xfr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ICMP Flood Analysis between Classifiers and Scores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50BE4-17BE-4D80-864C-557EE115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1386348"/>
            <a:ext cx="10510683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6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1C6280-E312-654F-BBBE-043ADED0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6" y="98323"/>
            <a:ext cx="10510683" cy="1179870"/>
          </a:xfr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 Flood Analysis between Classifiers and Scores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26626-F5B1-454F-AE5D-A2C8329B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1445342"/>
            <a:ext cx="10510683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6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1C6280-E312-654F-BBBE-043ADED0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6" y="98323"/>
            <a:ext cx="10510683" cy="1179870"/>
          </a:xfr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 Flood Analysis between Classifiers and Scores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FA112-3DCE-47D6-9C8E-FC01B0BF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" y="1415845"/>
            <a:ext cx="10510683" cy="52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5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58FD-0E6A-F140-9173-D635407A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50" y="136351"/>
            <a:ext cx="3669161" cy="2760098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FFFFFF"/>
                </a:solidFill>
              </a:rPr>
              <a:t>Summary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B930-97BA-1D4A-B893-5BF78D86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052" y="599767"/>
            <a:ext cx="6647677" cy="5919019"/>
          </a:xfrm>
        </p:spPr>
        <p:txBody>
          <a:bodyPr anchor="ctr">
            <a:normAutofit/>
          </a:bodyPr>
          <a:lstStyle/>
          <a:p>
            <a:pPr marL="342900"/>
            <a:r>
              <a:rPr lang="en-US" sz="2400" dirty="0">
                <a:solidFill>
                  <a:schemeClr val="tx1"/>
                </a:solidFill>
              </a:rPr>
              <a:t>We evaluated DDoS attacks prediction using Kaggle dataset which gives an accuracy of 100% with Decision Tree Classifier Model.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most relevant features used for this prediction are service,src_bytes,dst_bytes,wrong_fragment,count,num_compromised,srv_count, dst_host_srv_count, </a:t>
            </a:r>
            <a:r>
              <a:rPr lang="en-US" sz="2400" dirty="0" err="1">
                <a:solidFill>
                  <a:schemeClr val="tx1"/>
                </a:solidFill>
              </a:rPr>
              <a:t>dst_host_diff_srv_rate</a:t>
            </a:r>
            <a:r>
              <a:rPr lang="en-US" sz="2400" dirty="0">
                <a:solidFill>
                  <a:schemeClr val="tx1"/>
                </a:solidFill>
              </a:rPr>
              <a:t> by filtering out outliers and irrelevant features of the dataset. </a:t>
            </a:r>
          </a:p>
          <a:p>
            <a:pPr marL="342900"/>
            <a:r>
              <a:rPr lang="en-US" sz="2400" dirty="0">
                <a:solidFill>
                  <a:schemeClr val="tx1"/>
                </a:solidFill>
              </a:rPr>
              <a:t>This Decision Tree model gives us good accuracy when compared to the other models.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019F-6E85-4285-9E5F-05DD8D80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34291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Presentation Link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83C86-1534-4471-B75C-E87D31DCC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374" y="2186736"/>
            <a:ext cx="10353763" cy="295087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https://youtu.be/2RcEMTiljU0</a:t>
            </a:r>
          </a:p>
        </p:txBody>
      </p:sp>
    </p:spTree>
    <p:extLst>
      <p:ext uri="{BB962C8B-B14F-4D97-AF65-F5344CB8AC3E}">
        <p14:creationId xmlns:p14="http://schemas.microsoft.com/office/powerpoint/2010/main" val="129158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9507181-1BD3-FB4F-B73B-17F1A90C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" y="561614"/>
            <a:ext cx="11968994" cy="57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6" y="395354"/>
            <a:ext cx="11759985" cy="83244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Motivation of Project 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95381"/>
              </p:ext>
            </p:extLst>
          </p:nvPr>
        </p:nvGraphicFramePr>
        <p:xfrm>
          <a:off x="862600" y="1365454"/>
          <a:ext cx="10466798" cy="484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9677-07EB-4876-97E5-F6BBD20A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37" y="112085"/>
            <a:ext cx="11298725" cy="973394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Approach and Resources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1807-512D-4763-B6BD-09F7745E124B}"/>
              </a:ext>
            </a:extLst>
          </p:cNvPr>
          <p:cNvSpPr txBox="1">
            <a:spLocks/>
          </p:cNvSpPr>
          <p:nvPr/>
        </p:nvSpPr>
        <p:spPr>
          <a:xfrm>
            <a:off x="634983" y="1301812"/>
            <a:ext cx="11298724" cy="5325129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project, we are going to detect different DDoS attacks by various methods and evaluate their performance. This is a Classification task. These  DDoS detectors could be used for future reference.</a:t>
            </a:r>
          </a:p>
          <a:p>
            <a:r>
              <a:rPr lang="en-US" dirty="0"/>
              <a:t>Common DDoS attack types: </a:t>
            </a:r>
          </a:p>
          <a:p>
            <a:pPr marL="36900" indent="0">
              <a:buNone/>
            </a:pPr>
            <a:r>
              <a:rPr lang="en-US" dirty="0"/>
              <a:t>	1) UDP Flood  2) TCP_SYN Flood  3) ICMP Flood</a:t>
            </a:r>
          </a:p>
          <a:p>
            <a:pPr lvl="0"/>
            <a:r>
              <a:rPr lang="en-US" sz="2400" dirty="0"/>
              <a:t>Dataset :  The corrected.csv file is KD99 generated dataset. Uploaded to Python Language and Version : Python 3.8.8</a:t>
            </a:r>
          </a:p>
          <a:p>
            <a:pPr lvl="0"/>
            <a:r>
              <a:rPr lang="en-US" sz="2400" dirty="0"/>
              <a:t>Packages : NumPy, Sklearn, Pickle, tqdm, Pandas, Seaborn and Matplotlib.</a:t>
            </a:r>
          </a:p>
          <a:p>
            <a:pPr lvl="0"/>
            <a:r>
              <a:rPr lang="en-US" sz="2400" dirty="0"/>
              <a:t>Techniques : K-Nearest Neighbors, Decision tree, Multi-layer Perceptron and Logistic Regression. </a:t>
            </a:r>
          </a:p>
          <a:p>
            <a:pPr lvl="0"/>
            <a:r>
              <a:rPr lang="en-US" sz="2400" dirty="0"/>
              <a:t>Platforms : </a:t>
            </a:r>
            <a:r>
              <a:rPr lang="en-US" sz="2400" dirty="0" err="1"/>
              <a:t>Jupyter</a:t>
            </a:r>
            <a:r>
              <a:rPr lang="en-US" sz="2400" dirty="0"/>
              <a:t> Notebook and IDLE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9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F513-7BC7-8D49-9AFF-3ECD3C23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658"/>
            <a:ext cx="11906865" cy="108154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Methodology 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145D311-16B2-45E2-939D-6231680C2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915934"/>
              </p:ext>
            </p:extLst>
          </p:nvPr>
        </p:nvGraphicFramePr>
        <p:xfrm>
          <a:off x="285135" y="934065"/>
          <a:ext cx="11543071" cy="584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3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21BF-DD95-4305-8762-FF2C7520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09600"/>
            <a:ext cx="3975653" cy="12573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Pre-processing</a:t>
            </a:r>
            <a:r>
              <a:rPr lang="en-IN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0296-CC7D-492F-8564-72282980ECD8}"/>
              </a:ext>
            </a:extLst>
          </p:cNvPr>
          <p:cNvSpPr txBox="1">
            <a:spLocks/>
          </p:cNvSpPr>
          <p:nvPr/>
        </p:nvSpPr>
        <p:spPr>
          <a:xfrm>
            <a:off x="569843" y="1866900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Checking NAN values.</a:t>
            </a:r>
          </a:p>
          <a:p>
            <a:r>
              <a:rPr lang="en-US" dirty="0"/>
              <a:t>Before the extracted data can be used by the ML model, it needs to be normalized or pre-processed. </a:t>
            </a:r>
            <a:endParaRPr lang="en-IN" dirty="0"/>
          </a:p>
          <a:p>
            <a:r>
              <a:rPr lang="en-IN" dirty="0"/>
              <a:t>Common DDoS attacks are UDP Flood, TCP_SYN Flood and CMP Flood. </a:t>
            </a:r>
          </a:p>
          <a:p>
            <a:r>
              <a:rPr lang="en-IN" dirty="0"/>
              <a:t>Splitting it in train and test and creating a confusion Matrix.</a:t>
            </a:r>
          </a:p>
          <a:p>
            <a:r>
              <a:rPr lang="en-IN" dirty="0"/>
              <a:t>Executing the Machine Learning Models.</a:t>
            </a:r>
          </a:p>
          <a:p>
            <a:r>
              <a:rPr lang="en-US" dirty="0"/>
              <a:t>The trained model can be used now to detect the DDoS attacks.</a:t>
            </a:r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8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150B-9FD5-47AD-966C-91BDD23E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155544"/>
            <a:ext cx="11779045" cy="73919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          Correlation Heat Map for ICMP Flood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7DD47-30DE-4C9D-97D7-A17D6557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1137657"/>
            <a:ext cx="10412361" cy="54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3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150B-9FD5-47AD-966C-91BDD23E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155544"/>
            <a:ext cx="11779045" cy="73919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       Correlation Heat Map for </a:t>
            </a:r>
            <a:r>
              <a:rPr lang="en-US" dirty="0" err="1">
                <a:solidFill>
                  <a:srgbClr val="00B0F0"/>
                </a:solidFill>
              </a:rPr>
              <a:t>Tcp</a:t>
            </a:r>
            <a:r>
              <a:rPr lang="en-US" dirty="0">
                <a:solidFill>
                  <a:srgbClr val="00B0F0"/>
                </a:solidFill>
              </a:rPr>
              <a:t> Flood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3537C-3EE9-47CA-B1E1-382F233E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1052052"/>
            <a:ext cx="11297264" cy="55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150B-9FD5-47AD-966C-91BDD23E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155544"/>
            <a:ext cx="11779045" cy="73919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       Correlation Heat Map for  UDP Flood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3F180-D2BA-47C2-9268-994AA91F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5" y="1203815"/>
            <a:ext cx="10785986" cy="51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8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21BF-DD95-4305-8762-FF2C7520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09600"/>
            <a:ext cx="4108174" cy="12573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Models' evaluation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0296-CC7D-492F-8564-72282980ECD8}"/>
              </a:ext>
            </a:extLst>
          </p:cNvPr>
          <p:cNvSpPr txBox="1">
            <a:spLocks/>
          </p:cNvSpPr>
          <p:nvPr/>
        </p:nvSpPr>
        <p:spPr>
          <a:xfrm>
            <a:off x="569843" y="1866900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1) Logistic Regression </a:t>
            </a:r>
          </a:p>
          <a:p>
            <a:pPr marL="0" indent="0">
              <a:buNone/>
            </a:pPr>
            <a:r>
              <a:rPr lang="en-IN" dirty="0"/>
              <a:t>2) Decision tree </a:t>
            </a:r>
          </a:p>
          <a:p>
            <a:pPr marL="0" indent="0">
              <a:buNone/>
            </a:pPr>
            <a:r>
              <a:rPr lang="en-IN" dirty="0"/>
              <a:t>3) KNN classifier </a:t>
            </a:r>
          </a:p>
          <a:p>
            <a:pPr marL="0" indent="0">
              <a:buNone/>
            </a:pPr>
            <a:r>
              <a:rPr lang="en-IN" dirty="0"/>
              <a:t>4) Multi-Layer Perceptron </a:t>
            </a:r>
          </a:p>
          <a:p>
            <a:pPr marL="0" indent="0">
              <a:buNone/>
            </a:pPr>
            <a:r>
              <a:rPr lang="en-IN" dirty="0"/>
              <a:t>5) Random Forest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456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{096CC542-56E8-4786-9204-213A7E4DD753}tf12214701_win32</Template>
  <TotalTime>838</TotalTime>
  <Words>749</Words>
  <Application>Microsoft Office PowerPoint</Application>
  <PresentationFormat>Widescreen</PresentationFormat>
  <Paragraphs>88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Goudy Old Style</vt:lpstr>
      <vt:lpstr>Trebuchet MS</vt:lpstr>
      <vt:lpstr>Wingdings 2</vt:lpstr>
      <vt:lpstr>SlateVTI</vt:lpstr>
      <vt:lpstr>DDoS Detection Using Machine Learning Algorithms</vt:lpstr>
      <vt:lpstr>Motivation of Project </vt:lpstr>
      <vt:lpstr>Approach and Resources</vt:lpstr>
      <vt:lpstr>Methodology </vt:lpstr>
      <vt:lpstr>Pre-processing </vt:lpstr>
      <vt:lpstr>          Correlation Heat Map for ICMP Flood</vt:lpstr>
      <vt:lpstr>       Correlation Heat Map for Tcp Flood</vt:lpstr>
      <vt:lpstr>       Correlation Heat Map for  UDP Flood</vt:lpstr>
      <vt:lpstr>Models' evaluation</vt:lpstr>
      <vt:lpstr>Training Set and Test Set</vt:lpstr>
      <vt:lpstr>Model Building</vt:lpstr>
      <vt:lpstr>Evaluation methodology</vt:lpstr>
      <vt:lpstr>Summaries of Training and Test Data</vt:lpstr>
      <vt:lpstr>ICMP Flood Analysis between Classifiers and Scores</vt:lpstr>
      <vt:lpstr>TCP Flood Analysis between Classifiers and Scores</vt:lpstr>
      <vt:lpstr>UPD Flood Analysis between Classifiers and Scores</vt:lpstr>
      <vt:lpstr>Summary</vt:lpstr>
      <vt:lpstr>Presentation Link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detection</dc:title>
  <dc:creator>Seelam, Veera Venkata Sunil Kumar</dc:creator>
  <cp:lastModifiedBy>Seelam, Veera Venkata Sunil Kumar </cp:lastModifiedBy>
  <cp:revision>16</cp:revision>
  <dcterms:created xsi:type="dcterms:W3CDTF">2021-11-05T15:01:43Z</dcterms:created>
  <dcterms:modified xsi:type="dcterms:W3CDTF">2021-12-08T03:19:07Z</dcterms:modified>
</cp:coreProperties>
</file>