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6" r:id="rId5"/>
    <p:sldId id="264" r:id="rId6"/>
    <p:sldId id="259" r:id="rId7"/>
    <p:sldId id="263" r:id="rId8"/>
    <p:sldId id="270" r:id="rId9"/>
    <p:sldId id="277" r:id="rId10"/>
    <p:sldId id="260" r:id="rId11"/>
    <p:sldId id="267" r:id="rId12"/>
    <p:sldId id="268" r:id="rId13"/>
    <p:sldId id="261" r:id="rId14"/>
    <p:sldId id="269" r:id="rId15"/>
    <p:sldId id="262" r:id="rId16"/>
    <p:sldId id="278"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B9CA0-3D30-4B6D-8E1D-B7502D3033DF}" v="599" dt="2022-05-02T23:38:19.880"/>
    <p1510:client id="{72E9E292-CDE5-4EBC-9ED9-42B71FCD2DB5}" v="809" dt="2022-05-02T23:39:34.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nth reddy" userId="e808172cc4f6816e" providerId="LiveId" clId="{0B0B9CA0-3D30-4B6D-8E1D-B7502D3033DF}"/>
    <pc:docChg chg="undo custSel addSld modSld sldOrd">
      <pc:chgData name="revanth reddy" userId="e808172cc4f6816e" providerId="LiveId" clId="{0B0B9CA0-3D30-4B6D-8E1D-B7502D3033DF}" dt="2022-05-02T23:38:19.880" v="616"/>
      <pc:docMkLst>
        <pc:docMk/>
      </pc:docMkLst>
      <pc:sldChg chg="addSp modSp mod">
        <pc:chgData name="revanth reddy" userId="e808172cc4f6816e" providerId="LiveId" clId="{0B0B9CA0-3D30-4B6D-8E1D-B7502D3033DF}" dt="2022-05-02T23:06:05.686" v="534" actId="20577"/>
        <pc:sldMkLst>
          <pc:docMk/>
          <pc:sldMk cId="2296901907" sldId="256"/>
        </pc:sldMkLst>
        <pc:spChg chg="mod">
          <ac:chgData name="revanth reddy" userId="e808172cc4f6816e" providerId="LiveId" clId="{0B0B9CA0-3D30-4B6D-8E1D-B7502D3033DF}" dt="2022-05-02T22:32:23.912" v="455" actId="948"/>
          <ac:spMkLst>
            <pc:docMk/>
            <pc:sldMk cId="2296901907" sldId="256"/>
            <ac:spMk id="2" creationId="{C04AB1DB-65DF-C410-DA37-60F04EEC27C4}"/>
          </ac:spMkLst>
        </pc:spChg>
        <pc:spChg chg="mod">
          <ac:chgData name="revanth reddy" userId="e808172cc4f6816e" providerId="LiveId" clId="{0B0B9CA0-3D30-4B6D-8E1D-B7502D3033DF}" dt="2022-05-02T23:06:05.686" v="534" actId="20577"/>
          <ac:spMkLst>
            <pc:docMk/>
            <pc:sldMk cId="2296901907" sldId="256"/>
            <ac:spMk id="3" creationId="{53566F7C-6044-BB50-FF53-7ED6668855E7}"/>
          </ac:spMkLst>
        </pc:spChg>
        <pc:picChg chg="add mod">
          <ac:chgData name="revanth reddy" userId="e808172cc4f6816e" providerId="LiveId" clId="{0B0B9CA0-3D30-4B6D-8E1D-B7502D3033DF}" dt="2022-05-02T22:57:15.739" v="499" actId="1076"/>
          <ac:picMkLst>
            <pc:docMk/>
            <pc:sldMk cId="2296901907" sldId="256"/>
            <ac:picMk id="4" creationId="{25A0E1ED-EC8E-C08E-0DC7-74105F9FFFB9}"/>
          </ac:picMkLst>
        </pc:picChg>
      </pc:sldChg>
      <pc:sldChg chg="addSp modSp new mod">
        <pc:chgData name="revanth reddy" userId="e808172cc4f6816e" providerId="LiveId" clId="{0B0B9CA0-3D30-4B6D-8E1D-B7502D3033DF}" dt="2022-05-02T22:26:07.836" v="252" actId="27636"/>
        <pc:sldMkLst>
          <pc:docMk/>
          <pc:sldMk cId="1647454481" sldId="257"/>
        </pc:sldMkLst>
        <pc:spChg chg="mod">
          <ac:chgData name="revanth reddy" userId="e808172cc4f6816e" providerId="LiveId" clId="{0B0B9CA0-3D30-4B6D-8E1D-B7502D3033DF}" dt="2022-05-02T22:15:34.760" v="136" actId="1076"/>
          <ac:spMkLst>
            <pc:docMk/>
            <pc:sldMk cId="1647454481" sldId="257"/>
            <ac:spMk id="2" creationId="{C6093369-D17E-F706-E938-2A23ACE5DF4A}"/>
          </ac:spMkLst>
        </pc:spChg>
        <pc:spChg chg="mod">
          <ac:chgData name="revanth reddy" userId="e808172cc4f6816e" providerId="LiveId" clId="{0B0B9CA0-3D30-4B6D-8E1D-B7502D3033DF}" dt="2022-05-02T22:26:07.836" v="252" actId="27636"/>
          <ac:spMkLst>
            <pc:docMk/>
            <pc:sldMk cId="1647454481" sldId="257"/>
            <ac:spMk id="3" creationId="{B93218AD-F885-4ACD-CFEE-F625D6DE125A}"/>
          </ac:spMkLst>
        </pc:spChg>
        <pc:picChg chg="add mod">
          <ac:chgData name="revanth reddy" userId="e808172cc4f6816e" providerId="LiveId" clId="{0B0B9CA0-3D30-4B6D-8E1D-B7502D3033DF}" dt="2022-05-02T22:15:36.164" v="137"/>
          <ac:picMkLst>
            <pc:docMk/>
            <pc:sldMk cId="1647454481" sldId="257"/>
            <ac:picMk id="4" creationId="{D678AB1B-F009-9298-4483-BF1FAE6513BC}"/>
          </ac:picMkLst>
        </pc:picChg>
      </pc:sldChg>
      <pc:sldChg chg="addSp modSp new mod modNotesTx">
        <pc:chgData name="revanth reddy" userId="e808172cc4f6816e" providerId="LiveId" clId="{0B0B9CA0-3D30-4B6D-8E1D-B7502D3033DF}" dt="2022-05-02T22:26:23.399" v="253" actId="20577"/>
        <pc:sldMkLst>
          <pc:docMk/>
          <pc:sldMk cId="3177229318" sldId="258"/>
        </pc:sldMkLst>
        <pc:spChg chg="mod">
          <ac:chgData name="revanth reddy" userId="e808172cc4f6816e" providerId="LiveId" clId="{0B0B9CA0-3D30-4B6D-8E1D-B7502D3033DF}" dt="2022-05-02T22:11:57.462" v="108" actId="113"/>
          <ac:spMkLst>
            <pc:docMk/>
            <pc:sldMk cId="3177229318" sldId="258"/>
            <ac:spMk id="2" creationId="{0FA827A6-FC9C-1833-6675-067B5BABE218}"/>
          </ac:spMkLst>
        </pc:spChg>
        <pc:spChg chg="mod">
          <ac:chgData name="revanth reddy" userId="e808172cc4f6816e" providerId="LiveId" clId="{0B0B9CA0-3D30-4B6D-8E1D-B7502D3033DF}" dt="2022-05-02T22:26:23.399" v="253" actId="20577"/>
          <ac:spMkLst>
            <pc:docMk/>
            <pc:sldMk cId="3177229318" sldId="258"/>
            <ac:spMk id="3" creationId="{C795D21F-A417-D411-99EF-E0F1C3D3576E}"/>
          </ac:spMkLst>
        </pc:spChg>
        <pc:picChg chg="add mod">
          <ac:chgData name="revanth reddy" userId="e808172cc4f6816e" providerId="LiveId" clId="{0B0B9CA0-3D30-4B6D-8E1D-B7502D3033DF}" dt="2022-05-02T22:15:44.630" v="138"/>
          <ac:picMkLst>
            <pc:docMk/>
            <pc:sldMk cId="3177229318" sldId="258"/>
            <ac:picMk id="4" creationId="{0AC87474-9D1F-A8EC-CD9F-B5268C04BB75}"/>
          </ac:picMkLst>
        </pc:picChg>
      </pc:sldChg>
      <pc:sldChg chg="addSp delSp modSp new mod modNotesTx">
        <pc:chgData name="revanth reddy" userId="e808172cc4f6816e" providerId="LiveId" clId="{0B0B9CA0-3D30-4B6D-8E1D-B7502D3033DF}" dt="2022-05-02T22:18:01.236" v="149"/>
        <pc:sldMkLst>
          <pc:docMk/>
          <pc:sldMk cId="1788581551" sldId="259"/>
        </pc:sldMkLst>
        <pc:spChg chg="mod">
          <ac:chgData name="revanth reddy" userId="e808172cc4f6816e" providerId="LiveId" clId="{0B0B9CA0-3D30-4B6D-8E1D-B7502D3033DF}" dt="2022-05-02T22:14:41.741" v="120" actId="1076"/>
          <ac:spMkLst>
            <pc:docMk/>
            <pc:sldMk cId="1788581551" sldId="259"/>
            <ac:spMk id="2" creationId="{F2B86277-9954-60C8-8293-92CE2DC7A4D0}"/>
          </ac:spMkLst>
        </pc:spChg>
        <pc:spChg chg="mod">
          <ac:chgData name="revanth reddy" userId="e808172cc4f6816e" providerId="LiveId" clId="{0B0B9CA0-3D30-4B6D-8E1D-B7502D3033DF}" dt="2022-05-02T22:13:06.733" v="116" actId="20577"/>
          <ac:spMkLst>
            <pc:docMk/>
            <pc:sldMk cId="1788581551" sldId="259"/>
            <ac:spMk id="3" creationId="{C0B37909-8491-E43A-7C84-6FB36A19562A}"/>
          </ac:spMkLst>
        </pc:spChg>
        <pc:spChg chg="add mod">
          <ac:chgData name="revanth reddy" userId="e808172cc4f6816e" providerId="LiveId" clId="{0B0B9CA0-3D30-4B6D-8E1D-B7502D3033DF}" dt="2022-05-02T22:14:54.390" v="128" actId="571"/>
          <ac:spMkLst>
            <pc:docMk/>
            <pc:sldMk cId="1788581551" sldId="259"/>
            <ac:spMk id="5" creationId="{9FFF1E83-03E7-3A5E-56D3-9B5FF3B1C42F}"/>
          </ac:spMkLst>
        </pc:spChg>
        <pc:spChg chg="add mod">
          <ac:chgData name="revanth reddy" userId="e808172cc4f6816e" providerId="LiveId" clId="{0B0B9CA0-3D30-4B6D-8E1D-B7502D3033DF}" dt="2022-05-02T22:17:46.791" v="148" actId="1076"/>
          <ac:spMkLst>
            <pc:docMk/>
            <pc:sldMk cId="1788581551" sldId="259"/>
            <ac:spMk id="6" creationId="{5C2A9996-F877-6CE5-8C66-1A0B54F3204D}"/>
          </ac:spMkLst>
        </pc:spChg>
        <pc:picChg chg="add mod">
          <ac:chgData name="revanth reddy" userId="e808172cc4f6816e" providerId="LiveId" clId="{0B0B9CA0-3D30-4B6D-8E1D-B7502D3033DF}" dt="2022-05-02T22:17:31.044" v="146" actId="1076"/>
          <ac:picMkLst>
            <pc:docMk/>
            <pc:sldMk cId="1788581551" sldId="259"/>
            <ac:picMk id="4" creationId="{2CABAE87-1E22-6E74-6F3E-F762E5F69FAC}"/>
          </ac:picMkLst>
        </pc:picChg>
        <pc:picChg chg="add del mod">
          <ac:chgData name="revanth reddy" userId="e808172cc4f6816e" providerId="LiveId" clId="{0B0B9CA0-3D30-4B6D-8E1D-B7502D3033DF}" dt="2022-05-02T22:14:53.668" v="127"/>
          <ac:picMkLst>
            <pc:docMk/>
            <pc:sldMk cId="1788581551" sldId="259"/>
            <ac:picMk id="1026" creationId="{20A14588-9BF6-EB1D-3A75-F6982D192CEB}"/>
          </ac:picMkLst>
        </pc:picChg>
        <pc:picChg chg="add mod">
          <ac:chgData name="revanth reddy" userId="e808172cc4f6816e" providerId="LiveId" clId="{0B0B9CA0-3D30-4B6D-8E1D-B7502D3033DF}" dt="2022-05-02T22:15:23.797" v="134" actId="14100"/>
          <ac:picMkLst>
            <pc:docMk/>
            <pc:sldMk cId="1788581551" sldId="259"/>
            <ac:picMk id="1028" creationId="{C1D115DB-5084-04A2-5EF9-EE77261F83DB}"/>
          </ac:picMkLst>
        </pc:picChg>
      </pc:sldChg>
      <pc:sldChg chg="addSp modSp new mod modNotesTx">
        <pc:chgData name="revanth reddy" userId="e808172cc4f6816e" providerId="LiveId" clId="{0B0B9CA0-3D30-4B6D-8E1D-B7502D3033DF}" dt="2022-05-02T22:19:29.008" v="161"/>
        <pc:sldMkLst>
          <pc:docMk/>
          <pc:sldMk cId="789845130" sldId="260"/>
        </pc:sldMkLst>
        <pc:spChg chg="mod">
          <ac:chgData name="revanth reddy" userId="e808172cc4f6816e" providerId="LiveId" clId="{0B0B9CA0-3D30-4B6D-8E1D-B7502D3033DF}" dt="2022-05-02T22:18:36.045" v="154" actId="113"/>
          <ac:spMkLst>
            <pc:docMk/>
            <pc:sldMk cId="789845130" sldId="260"/>
            <ac:spMk id="2" creationId="{5D90285B-2AD9-9303-93DF-71AE436A0D45}"/>
          </ac:spMkLst>
        </pc:spChg>
        <pc:spChg chg="mod">
          <ac:chgData name="revanth reddy" userId="e808172cc4f6816e" providerId="LiveId" clId="{0B0B9CA0-3D30-4B6D-8E1D-B7502D3033DF}" dt="2022-05-02T22:19:04.765" v="159" actId="20577"/>
          <ac:spMkLst>
            <pc:docMk/>
            <pc:sldMk cId="789845130" sldId="260"/>
            <ac:spMk id="3" creationId="{42CE80AF-64C5-CFE4-3462-0D15A2BB5612}"/>
          </ac:spMkLst>
        </pc:spChg>
        <pc:picChg chg="add mod">
          <ac:chgData name="revanth reddy" userId="e808172cc4f6816e" providerId="LiveId" clId="{0B0B9CA0-3D30-4B6D-8E1D-B7502D3033DF}" dt="2022-05-02T22:19:29.008" v="161"/>
          <ac:picMkLst>
            <pc:docMk/>
            <pc:sldMk cId="789845130" sldId="260"/>
            <ac:picMk id="4" creationId="{90A15253-95B7-2D7B-14B8-455AF6376969}"/>
          </ac:picMkLst>
        </pc:picChg>
      </pc:sldChg>
      <pc:sldChg chg="addSp modSp new mod">
        <pc:chgData name="revanth reddy" userId="e808172cc4f6816e" providerId="LiveId" clId="{0B0B9CA0-3D30-4B6D-8E1D-B7502D3033DF}" dt="2022-05-02T22:21:32.816" v="209"/>
        <pc:sldMkLst>
          <pc:docMk/>
          <pc:sldMk cId="1196025516" sldId="261"/>
        </pc:sldMkLst>
        <pc:spChg chg="mod">
          <ac:chgData name="revanth reddy" userId="e808172cc4f6816e" providerId="LiveId" clId="{0B0B9CA0-3D30-4B6D-8E1D-B7502D3033DF}" dt="2022-05-02T22:19:54.781" v="164" actId="113"/>
          <ac:spMkLst>
            <pc:docMk/>
            <pc:sldMk cId="1196025516" sldId="261"/>
            <ac:spMk id="2" creationId="{280D852B-7F4F-EABD-9B41-758A02A105FB}"/>
          </ac:spMkLst>
        </pc:spChg>
        <pc:spChg chg="mod">
          <ac:chgData name="revanth reddy" userId="e808172cc4f6816e" providerId="LiveId" clId="{0B0B9CA0-3D30-4B6D-8E1D-B7502D3033DF}" dt="2022-05-02T22:21:22.197" v="208" actId="20577"/>
          <ac:spMkLst>
            <pc:docMk/>
            <pc:sldMk cId="1196025516" sldId="261"/>
            <ac:spMk id="3" creationId="{F7D09A2E-EC38-73CE-79CC-123DF4DC8525}"/>
          </ac:spMkLst>
        </pc:spChg>
        <pc:picChg chg="add mod">
          <ac:chgData name="revanth reddy" userId="e808172cc4f6816e" providerId="LiveId" clId="{0B0B9CA0-3D30-4B6D-8E1D-B7502D3033DF}" dt="2022-05-02T22:21:32.816" v="209"/>
          <ac:picMkLst>
            <pc:docMk/>
            <pc:sldMk cId="1196025516" sldId="261"/>
            <ac:picMk id="4" creationId="{24A2F717-20EA-D583-F15A-072D147E2E3D}"/>
          </ac:picMkLst>
        </pc:picChg>
      </pc:sldChg>
      <pc:sldChg chg="addSp modSp new mod">
        <pc:chgData name="revanth reddy" userId="e808172cc4f6816e" providerId="LiveId" clId="{0B0B9CA0-3D30-4B6D-8E1D-B7502D3033DF}" dt="2022-05-02T22:23:51.262" v="216"/>
        <pc:sldMkLst>
          <pc:docMk/>
          <pc:sldMk cId="104453129" sldId="262"/>
        </pc:sldMkLst>
        <pc:spChg chg="mod">
          <ac:chgData name="revanth reddy" userId="e808172cc4f6816e" providerId="LiveId" clId="{0B0B9CA0-3D30-4B6D-8E1D-B7502D3033DF}" dt="2022-05-02T22:22:09.331" v="212" actId="113"/>
          <ac:spMkLst>
            <pc:docMk/>
            <pc:sldMk cId="104453129" sldId="262"/>
            <ac:spMk id="2" creationId="{0CE2EC4F-7D39-369C-A584-D143AB222F4E}"/>
          </ac:spMkLst>
        </pc:spChg>
        <pc:spChg chg="mod">
          <ac:chgData name="revanth reddy" userId="e808172cc4f6816e" providerId="LiveId" clId="{0B0B9CA0-3D30-4B6D-8E1D-B7502D3033DF}" dt="2022-05-02T22:22:44.451" v="215"/>
          <ac:spMkLst>
            <pc:docMk/>
            <pc:sldMk cId="104453129" sldId="262"/>
            <ac:spMk id="3" creationId="{C498F695-BDE4-CE39-9D08-8F4889DC9906}"/>
          </ac:spMkLst>
        </pc:spChg>
        <pc:picChg chg="add mod">
          <ac:chgData name="revanth reddy" userId="e808172cc4f6816e" providerId="LiveId" clId="{0B0B9CA0-3D30-4B6D-8E1D-B7502D3033DF}" dt="2022-05-02T22:23:51.262" v="216"/>
          <ac:picMkLst>
            <pc:docMk/>
            <pc:sldMk cId="104453129" sldId="262"/>
            <ac:picMk id="4" creationId="{E510FD53-AA69-9DDD-49CB-087C4005F1C3}"/>
          </ac:picMkLst>
        </pc:picChg>
      </pc:sldChg>
      <pc:sldChg chg="addSp delSp modSp new mod ord">
        <pc:chgData name="revanth reddy" userId="e808172cc4f6816e" providerId="LiveId" clId="{0B0B9CA0-3D30-4B6D-8E1D-B7502D3033DF}" dt="2022-05-02T23:38:19.880" v="616"/>
        <pc:sldMkLst>
          <pc:docMk/>
          <pc:sldMk cId="1667900025" sldId="263"/>
        </pc:sldMkLst>
        <pc:spChg chg="mod">
          <ac:chgData name="revanth reddy" userId="e808172cc4f6816e" providerId="LiveId" clId="{0B0B9CA0-3D30-4B6D-8E1D-B7502D3033DF}" dt="2022-05-02T23:14:24.719" v="605" actId="113"/>
          <ac:spMkLst>
            <pc:docMk/>
            <pc:sldMk cId="1667900025" sldId="263"/>
            <ac:spMk id="2" creationId="{256AD1C9-D9C3-5B41-B750-2499D7AE7C2B}"/>
          </ac:spMkLst>
        </pc:spChg>
        <pc:spChg chg="del">
          <ac:chgData name="revanth reddy" userId="e808172cc4f6816e" providerId="LiveId" clId="{0B0B9CA0-3D30-4B6D-8E1D-B7502D3033DF}" dt="2022-05-02T22:46:42.748" v="458" actId="22"/>
          <ac:spMkLst>
            <pc:docMk/>
            <pc:sldMk cId="1667900025" sldId="263"/>
            <ac:spMk id="3" creationId="{CA66F644-7684-5F5A-8207-3794621228DE}"/>
          </ac:spMkLst>
        </pc:spChg>
        <pc:picChg chg="add mod ord">
          <ac:chgData name="revanth reddy" userId="e808172cc4f6816e" providerId="LiveId" clId="{0B0B9CA0-3D30-4B6D-8E1D-B7502D3033DF}" dt="2022-05-02T23:00:44.695" v="509" actId="14100"/>
          <ac:picMkLst>
            <pc:docMk/>
            <pc:sldMk cId="1667900025" sldId="263"/>
            <ac:picMk id="5" creationId="{F50C81FA-A0D2-E5B7-894B-C748DFB6AA84}"/>
          </ac:picMkLst>
        </pc:picChg>
        <pc:picChg chg="add del mod">
          <ac:chgData name="revanth reddy" userId="e808172cc4f6816e" providerId="LiveId" clId="{0B0B9CA0-3D30-4B6D-8E1D-B7502D3033DF}" dt="2022-05-02T22:55:25.513" v="478"/>
          <ac:picMkLst>
            <pc:docMk/>
            <pc:sldMk cId="1667900025" sldId="263"/>
            <ac:picMk id="7" creationId="{A43BE870-0C8D-5FE0-F937-1AB801B60B3E}"/>
          </ac:picMkLst>
        </pc:picChg>
        <pc:picChg chg="add mod">
          <ac:chgData name="revanth reddy" userId="e808172cc4f6816e" providerId="LiveId" clId="{0B0B9CA0-3D30-4B6D-8E1D-B7502D3033DF}" dt="2022-05-02T22:57:26.280" v="501" actId="14100"/>
          <ac:picMkLst>
            <pc:docMk/>
            <pc:sldMk cId="1667900025" sldId="263"/>
            <ac:picMk id="8" creationId="{AF240A98-CAE2-407F-27EC-9F16A72951D0}"/>
          </ac:picMkLst>
        </pc:picChg>
      </pc:sldChg>
      <pc:sldChg chg="addSp modSp new mod">
        <pc:chgData name="revanth reddy" userId="e808172cc4f6816e" providerId="LiveId" clId="{0B0B9CA0-3D30-4B6D-8E1D-B7502D3033DF}" dt="2022-05-02T22:28:28.522" v="349" actId="20577"/>
        <pc:sldMkLst>
          <pc:docMk/>
          <pc:sldMk cId="3176561998" sldId="264"/>
        </pc:sldMkLst>
        <pc:spChg chg="mod">
          <ac:chgData name="revanth reddy" userId="e808172cc4f6816e" providerId="LiveId" clId="{0B0B9CA0-3D30-4B6D-8E1D-B7502D3033DF}" dt="2022-05-02T22:26:47.859" v="282" actId="113"/>
          <ac:spMkLst>
            <pc:docMk/>
            <pc:sldMk cId="3176561998" sldId="264"/>
            <ac:spMk id="2" creationId="{6D343751-4E77-B202-209F-42AF7AC1B80D}"/>
          </ac:spMkLst>
        </pc:spChg>
        <pc:spChg chg="mod">
          <ac:chgData name="revanth reddy" userId="e808172cc4f6816e" providerId="LiveId" clId="{0B0B9CA0-3D30-4B6D-8E1D-B7502D3033DF}" dt="2022-05-02T22:28:28.522" v="349" actId="20577"/>
          <ac:spMkLst>
            <pc:docMk/>
            <pc:sldMk cId="3176561998" sldId="264"/>
            <ac:spMk id="3" creationId="{35A41F07-266B-B37F-4CD5-F3C9B5E3920F}"/>
          </ac:spMkLst>
        </pc:spChg>
        <pc:picChg chg="add mod">
          <ac:chgData name="revanth reddy" userId="e808172cc4f6816e" providerId="LiveId" clId="{0B0B9CA0-3D30-4B6D-8E1D-B7502D3033DF}" dt="2022-05-02T22:27:40.499" v="343"/>
          <ac:picMkLst>
            <pc:docMk/>
            <pc:sldMk cId="3176561998" sldId="264"/>
            <ac:picMk id="4" creationId="{4727352F-53CD-559D-A9BB-0AB8A005EC1C}"/>
          </ac:picMkLst>
        </pc:picChg>
      </pc:sldChg>
      <pc:sldChg chg="addSp delSp modSp new mod ord">
        <pc:chgData name="revanth reddy" userId="e808172cc4f6816e" providerId="LiveId" clId="{0B0B9CA0-3D30-4B6D-8E1D-B7502D3033DF}" dt="2022-05-02T23:38:05.718" v="614"/>
        <pc:sldMkLst>
          <pc:docMk/>
          <pc:sldMk cId="1895157570" sldId="270"/>
        </pc:sldMkLst>
        <pc:spChg chg="mod">
          <ac:chgData name="revanth reddy" userId="e808172cc4f6816e" providerId="LiveId" clId="{0B0B9CA0-3D30-4B6D-8E1D-B7502D3033DF}" dt="2022-05-02T23:14:32.052" v="606" actId="113"/>
          <ac:spMkLst>
            <pc:docMk/>
            <pc:sldMk cId="1895157570" sldId="270"/>
            <ac:spMk id="2" creationId="{339BC9F1-03B1-730E-2A99-58D343DE9B0E}"/>
          </ac:spMkLst>
        </pc:spChg>
        <pc:spChg chg="del">
          <ac:chgData name="revanth reddy" userId="e808172cc4f6816e" providerId="LiveId" clId="{0B0B9CA0-3D30-4B6D-8E1D-B7502D3033DF}" dt="2022-05-02T22:47:45.242" v="460" actId="22"/>
          <ac:spMkLst>
            <pc:docMk/>
            <pc:sldMk cId="1895157570" sldId="270"/>
            <ac:spMk id="3" creationId="{ABE801B6-0585-FA30-26E9-CDF07472E396}"/>
          </ac:spMkLst>
        </pc:spChg>
        <pc:picChg chg="add mod ord">
          <ac:chgData name="revanth reddy" userId="e808172cc4f6816e" providerId="LiveId" clId="{0B0B9CA0-3D30-4B6D-8E1D-B7502D3033DF}" dt="2022-05-02T22:47:45.242" v="460" actId="22"/>
          <ac:picMkLst>
            <pc:docMk/>
            <pc:sldMk cId="1895157570" sldId="270"/>
            <ac:picMk id="5" creationId="{B680554E-6D65-584F-847A-129968A08A53}"/>
          </ac:picMkLst>
        </pc:picChg>
        <pc:picChg chg="add mod">
          <ac:chgData name="revanth reddy" userId="e808172cc4f6816e" providerId="LiveId" clId="{0B0B9CA0-3D30-4B6D-8E1D-B7502D3033DF}" dt="2022-05-02T22:57:55.867" v="508"/>
          <ac:picMkLst>
            <pc:docMk/>
            <pc:sldMk cId="1895157570" sldId="270"/>
            <ac:picMk id="6" creationId="{AAF0AFB1-F193-F54D-BDA8-E78D41FCFF85}"/>
          </ac:picMkLst>
        </pc:picChg>
      </pc:sldChg>
      <pc:sldChg chg="addSp delSp modSp new mod">
        <pc:chgData name="revanth reddy" userId="e808172cc4f6816e" providerId="LiveId" clId="{0B0B9CA0-3D30-4B6D-8E1D-B7502D3033DF}" dt="2022-05-02T23:01:50.754" v="515" actId="1076"/>
        <pc:sldMkLst>
          <pc:docMk/>
          <pc:sldMk cId="1916871276" sldId="271"/>
        </pc:sldMkLst>
        <pc:spChg chg="del">
          <ac:chgData name="revanth reddy" userId="e808172cc4f6816e" providerId="LiveId" clId="{0B0B9CA0-3D30-4B6D-8E1D-B7502D3033DF}" dt="2022-05-02T22:55:30.752" v="480"/>
          <ac:spMkLst>
            <pc:docMk/>
            <pc:sldMk cId="1916871276" sldId="271"/>
            <ac:spMk id="3" creationId="{4579008F-4C79-2AD2-1B39-20D3E0073809}"/>
          </ac:spMkLst>
        </pc:spChg>
        <pc:spChg chg="add mod">
          <ac:chgData name="revanth reddy" userId="e808172cc4f6816e" providerId="LiveId" clId="{0B0B9CA0-3D30-4B6D-8E1D-B7502D3033DF}" dt="2022-05-02T23:01:50.754" v="515" actId="1076"/>
          <ac:spMkLst>
            <pc:docMk/>
            <pc:sldMk cId="1916871276" sldId="271"/>
            <ac:spMk id="7" creationId="{E67E4082-5031-3E08-6151-E1216502568C}"/>
          </ac:spMkLst>
        </pc:spChg>
        <pc:picChg chg="add mod">
          <ac:chgData name="revanth reddy" userId="e808172cc4f6816e" providerId="LiveId" clId="{0B0B9CA0-3D30-4B6D-8E1D-B7502D3033DF}" dt="2022-05-02T23:01:22.293" v="510" actId="14100"/>
          <ac:picMkLst>
            <pc:docMk/>
            <pc:sldMk cId="1916871276" sldId="271"/>
            <ac:picMk id="5" creationId="{CE84658F-678D-452B-1786-6FE9FE2D00FF}"/>
          </ac:picMkLst>
        </pc:picChg>
        <pc:picChg chg="add mod">
          <ac:chgData name="revanth reddy" userId="e808172cc4f6816e" providerId="LiveId" clId="{0B0B9CA0-3D30-4B6D-8E1D-B7502D3033DF}" dt="2022-05-02T22:57:32.273" v="503" actId="14100"/>
          <ac:picMkLst>
            <pc:docMk/>
            <pc:sldMk cId="1916871276" sldId="271"/>
            <ac:picMk id="6" creationId="{79DA16D6-5537-5AFF-B9BE-B5B81AFAF030}"/>
          </ac:picMkLst>
        </pc:picChg>
      </pc:sldChg>
      <pc:sldChg chg="addSp delSp modSp new mod">
        <pc:chgData name="revanth reddy" userId="e808172cc4f6816e" providerId="LiveId" clId="{0B0B9CA0-3D30-4B6D-8E1D-B7502D3033DF}" dt="2022-05-02T23:02:20.441" v="520" actId="33524"/>
        <pc:sldMkLst>
          <pc:docMk/>
          <pc:sldMk cId="3115137850" sldId="272"/>
        </pc:sldMkLst>
        <pc:spChg chg="del">
          <ac:chgData name="revanth reddy" userId="e808172cc4f6816e" providerId="LiveId" clId="{0B0B9CA0-3D30-4B6D-8E1D-B7502D3033DF}" dt="2022-05-02T22:55:48.532" v="484"/>
          <ac:spMkLst>
            <pc:docMk/>
            <pc:sldMk cId="3115137850" sldId="272"/>
            <ac:spMk id="3" creationId="{6E6CFF5A-342A-2A50-C8C1-563B69C63A52}"/>
          </ac:spMkLst>
        </pc:spChg>
        <pc:spChg chg="add mod">
          <ac:chgData name="revanth reddy" userId="e808172cc4f6816e" providerId="LiveId" clId="{0B0B9CA0-3D30-4B6D-8E1D-B7502D3033DF}" dt="2022-05-02T23:02:20.441" v="520" actId="33524"/>
          <ac:spMkLst>
            <pc:docMk/>
            <pc:sldMk cId="3115137850" sldId="272"/>
            <ac:spMk id="7" creationId="{2817CDA1-FA9E-50CC-C0F5-1EF0B7A25AB1}"/>
          </ac:spMkLst>
        </pc:spChg>
        <pc:picChg chg="add mod">
          <ac:chgData name="revanth reddy" userId="e808172cc4f6816e" providerId="LiveId" clId="{0B0B9CA0-3D30-4B6D-8E1D-B7502D3033DF}" dt="2022-05-02T22:55:50.038" v="486" actId="962"/>
          <ac:picMkLst>
            <pc:docMk/>
            <pc:sldMk cId="3115137850" sldId="272"/>
            <ac:picMk id="5" creationId="{967C1CAE-6AB8-C55E-D1D5-B2B8EF67B5F3}"/>
          </ac:picMkLst>
        </pc:picChg>
        <pc:picChg chg="add mod">
          <ac:chgData name="revanth reddy" userId="e808172cc4f6816e" providerId="LiveId" clId="{0B0B9CA0-3D30-4B6D-8E1D-B7502D3033DF}" dt="2022-05-02T22:57:43.004" v="505"/>
          <ac:picMkLst>
            <pc:docMk/>
            <pc:sldMk cId="3115137850" sldId="272"/>
            <ac:picMk id="6" creationId="{83D4734E-77E2-112E-A8B8-1C54DCC88CCB}"/>
          </ac:picMkLst>
        </pc:picChg>
      </pc:sldChg>
      <pc:sldChg chg="addSp delSp modSp new mod">
        <pc:chgData name="revanth reddy" userId="e808172cc4f6816e" providerId="LiveId" clId="{0B0B9CA0-3D30-4B6D-8E1D-B7502D3033DF}" dt="2022-05-02T23:14:59.114" v="608" actId="1076"/>
        <pc:sldMkLst>
          <pc:docMk/>
          <pc:sldMk cId="2542948266" sldId="273"/>
        </pc:sldMkLst>
        <pc:spChg chg="del">
          <ac:chgData name="revanth reddy" userId="e808172cc4f6816e" providerId="LiveId" clId="{0B0B9CA0-3D30-4B6D-8E1D-B7502D3033DF}" dt="2022-05-02T22:56:07.453" v="488"/>
          <ac:spMkLst>
            <pc:docMk/>
            <pc:sldMk cId="2542948266" sldId="273"/>
            <ac:spMk id="3" creationId="{F5A8EB69-932C-48BD-D02B-6B064A4BB0E1}"/>
          </ac:spMkLst>
        </pc:spChg>
        <pc:spChg chg="add mod">
          <ac:chgData name="revanth reddy" userId="e808172cc4f6816e" providerId="LiveId" clId="{0B0B9CA0-3D30-4B6D-8E1D-B7502D3033DF}" dt="2022-05-02T23:14:59.114" v="608" actId="1076"/>
          <ac:spMkLst>
            <pc:docMk/>
            <pc:sldMk cId="2542948266" sldId="273"/>
            <ac:spMk id="7" creationId="{D76A61F1-8112-2985-00CB-8F9C8DE7AE8F}"/>
          </ac:spMkLst>
        </pc:spChg>
        <pc:picChg chg="add mod">
          <ac:chgData name="revanth reddy" userId="e808172cc4f6816e" providerId="LiveId" clId="{0B0B9CA0-3D30-4B6D-8E1D-B7502D3033DF}" dt="2022-05-02T22:56:08.353" v="490" actId="962"/>
          <ac:picMkLst>
            <pc:docMk/>
            <pc:sldMk cId="2542948266" sldId="273"/>
            <ac:picMk id="5" creationId="{FFF06255-578D-47E0-826D-840386F5F922}"/>
          </ac:picMkLst>
        </pc:picChg>
        <pc:picChg chg="add mod">
          <ac:chgData name="revanth reddy" userId="e808172cc4f6816e" providerId="LiveId" clId="{0B0B9CA0-3D30-4B6D-8E1D-B7502D3033DF}" dt="2022-05-02T22:57:46.864" v="506"/>
          <ac:picMkLst>
            <pc:docMk/>
            <pc:sldMk cId="2542948266" sldId="273"/>
            <ac:picMk id="6" creationId="{BD3095BC-CF12-A3B0-E31C-8B0E277DB2E4}"/>
          </ac:picMkLst>
        </pc:picChg>
      </pc:sldChg>
      <pc:sldChg chg="addSp delSp modSp new mod">
        <pc:chgData name="revanth reddy" userId="e808172cc4f6816e" providerId="LiveId" clId="{0B0B9CA0-3D30-4B6D-8E1D-B7502D3033DF}" dt="2022-05-02T23:14:51.248" v="607" actId="1076"/>
        <pc:sldMkLst>
          <pc:docMk/>
          <pc:sldMk cId="1179863268" sldId="274"/>
        </pc:sldMkLst>
        <pc:spChg chg="del">
          <ac:chgData name="revanth reddy" userId="e808172cc4f6816e" providerId="LiveId" clId="{0B0B9CA0-3D30-4B6D-8E1D-B7502D3033DF}" dt="2022-05-02T22:56:29.736" v="492"/>
          <ac:spMkLst>
            <pc:docMk/>
            <pc:sldMk cId="1179863268" sldId="274"/>
            <ac:spMk id="3" creationId="{676819AD-D00B-13BB-CB2A-4A32FD5827D6}"/>
          </ac:spMkLst>
        </pc:spChg>
        <pc:spChg chg="add mod">
          <ac:chgData name="revanth reddy" userId="e808172cc4f6816e" providerId="LiveId" clId="{0B0B9CA0-3D30-4B6D-8E1D-B7502D3033DF}" dt="2022-05-02T23:14:51.248" v="607" actId="1076"/>
          <ac:spMkLst>
            <pc:docMk/>
            <pc:sldMk cId="1179863268" sldId="274"/>
            <ac:spMk id="7" creationId="{73BA07B3-C18A-7E5E-0B94-DE3FA7F39B87}"/>
          </ac:spMkLst>
        </pc:spChg>
        <pc:picChg chg="add mod">
          <ac:chgData name="revanth reddy" userId="e808172cc4f6816e" providerId="LiveId" clId="{0B0B9CA0-3D30-4B6D-8E1D-B7502D3033DF}" dt="2022-05-02T23:05:05.137" v="523" actId="14100"/>
          <ac:picMkLst>
            <pc:docMk/>
            <pc:sldMk cId="1179863268" sldId="274"/>
            <ac:picMk id="5" creationId="{E13CC50B-207D-D7DB-B0F1-5A71D16A1235}"/>
          </ac:picMkLst>
        </pc:picChg>
        <pc:picChg chg="add mod">
          <ac:chgData name="revanth reddy" userId="e808172cc4f6816e" providerId="LiveId" clId="{0B0B9CA0-3D30-4B6D-8E1D-B7502D3033DF}" dt="2022-05-02T22:57:38.352" v="504"/>
          <ac:picMkLst>
            <pc:docMk/>
            <pc:sldMk cId="1179863268" sldId="274"/>
            <ac:picMk id="6" creationId="{67095D14-E30B-C434-5A8A-8352A70A7280}"/>
          </ac:picMkLst>
        </pc:picChg>
      </pc:sldChg>
      <pc:sldChg chg="addSp delSp modSp new mod">
        <pc:chgData name="revanth reddy" userId="e808172cc4f6816e" providerId="LiveId" clId="{0B0B9CA0-3D30-4B6D-8E1D-B7502D3033DF}" dt="2022-05-02T23:05:43.964" v="527"/>
        <pc:sldMkLst>
          <pc:docMk/>
          <pc:sldMk cId="2380762758" sldId="275"/>
        </pc:sldMkLst>
        <pc:spChg chg="del">
          <ac:chgData name="revanth reddy" userId="e808172cc4f6816e" providerId="LiveId" clId="{0B0B9CA0-3D30-4B6D-8E1D-B7502D3033DF}" dt="2022-05-02T22:56:45.931" v="496"/>
          <ac:spMkLst>
            <pc:docMk/>
            <pc:sldMk cId="2380762758" sldId="275"/>
            <ac:spMk id="3" creationId="{E3281DC1-C7E5-3D6C-A307-F884C7FBA398}"/>
          </ac:spMkLst>
        </pc:spChg>
        <pc:spChg chg="add mod">
          <ac:chgData name="revanth reddy" userId="e808172cc4f6816e" providerId="LiveId" clId="{0B0B9CA0-3D30-4B6D-8E1D-B7502D3033DF}" dt="2022-05-02T23:05:43.964" v="527"/>
          <ac:spMkLst>
            <pc:docMk/>
            <pc:sldMk cId="2380762758" sldId="275"/>
            <ac:spMk id="7" creationId="{53F133FC-5AEB-E7E9-50FA-D8E6D0F9C704}"/>
          </ac:spMkLst>
        </pc:spChg>
        <pc:picChg chg="add mod">
          <ac:chgData name="revanth reddy" userId="e808172cc4f6816e" providerId="LiveId" clId="{0B0B9CA0-3D30-4B6D-8E1D-B7502D3033DF}" dt="2022-05-02T22:56:47.029" v="498" actId="962"/>
          <ac:picMkLst>
            <pc:docMk/>
            <pc:sldMk cId="2380762758" sldId="275"/>
            <ac:picMk id="5" creationId="{59AFCA13-4F10-CC5D-C44D-1660EDED81F4}"/>
          </ac:picMkLst>
        </pc:picChg>
        <pc:picChg chg="add mod">
          <ac:chgData name="revanth reddy" userId="e808172cc4f6816e" providerId="LiveId" clId="{0B0B9CA0-3D30-4B6D-8E1D-B7502D3033DF}" dt="2022-05-02T22:57:50.669" v="507"/>
          <ac:picMkLst>
            <pc:docMk/>
            <pc:sldMk cId="2380762758" sldId="275"/>
            <ac:picMk id="6" creationId="{05157328-BDC5-CC42-DE01-D39853B9C24D}"/>
          </ac:picMkLst>
        </pc:picChg>
      </pc:sldChg>
    </pc:docChg>
  </pc:docChgLst>
  <pc:docChgLst>
    <pc:chgData name="preetam soni" userId="6c1ddba537506f12" providerId="Windows Live" clId="Web-{72E9E292-CDE5-4EBC-9ED9-42B71FCD2DB5}"/>
    <pc:docChg chg="addSld delSld modSld sldOrd">
      <pc:chgData name="preetam soni" userId="6c1ddba537506f12" providerId="Windows Live" clId="Web-{72E9E292-CDE5-4EBC-9ED9-42B71FCD2DB5}" dt="2022-05-02T23:39:33.355" v="651" actId="20577"/>
      <pc:docMkLst>
        <pc:docMk/>
      </pc:docMkLst>
      <pc:sldChg chg="modSp">
        <pc:chgData name="preetam soni" userId="6c1ddba537506f12" providerId="Windows Live" clId="Web-{72E9E292-CDE5-4EBC-9ED9-42B71FCD2DB5}" dt="2022-05-02T23:38:53.620" v="649" actId="20577"/>
        <pc:sldMkLst>
          <pc:docMk/>
          <pc:sldMk cId="2296901907" sldId="256"/>
        </pc:sldMkLst>
        <pc:spChg chg="mod">
          <ac:chgData name="preetam soni" userId="6c1ddba537506f12" providerId="Windows Live" clId="Web-{72E9E292-CDE5-4EBC-9ED9-42B71FCD2DB5}" dt="2022-05-02T23:38:53.620" v="649" actId="20577"/>
          <ac:spMkLst>
            <pc:docMk/>
            <pc:sldMk cId="2296901907" sldId="256"/>
            <ac:spMk id="3" creationId="{53566F7C-6044-BB50-FF53-7ED6668855E7}"/>
          </ac:spMkLst>
        </pc:spChg>
      </pc:sldChg>
      <pc:sldChg chg="addSp modSp">
        <pc:chgData name="preetam soni" userId="6c1ddba537506f12" providerId="Windows Live" clId="Web-{72E9E292-CDE5-4EBC-9ED9-42B71FCD2DB5}" dt="2022-05-02T22:59:47.836" v="271" actId="1076"/>
        <pc:sldMkLst>
          <pc:docMk/>
          <pc:sldMk cId="1647454481" sldId="257"/>
        </pc:sldMkLst>
        <pc:picChg chg="add mod">
          <ac:chgData name="preetam soni" userId="6c1ddba537506f12" providerId="Windows Live" clId="Web-{72E9E292-CDE5-4EBC-9ED9-42B71FCD2DB5}" dt="2022-05-02T22:59:47.836" v="271" actId="1076"/>
          <ac:picMkLst>
            <pc:docMk/>
            <pc:sldMk cId="1647454481" sldId="257"/>
            <ac:picMk id="6" creationId="{15E74A05-889D-CC3E-5E40-31967AE99289}"/>
          </ac:picMkLst>
        </pc:picChg>
      </pc:sldChg>
      <pc:sldChg chg="addSp modSp">
        <pc:chgData name="preetam soni" userId="6c1ddba537506f12" providerId="Windows Live" clId="Web-{72E9E292-CDE5-4EBC-9ED9-42B71FCD2DB5}" dt="2022-05-02T22:34:26.015" v="147" actId="1076"/>
        <pc:sldMkLst>
          <pc:docMk/>
          <pc:sldMk cId="3177229318" sldId="258"/>
        </pc:sldMkLst>
        <pc:picChg chg="add mod">
          <ac:chgData name="preetam soni" userId="6c1ddba537506f12" providerId="Windows Live" clId="Web-{72E9E292-CDE5-4EBC-9ED9-42B71FCD2DB5}" dt="2022-05-02T22:34:22.359" v="145" actId="1076"/>
          <ac:picMkLst>
            <pc:docMk/>
            <pc:sldMk cId="3177229318" sldId="258"/>
            <ac:picMk id="5" creationId="{CD7D2159-A4A2-9416-72B6-6CD45AEB6DC5}"/>
          </ac:picMkLst>
        </pc:picChg>
        <pc:picChg chg="add mod">
          <ac:chgData name="preetam soni" userId="6c1ddba537506f12" providerId="Windows Live" clId="Web-{72E9E292-CDE5-4EBC-9ED9-42B71FCD2DB5}" dt="2022-05-02T22:34:26.015" v="147" actId="1076"/>
          <ac:picMkLst>
            <pc:docMk/>
            <pc:sldMk cId="3177229318" sldId="258"/>
            <ac:picMk id="6" creationId="{DB50509D-40C3-14AE-7B6D-91FA975054FF}"/>
          </ac:picMkLst>
        </pc:picChg>
      </pc:sldChg>
      <pc:sldChg chg="addSp delSp modSp">
        <pc:chgData name="preetam soni" userId="6c1ddba537506f12" providerId="Windows Live" clId="Web-{72E9E292-CDE5-4EBC-9ED9-42B71FCD2DB5}" dt="2022-05-02T22:45:41.220" v="221"/>
        <pc:sldMkLst>
          <pc:docMk/>
          <pc:sldMk cId="789845130" sldId="260"/>
        </pc:sldMkLst>
        <pc:picChg chg="add del mod">
          <ac:chgData name="preetam soni" userId="6c1ddba537506f12" providerId="Windows Live" clId="Web-{72E9E292-CDE5-4EBC-9ED9-42B71FCD2DB5}" dt="2022-05-02T22:45:41.220" v="221"/>
          <ac:picMkLst>
            <pc:docMk/>
            <pc:sldMk cId="789845130" sldId="260"/>
            <ac:picMk id="5" creationId="{CA729011-C939-2A27-A3A1-C79623EC2105}"/>
          </ac:picMkLst>
        </pc:picChg>
      </pc:sldChg>
      <pc:sldChg chg="addSp delSp modSp">
        <pc:chgData name="preetam soni" userId="6c1ddba537506f12" providerId="Windows Live" clId="Web-{72E9E292-CDE5-4EBC-9ED9-42B71FCD2DB5}" dt="2022-05-02T23:39:33.355" v="651" actId="20577"/>
        <pc:sldMkLst>
          <pc:docMk/>
          <pc:sldMk cId="104453129" sldId="262"/>
        </pc:sldMkLst>
        <pc:spChg chg="mod">
          <ac:chgData name="preetam soni" userId="6c1ddba537506f12" providerId="Windows Live" clId="Web-{72E9E292-CDE5-4EBC-9ED9-42B71FCD2DB5}" dt="2022-05-02T23:39:33.355" v="651" actId="20577"/>
          <ac:spMkLst>
            <pc:docMk/>
            <pc:sldMk cId="104453129" sldId="262"/>
            <ac:spMk id="3" creationId="{C498F695-BDE4-CE39-9D08-8F4889DC9906}"/>
          </ac:spMkLst>
        </pc:spChg>
        <pc:picChg chg="add del mod">
          <ac:chgData name="preetam soni" userId="6c1ddba537506f12" providerId="Windows Live" clId="Web-{72E9E292-CDE5-4EBC-9ED9-42B71FCD2DB5}" dt="2022-05-02T23:36:32.741" v="598"/>
          <ac:picMkLst>
            <pc:docMk/>
            <pc:sldMk cId="104453129" sldId="262"/>
            <ac:picMk id="5" creationId="{FF88FBE4-7B26-586D-C9BF-854721B032A6}"/>
          </ac:picMkLst>
        </pc:picChg>
      </pc:sldChg>
      <pc:sldChg chg="modSp ord">
        <pc:chgData name="preetam soni" userId="6c1ddba537506f12" providerId="Windows Live" clId="Web-{72E9E292-CDE5-4EBC-9ED9-42B71FCD2DB5}" dt="2022-05-02T23:18:22.525" v="583" actId="20577"/>
        <pc:sldMkLst>
          <pc:docMk/>
          <pc:sldMk cId="3176561998" sldId="264"/>
        </pc:sldMkLst>
        <pc:spChg chg="mod">
          <ac:chgData name="preetam soni" userId="6c1ddba537506f12" providerId="Windows Live" clId="Web-{72E9E292-CDE5-4EBC-9ED9-42B71FCD2DB5}" dt="2022-05-02T22:32:42.278" v="141" actId="20577"/>
          <ac:spMkLst>
            <pc:docMk/>
            <pc:sldMk cId="3176561998" sldId="264"/>
            <ac:spMk id="2" creationId="{6D343751-4E77-B202-209F-42AF7AC1B80D}"/>
          </ac:spMkLst>
        </pc:spChg>
        <pc:spChg chg="mod">
          <ac:chgData name="preetam soni" userId="6c1ddba537506f12" providerId="Windows Live" clId="Web-{72E9E292-CDE5-4EBC-9ED9-42B71FCD2DB5}" dt="2022-05-02T23:18:22.525" v="583" actId="20577"/>
          <ac:spMkLst>
            <pc:docMk/>
            <pc:sldMk cId="3176561998" sldId="264"/>
            <ac:spMk id="3" creationId="{35A41F07-266B-B37F-4CD5-F3C9B5E3920F}"/>
          </ac:spMkLst>
        </pc:spChg>
      </pc:sldChg>
      <pc:sldChg chg="new del">
        <pc:chgData name="preetam soni" userId="6c1ddba537506f12" providerId="Windows Live" clId="Web-{72E9E292-CDE5-4EBC-9ED9-42B71FCD2DB5}" dt="2022-05-02T22:35:08.079" v="156"/>
        <pc:sldMkLst>
          <pc:docMk/>
          <pc:sldMk cId="3359706220" sldId="265"/>
        </pc:sldMkLst>
      </pc:sldChg>
      <pc:sldChg chg="addSp delSp modSp add replId">
        <pc:chgData name="preetam soni" userId="6c1ddba537506f12" providerId="Windows Live" clId="Web-{72E9E292-CDE5-4EBC-9ED9-42B71FCD2DB5}" dt="2022-05-02T23:10:32.089" v="293" actId="1076"/>
        <pc:sldMkLst>
          <pc:docMk/>
          <pc:sldMk cId="3840985568" sldId="266"/>
        </pc:sldMkLst>
        <pc:spChg chg="del mod">
          <ac:chgData name="preetam soni" userId="6c1ddba537506f12" providerId="Windows Live" clId="Web-{72E9E292-CDE5-4EBC-9ED9-42B71FCD2DB5}" dt="2022-05-02T22:35:02.485" v="153"/>
          <ac:spMkLst>
            <pc:docMk/>
            <pc:sldMk cId="3840985568" sldId="266"/>
            <ac:spMk id="2" creationId="{6D343751-4E77-B202-209F-42AF7AC1B80D}"/>
          </ac:spMkLst>
        </pc:spChg>
        <pc:spChg chg="del mod">
          <ac:chgData name="preetam soni" userId="6c1ddba537506f12" providerId="Windows Live" clId="Web-{72E9E292-CDE5-4EBC-9ED9-42B71FCD2DB5}" dt="2022-05-02T22:35:05.766" v="155"/>
          <ac:spMkLst>
            <pc:docMk/>
            <pc:sldMk cId="3840985568" sldId="266"/>
            <ac:spMk id="3" creationId="{35A41F07-266B-B37F-4CD5-F3C9B5E3920F}"/>
          </ac:spMkLst>
        </pc:spChg>
        <pc:spChg chg="add del mod">
          <ac:chgData name="preetam soni" userId="6c1ddba537506f12" providerId="Windows Live" clId="Web-{72E9E292-CDE5-4EBC-9ED9-42B71FCD2DB5}" dt="2022-05-02T22:35:04.532" v="154"/>
          <ac:spMkLst>
            <pc:docMk/>
            <pc:sldMk cId="3840985568" sldId="266"/>
            <ac:spMk id="6" creationId="{EFA6B34E-4BF3-3278-63A1-BB6B9771BA9B}"/>
          </ac:spMkLst>
        </pc:spChg>
        <pc:spChg chg="add mod">
          <ac:chgData name="preetam soni" userId="6c1ddba537506f12" providerId="Windows Live" clId="Web-{72E9E292-CDE5-4EBC-9ED9-42B71FCD2DB5}" dt="2022-05-02T22:37:00.535" v="190" actId="20577"/>
          <ac:spMkLst>
            <pc:docMk/>
            <pc:sldMk cId="3840985568" sldId="266"/>
            <ac:spMk id="9" creationId="{CEE68E5D-E472-171A-6B3A-C16A4ECB4657}"/>
          </ac:spMkLst>
        </pc:spChg>
        <pc:spChg chg="add mod">
          <ac:chgData name="preetam soni" userId="6c1ddba537506f12" providerId="Windows Live" clId="Web-{72E9E292-CDE5-4EBC-9ED9-42B71FCD2DB5}" dt="2022-05-02T23:10:32.089" v="293" actId="1076"/>
          <ac:spMkLst>
            <pc:docMk/>
            <pc:sldMk cId="3840985568" sldId="266"/>
            <ac:spMk id="10" creationId="{7BADCA29-C841-030C-5556-C10D3E068DED}"/>
          </ac:spMkLst>
        </pc:spChg>
        <pc:picChg chg="add mod">
          <ac:chgData name="preetam soni" userId="6c1ddba537506f12" providerId="Windows Live" clId="Web-{72E9E292-CDE5-4EBC-9ED9-42B71FCD2DB5}" dt="2022-05-02T22:35:45.314" v="159" actId="14100"/>
          <ac:picMkLst>
            <pc:docMk/>
            <pc:sldMk cId="3840985568" sldId="266"/>
            <ac:picMk id="7" creationId="{9A027EC7-0170-2D43-FEB1-6200EBDD8731}"/>
          </ac:picMkLst>
        </pc:picChg>
        <pc:picChg chg="add mod">
          <ac:chgData name="preetam soni" userId="6c1ddba537506f12" providerId="Windows Live" clId="Web-{72E9E292-CDE5-4EBC-9ED9-42B71FCD2DB5}" dt="2022-05-02T22:36:03.924" v="162" actId="14100"/>
          <ac:picMkLst>
            <pc:docMk/>
            <pc:sldMk cId="3840985568" sldId="266"/>
            <ac:picMk id="8" creationId="{6BBA9B0C-6F55-847F-6A7F-C5B84E5FBEEE}"/>
          </ac:picMkLst>
        </pc:picChg>
      </pc:sldChg>
      <pc:sldChg chg="addSp delSp modSp new">
        <pc:chgData name="preetam soni" userId="6c1ddba537506f12" providerId="Windows Live" clId="Web-{72E9E292-CDE5-4EBC-9ED9-42B71FCD2DB5}" dt="2022-05-02T22:46:24.581" v="265" actId="1076"/>
        <pc:sldMkLst>
          <pc:docMk/>
          <pc:sldMk cId="2346868740" sldId="267"/>
        </pc:sldMkLst>
        <pc:spChg chg="del">
          <ac:chgData name="preetam soni" userId="6c1ddba537506f12" providerId="Windows Live" clId="Web-{72E9E292-CDE5-4EBC-9ED9-42B71FCD2DB5}" dt="2022-05-02T22:44:09.562" v="199"/>
          <ac:spMkLst>
            <pc:docMk/>
            <pc:sldMk cId="2346868740" sldId="267"/>
            <ac:spMk id="2" creationId="{42210F35-C815-F6DD-F3C5-31429D44C305}"/>
          </ac:spMkLst>
        </pc:spChg>
        <pc:spChg chg="del">
          <ac:chgData name="preetam soni" userId="6c1ddba537506f12" providerId="Windows Live" clId="Web-{72E9E292-CDE5-4EBC-9ED9-42B71FCD2DB5}" dt="2022-05-02T22:44:11.562" v="200"/>
          <ac:spMkLst>
            <pc:docMk/>
            <pc:sldMk cId="2346868740" sldId="267"/>
            <ac:spMk id="3" creationId="{4B1E1F24-DE65-3AEE-1DC4-DEDBF48BAC52}"/>
          </ac:spMkLst>
        </pc:spChg>
        <pc:spChg chg="add mod">
          <ac:chgData name="preetam soni" userId="6c1ddba537506f12" providerId="Windows Live" clId="Web-{72E9E292-CDE5-4EBC-9ED9-42B71FCD2DB5}" dt="2022-05-02T22:46:24.581" v="265" actId="1076"/>
          <ac:spMkLst>
            <pc:docMk/>
            <pc:sldMk cId="2346868740" sldId="267"/>
            <ac:spMk id="6" creationId="{57B750C9-708E-CB50-FF22-5E571E15EBA9}"/>
          </ac:spMkLst>
        </pc:spChg>
        <pc:picChg chg="add mod">
          <ac:chgData name="preetam soni" userId="6c1ddba537506f12" providerId="Windows Live" clId="Web-{72E9E292-CDE5-4EBC-9ED9-42B71FCD2DB5}" dt="2022-05-02T22:45:45.252" v="223" actId="1076"/>
          <ac:picMkLst>
            <pc:docMk/>
            <pc:sldMk cId="2346868740" sldId="267"/>
            <ac:picMk id="5" creationId="{5E9A90B2-890C-AB6C-725A-0A21C2C98BE3}"/>
          </ac:picMkLst>
        </pc:picChg>
      </pc:sldChg>
      <pc:sldChg chg="addSp delSp modSp new">
        <pc:chgData name="preetam soni" userId="6c1ddba537506f12" providerId="Windows Live" clId="Web-{72E9E292-CDE5-4EBC-9ED9-42B71FCD2DB5}" dt="2022-05-02T22:46:30.284" v="267" actId="1076"/>
        <pc:sldMkLst>
          <pc:docMk/>
          <pc:sldMk cId="545320019" sldId="268"/>
        </pc:sldMkLst>
        <pc:spChg chg="del">
          <ac:chgData name="preetam soni" userId="6c1ddba537506f12" providerId="Windows Live" clId="Web-{72E9E292-CDE5-4EBC-9ED9-42B71FCD2DB5}" dt="2022-05-02T22:44:36.468" v="206"/>
          <ac:spMkLst>
            <pc:docMk/>
            <pc:sldMk cId="545320019" sldId="268"/>
            <ac:spMk id="2" creationId="{133146DF-36C9-8CA0-0717-50C1248E6026}"/>
          </ac:spMkLst>
        </pc:spChg>
        <pc:spChg chg="del">
          <ac:chgData name="preetam soni" userId="6c1ddba537506f12" providerId="Windows Live" clId="Web-{72E9E292-CDE5-4EBC-9ED9-42B71FCD2DB5}" dt="2022-05-02T22:44:38.937" v="207"/>
          <ac:spMkLst>
            <pc:docMk/>
            <pc:sldMk cId="545320019" sldId="268"/>
            <ac:spMk id="3" creationId="{C1522D90-AAB0-E381-813D-56AB11FF1C4B}"/>
          </ac:spMkLst>
        </pc:spChg>
        <pc:spChg chg="add mod">
          <ac:chgData name="preetam soni" userId="6c1ddba537506f12" providerId="Windows Live" clId="Web-{72E9E292-CDE5-4EBC-9ED9-42B71FCD2DB5}" dt="2022-05-02T22:46:30.284" v="267" actId="1076"/>
          <ac:spMkLst>
            <pc:docMk/>
            <pc:sldMk cId="545320019" sldId="268"/>
            <ac:spMk id="6" creationId="{74865595-12B3-BCA4-CFC3-949D9211DC09}"/>
          </ac:spMkLst>
        </pc:spChg>
        <pc:picChg chg="add mod">
          <ac:chgData name="preetam soni" userId="6c1ddba537506f12" providerId="Windows Live" clId="Web-{72E9E292-CDE5-4EBC-9ED9-42B71FCD2DB5}" dt="2022-05-02T22:44:50.625" v="212" actId="1076"/>
          <ac:picMkLst>
            <pc:docMk/>
            <pc:sldMk cId="545320019" sldId="268"/>
            <ac:picMk id="4" creationId="{E5EA60B2-D37D-5862-9357-879714006506}"/>
          </ac:picMkLst>
        </pc:picChg>
      </pc:sldChg>
      <pc:sldChg chg="addSp delSp modSp new">
        <pc:chgData name="preetam soni" userId="6c1ddba537506f12" providerId="Windows Live" clId="Web-{72E9E292-CDE5-4EBC-9ED9-42B71FCD2DB5}" dt="2022-05-02T22:45:11.298" v="220" actId="1076"/>
        <pc:sldMkLst>
          <pc:docMk/>
          <pc:sldMk cId="1635611511" sldId="269"/>
        </pc:sldMkLst>
        <pc:spChg chg="del">
          <ac:chgData name="preetam soni" userId="6c1ddba537506f12" providerId="Windows Live" clId="Web-{72E9E292-CDE5-4EBC-9ED9-42B71FCD2DB5}" dt="2022-05-02T22:45:00.703" v="214"/>
          <ac:spMkLst>
            <pc:docMk/>
            <pc:sldMk cId="1635611511" sldId="269"/>
            <ac:spMk id="2" creationId="{15EAC0CA-4307-BA1E-59AD-2F8FD625EB09}"/>
          </ac:spMkLst>
        </pc:spChg>
        <pc:spChg chg="del">
          <ac:chgData name="preetam soni" userId="6c1ddba537506f12" providerId="Windows Live" clId="Web-{72E9E292-CDE5-4EBC-9ED9-42B71FCD2DB5}" dt="2022-05-02T22:45:02.485" v="215"/>
          <ac:spMkLst>
            <pc:docMk/>
            <pc:sldMk cId="1635611511" sldId="269"/>
            <ac:spMk id="3" creationId="{22222241-B261-2A23-4F84-C3A53CF04110}"/>
          </ac:spMkLst>
        </pc:spChg>
        <pc:picChg chg="add mod">
          <ac:chgData name="preetam soni" userId="6c1ddba537506f12" providerId="Windows Live" clId="Web-{72E9E292-CDE5-4EBC-9ED9-42B71FCD2DB5}" dt="2022-05-02T22:45:11.298" v="220" actId="1076"/>
          <ac:picMkLst>
            <pc:docMk/>
            <pc:sldMk cId="1635611511" sldId="269"/>
            <ac:picMk id="4" creationId="{B06B4046-D8F0-1F64-D6A6-8DABD7F1BDEE}"/>
          </ac:picMkLst>
        </pc:picChg>
      </pc:sldChg>
      <pc:sldChg chg="modSp">
        <pc:chgData name="preetam soni" userId="6c1ddba537506f12" providerId="Windows Live" clId="Web-{72E9E292-CDE5-4EBC-9ED9-42B71FCD2DB5}" dt="2022-05-02T23:15:24.864" v="374" actId="20577"/>
        <pc:sldMkLst>
          <pc:docMk/>
          <pc:sldMk cId="1916871276" sldId="271"/>
        </pc:sldMkLst>
        <pc:spChg chg="mod">
          <ac:chgData name="preetam soni" userId="6c1ddba537506f12" providerId="Windows Live" clId="Web-{72E9E292-CDE5-4EBC-9ED9-42B71FCD2DB5}" dt="2022-05-02T23:15:24.864" v="374" actId="20577"/>
          <ac:spMkLst>
            <pc:docMk/>
            <pc:sldMk cId="1916871276" sldId="271"/>
            <ac:spMk id="2" creationId="{02621DFF-710B-4353-637E-762CB5F8C38A}"/>
          </ac:spMkLst>
        </pc:spChg>
        <pc:spChg chg="mod">
          <ac:chgData name="preetam soni" userId="6c1ddba537506f12" providerId="Windows Live" clId="Web-{72E9E292-CDE5-4EBC-9ED9-42B71FCD2DB5}" dt="2022-05-02T23:15:08.379" v="344" actId="1076"/>
          <ac:spMkLst>
            <pc:docMk/>
            <pc:sldMk cId="1916871276" sldId="271"/>
            <ac:spMk id="7" creationId="{E67E4082-5031-3E08-6151-E1216502568C}"/>
          </ac:spMkLst>
        </pc:spChg>
      </pc:sldChg>
      <pc:sldChg chg="modSp">
        <pc:chgData name="preetam soni" userId="6c1ddba537506f12" providerId="Windows Live" clId="Web-{72E9E292-CDE5-4EBC-9ED9-42B71FCD2DB5}" dt="2022-05-02T23:15:37.849" v="403" actId="20577"/>
        <pc:sldMkLst>
          <pc:docMk/>
          <pc:sldMk cId="3115137850" sldId="272"/>
        </pc:sldMkLst>
        <pc:spChg chg="mod">
          <ac:chgData name="preetam soni" userId="6c1ddba537506f12" providerId="Windows Live" clId="Web-{72E9E292-CDE5-4EBC-9ED9-42B71FCD2DB5}" dt="2022-05-02T23:15:37.849" v="403" actId="20577"/>
          <ac:spMkLst>
            <pc:docMk/>
            <pc:sldMk cId="3115137850" sldId="272"/>
            <ac:spMk id="2" creationId="{759F8A2C-5E96-98B4-624A-3BBA598A85E9}"/>
          </ac:spMkLst>
        </pc:spChg>
        <pc:spChg chg="mod">
          <ac:chgData name="preetam soni" userId="6c1ddba537506f12" providerId="Windows Live" clId="Web-{72E9E292-CDE5-4EBC-9ED9-42B71FCD2DB5}" dt="2022-05-02T23:14:57.879" v="339" actId="20577"/>
          <ac:spMkLst>
            <pc:docMk/>
            <pc:sldMk cId="3115137850" sldId="272"/>
            <ac:spMk id="7" creationId="{2817CDA1-FA9E-50CC-C0F5-1EF0B7A25AB1}"/>
          </ac:spMkLst>
        </pc:spChg>
      </pc:sldChg>
      <pc:sldChg chg="modSp">
        <pc:chgData name="preetam soni" userId="6c1ddba537506f12" providerId="Windows Live" clId="Web-{72E9E292-CDE5-4EBC-9ED9-42B71FCD2DB5}" dt="2022-05-02T23:15:48.146" v="427" actId="20577"/>
        <pc:sldMkLst>
          <pc:docMk/>
          <pc:sldMk cId="2542948266" sldId="273"/>
        </pc:sldMkLst>
        <pc:spChg chg="mod">
          <ac:chgData name="preetam soni" userId="6c1ddba537506f12" providerId="Windows Live" clId="Web-{72E9E292-CDE5-4EBC-9ED9-42B71FCD2DB5}" dt="2022-05-02T23:15:48.146" v="427" actId="20577"/>
          <ac:spMkLst>
            <pc:docMk/>
            <pc:sldMk cId="2542948266" sldId="273"/>
            <ac:spMk id="2" creationId="{B76DDDE0-9441-49FB-DF72-81ED65784C14}"/>
          </ac:spMkLst>
        </pc:spChg>
        <pc:spChg chg="mod">
          <ac:chgData name="preetam soni" userId="6c1ddba537506f12" providerId="Windows Live" clId="Web-{72E9E292-CDE5-4EBC-9ED9-42B71FCD2DB5}" dt="2022-05-02T23:14:43.707" v="332" actId="20577"/>
          <ac:spMkLst>
            <pc:docMk/>
            <pc:sldMk cId="2542948266" sldId="273"/>
            <ac:spMk id="7" creationId="{D76A61F1-8112-2985-00CB-8F9C8DE7AE8F}"/>
          </ac:spMkLst>
        </pc:spChg>
      </pc:sldChg>
      <pc:sldChg chg="modSp">
        <pc:chgData name="preetam soni" userId="6c1ddba537506f12" providerId="Windows Live" clId="Web-{72E9E292-CDE5-4EBC-9ED9-42B71FCD2DB5}" dt="2022-05-02T23:16:49.194" v="520" actId="20577"/>
        <pc:sldMkLst>
          <pc:docMk/>
          <pc:sldMk cId="1179863268" sldId="274"/>
        </pc:sldMkLst>
        <pc:spChg chg="mod">
          <ac:chgData name="preetam soni" userId="6c1ddba537506f12" providerId="Windows Live" clId="Web-{72E9E292-CDE5-4EBC-9ED9-42B71FCD2DB5}" dt="2022-05-02T23:16:49.194" v="520" actId="20577"/>
          <ac:spMkLst>
            <pc:docMk/>
            <pc:sldMk cId="1179863268" sldId="274"/>
            <ac:spMk id="2" creationId="{D0CAB545-546C-BF9A-6C06-8CE1F2019AD8}"/>
          </ac:spMkLst>
        </pc:spChg>
        <pc:spChg chg="mod">
          <ac:chgData name="preetam soni" userId="6c1ddba537506f12" providerId="Windows Live" clId="Web-{72E9E292-CDE5-4EBC-9ED9-42B71FCD2DB5}" dt="2022-05-02T23:14:19.003" v="313" actId="20577"/>
          <ac:spMkLst>
            <pc:docMk/>
            <pc:sldMk cId="1179863268" sldId="274"/>
            <ac:spMk id="7" creationId="{73BA07B3-C18A-7E5E-0B94-DE3FA7F39B87}"/>
          </ac:spMkLst>
        </pc:spChg>
      </pc:sldChg>
      <pc:sldChg chg="modSp">
        <pc:chgData name="preetam soni" userId="6c1ddba537506f12" providerId="Windows Live" clId="Web-{72E9E292-CDE5-4EBC-9ED9-42B71FCD2DB5}" dt="2022-05-02T23:17:58.603" v="581" actId="20577"/>
        <pc:sldMkLst>
          <pc:docMk/>
          <pc:sldMk cId="2380762758" sldId="275"/>
        </pc:sldMkLst>
        <pc:spChg chg="mod">
          <ac:chgData name="preetam soni" userId="6c1ddba537506f12" providerId="Windows Live" clId="Web-{72E9E292-CDE5-4EBC-9ED9-42B71FCD2DB5}" dt="2022-05-02T23:17:58.603" v="581" actId="20577"/>
          <ac:spMkLst>
            <pc:docMk/>
            <pc:sldMk cId="2380762758" sldId="275"/>
            <ac:spMk id="2" creationId="{9D642B7A-64FF-E967-7E0B-801E95DA2ADD}"/>
          </ac:spMkLst>
        </pc:spChg>
        <pc:spChg chg="mod">
          <ac:chgData name="preetam soni" userId="6c1ddba537506f12" providerId="Windows Live" clId="Web-{72E9E292-CDE5-4EBC-9ED9-42B71FCD2DB5}" dt="2022-05-02T23:14:29.003" v="328" actId="20577"/>
          <ac:spMkLst>
            <pc:docMk/>
            <pc:sldMk cId="2380762758" sldId="275"/>
            <ac:spMk id="7" creationId="{53F133FC-5AEB-E7E9-50FA-D8E6D0F9C704}"/>
          </ac:spMkLst>
        </pc:spChg>
      </pc:sldChg>
      <pc:sldChg chg="addSp delSp modSp new">
        <pc:chgData name="preetam soni" userId="6c1ddba537506f12" providerId="Windows Live" clId="Web-{72E9E292-CDE5-4EBC-9ED9-42B71FCD2DB5}" dt="2022-05-02T23:17:42.790" v="558" actId="20577"/>
        <pc:sldMkLst>
          <pc:docMk/>
          <pc:sldMk cId="3757736854" sldId="276"/>
        </pc:sldMkLst>
        <pc:spChg chg="del">
          <ac:chgData name="preetam soni" userId="6c1ddba537506f12" providerId="Windows Live" clId="Web-{72E9E292-CDE5-4EBC-9ED9-42B71FCD2DB5}" dt="2022-05-02T23:17:11.304" v="522"/>
          <ac:spMkLst>
            <pc:docMk/>
            <pc:sldMk cId="3757736854" sldId="276"/>
            <ac:spMk id="2" creationId="{10758065-8D25-BAC4-EB2B-C053562A6A18}"/>
          </ac:spMkLst>
        </pc:spChg>
        <pc:spChg chg="mod">
          <ac:chgData name="preetam soni" userId="6c1ddba537506f12" providerId="Windows Live" clId="Web-{72E9E292-CDE5-4EBC-9ED9-42B71FCD2DB5}" dt="2022-05-02T23:17:28.414" v="545" actId="1076"/>
          <ac:spMkLst>
            <pc:docMk/>
            <pc:sldMk cId="3757736854" sldId="276"/>
            <ac:spMk id="3" creationId="{8F711CC4-F276-3381-B856-9C2EE5C37E90}"/>
          </ac:spMkLst>
        </pc:spChg>
        <pc:spChg chg="add mod">
          <ac:chgData name="preetam soni" userId="6c1ddba537506f12" providerId="Windows Live" clId="Web-{72E9E292-CDE5-4EBC-9ED9-42B71FCD2DB5}" dt="2022-05-02T23:17:42.790" v="558" actId="20577"/>
          <ac:spMkLst>
            <pc:docMk/>
            <pc:sldMk cId="3757736854" sldId="276"/>
            <ac:spMk id="4" creationId="{6B794EDE-5576-25C8-968D-1EFAD8666FF7}"/>
          </ac:spMkLst>
        </pc:spChg>
      </pc:sldChg>
      <pc:sldChg chg="addSp delSp modSp new">
        <pc:chgData name="preetam soni" userId="6c1ddba537506f12" providerId="Windows Live" clId="Web-{72E9E292-CDE5-4EBC-9ED9-42B71FCD2DB5}" dt="2022-05-02T23:20:48.888" v="591" actId="14100"/>
        <pc:sldMkLst>
          <pc:docMk/>
          <pc:sldMk cId="445216483" sldId="277"/>
        </pc:sldMkLst>
        <pc:spChg chg="del">
          <ac:chgData name="preetam soni" userId="6c1ddba537506f12" providerId="Windows Live" clId="Web-{72E9E292-CDE5-4EBC-9ED9-42B71FCD2DB5}" dt="2022-05-02T23:19:40.402" v="585"/>
          <ac:spMkLst>
            <pc:docMk/>
            <pc:sldMk cId="445216483" sldId="277"/>
            <ac:spMk id="2" creationId="{D57294CA-8299-640E-95E5-43EC5002F573}"/>
          </ac:spMkLst>
        </pc:spChg>
        <pc:spChg chg="del">
          <ac:chgData name="preetam soni" userId="6c1ddba537506f12" providerId="Windows Live" clId="Web-{72E9E292-CDE5-4EBC-9ED9-42B71FCD2DB5}" dt="2022-05-02T23:19:42.793" v="586"/>
          <ac:spMkLst>
            <pc:docMk/>
            <pc:sldMk cId="445216483" sldId="277"/>
            <ac:spMk id="3" creationId="{5D564B42-EABD-7218-0A01-516B8C78CC96}"/>
          </ac:spMkLst>
        </pc:spChg>
        <pc:picChg chg="add mod">
          <ac:chgData name="preetam soni" userId="6c1ddba537506f12" providerId="Windows Live" clId="Web-{72E9E292-CDE5-4EBC-9ED9-42B71FCD2DB5}" dt="2022-05-02T23:20:48.888" v="591" actId="14100"/>
          <ac:picMkLst>
            <pc:docMk/>
            <pc:sldMk cId="445216483" sldId="277"/>
            <ac:picMk id="4" creationId="{31F2CCF5-C3B0-6B18-7081-FA8C1315BBCA}"/>
          </ac:picMkLst>
        </pc:picChg>
      </pc:sldChg>
      <pc:sldChg chg="addSp delSp modSp new">
        <pc:chgData name="preetam soni" userId="6c1ddba537506f12" providerId="Windows Live" clId="Web-{72E9E292-CDE5-4EBC-9ED9-42B71FCD2DB5}" dt="2022-05-02T23:36:29.678" v="597" actId="14100"/>
        <pc:sldMkLst>
          <pc:docMk/>
          <pc:sldMk cId="2972883276" sldId="278"/>
        </pc:sldMkLst>
        <pc:spChg chg="del">
          <ac:chgData name="preetam soni" userId="6c1ddba537506f12" providerId="Windows Live" clId="Web-{72E9E292-CDE5-4EBC-9ED9-42B71FCD2DB5}" dt="2022-05-02T23:36:23.069" v="594"/>
          <ac:spMkLst>
            <pc:docMk/>
            <pc:sldMk cId="2972883276" sldId="278"/>
            <ac:spMk id="2" creationId="{7086F9C2-6BAC-26B0-5364-F2C29D5DCEFE}"/>
          </ac:spMkLst>
        </pc:spChg>
        <pc:spChg chg="del">
          <ac:chgData name="preetam soni" userId="6c1ddba537506f12" providerId="Windows Live" clId="Web-{72E9E292-CDE5-4EBC-9ED9-42B71FCD2DB5}" dt="2022-05-02T23:36:21.616" v="593"/>
          <ac:spMkLst>
            <pc:docMk/>
            <pc:sldMk cId="2972883276" sldId="278"/>
            <ac:spMk id="3" creationId="{C23F0FC7-BB2B-5CC5-F25A-C5F66BCACDB9}"/>
          </ac:spMkLst>
        </pc:spChg>
        <pc:picChg chg="add mod">
          <ac:chgData name="preetam soni" userId="6c1ddba537506f12" providerId="Windows Live" clId="Web-{72E9E292-CDE5-4EBC-9ED9-42B71FCD2DB5}" dt="2022-05-02T23:36:29.678" v="597" actId="14100"/>
          <ac:picMkLst>
            <pc:docMk/>
            <pc:sldMk cId="2972883276" sldId="278"/>
            <ac:picMk id="4" creationId="{1EDF02A0-CBE7-1568-13F4-E3F339F125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B2FDC-0223-46FC-83EC-4CA6825D43C7}" type="datetimeFigureOut">
              <a:rPr lang="en-US" smtClean="0"/>
              <a:t>5/2/2022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8C1BE-DAF4-444E-ADE4-12A535B18D02}" type="slidenum">
              <a:rPr lang="en-US" smtClean="0"/>
              <a:t>‹#›</a:t>
            </a:fld>
            <a:endParaRPr lang="en-US"/>
          </a:p>
        </p:txBody>
      </p:sp>
    </p:spTree>
    <p:extLst>
      <p:ext uri="{BB962C8B-B14F-4D97-AF65-F5344CB8AC3E}">
        <p14:creationId xmlns:p14="http://schemas.microsoft.com/office/powerpoint/2010/main" val="2962874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8C1BE-DAF4-444E-ADE4-12A535B18D02}" type="slidenum">
              <a:rPr lang="en-US" smtClean="0"/>
              <a:t>1</a:t>
            </a:fld>
            <a:endParaRPr lang="en-US"/>
          </a:p>
        </p:txBody>
      </p:sp>
    </p:spTree>
    <p:extLst>
      <p:ext uri="{BB962C8B-B14F-4D97-AF65-F5344CB8AC3E}">
        <p14:creationId xmlns:p14="http://schemas.microsoft.com/office/powerpoint/2010/main" val="407068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Cluster size (k) �2 �+ cos 𝜃𝜃1 . cos 𝜃𝜃2 . 𝑠𝑠𝑠𝑛 ( 2 ) This parameter needs to be set according to the application or problem domain. Time taken to cluster the data points with respect to different dataset sizes, cluster sizes and distance measures is also analyzed in this project. Finally, a larger geolocation dataset is clustered on Amazon EMR. The datasets used for the analysis are devicestatus.txt, sample-geo.txt, lat-longs.txt. These datasets are stored on Amazon S3. </a:t>
            </a:r>
          </a:p>
        </p:txBody>
      </p:sp>
      <p:sp>
        <p:nvSpPr>
          <p:cNvPr id="4" name="Slide Number Placeholder 3"/>
          <p:cNvSpPr>
            <a:spLocks noGrp="1"/>
          </p:cNvSpPr>
          <p:nvPr>
            <p:ph type="sldNum" sz="quarter" idx="5"/>
          </p:nvPr>
        </p:nvSpPr>
        <p:spPr/>
        <p:txBody>
          <a:bodyPr/>
          <a:lstStyle/>
          <a:p>
            <a:fld id="{E768C1BE-DAF4-444E-ADE4-12A535B18D02}" type="slidenum">
              <a:rPr lang="en-US" smtClean="0"/>
              <a:t>3</a:t>
            </a:fld>
            <a:endParaRPr lang="en-US"/>
          </a:p>
        </p:txBody>
      </p:sp>
    </p:spTree>
    <p:extLst>
      <p:ext uri="{BB962C8B-B14F-4D97-AF65-F5344CB8AC3E}">
        <p14:creationId xmlns:p14="http://schemas.microsoft.com/office/powerpoint/2010/main" val="1643629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above steps are carried out on a dataset with 9970 points. Similar preprocessing is done on the dataset and the resulting dataset is uploaded to Amazon S3. The below figure is the visualization of longitude and latitude pairs obtained from sample-geo.txt dataset</a:t>
            </a:r>
          </a:p>
        </p:txBody>
      </p:sp>
      <p:sp>
        <p:nvSpPr>
          <p:cNvPr id="4" name="Slide Number Placeholder 3"/>
          <p:cNvSpPr>
            <a:spLocks noGrp="1"/>
          </p:cNvSpPr>
          <p:nvPr>
            <p:ph type="sldNum" sz="quarter" idx="5"/>
          </p:nvPr>
        </p:nvSpPr>
        <p:spPr/>
        <p:txBody>
          <a:bodyPr/>
          <a:lstStyle/>
          <a:p>
            <a:fld id="{E768C1BE-DAF4-444E-ADE4-12A535B18D02}" type="slidenum">
              <a:rPr lang="en-US" smtClean="0"/>
              <a:t>6</a:t>
            </a:fld>
            <a:endParaRPr lang="en-US"/>
          </a:p>
        </p:txBody>
      </p:sp>
    </p:spTree>
    <p:extLst>
      <p:ext uri="{BB962C8B-B14F-4D97-AF65-F5344CB8AC3E}">
        <p14:creationId xmlns:p14="http://schemas.microsoft.com/office/powerpoint/2010/main" val="356255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Given below is the pseudocode of geo-clustering using k-means algorithm. To initialize the iterative algorithm, a random sample of k centroids are taken from the data points. In every iteration, the data points are assigned to their nearest centroid. This is measured using either the Euclidian or Haversine distance. Next, mean of each of the k clusters is calculated. This becomes the new centroid. Iteration distance is calculated by adding all the distances from every data point to the centroid. The goal is to minimize this distance. The middle point is calculated again using the new centroid. This process is repeated until convergence. In this project, Apache Spark framework is used. Spark is especially useful for parallel processing of distributed data with iterative algorithms on big data workloads. The implementation of the k-means algorithm is done using </a:t>
            </a:r>
            <a:r>
              <a:rPr lang="en-US" err="1"/>
              <a:t>PySpark</a:t>
            </a:r>
            <a:r>
              <a:rPr lang="en-US"/>
              <a:t>, which is the Python API to support Apache Spark</a:t>
            </a:r>
          </a:p>
        </p:txBody>
      </p:sp>
      <p:sp>
        <p:nvSpPr>
          <p:cNvPr id="4" name="Slide Number Placeholder 3"/>
          <p:cNvSpPr>
            <a:spLocks noGrp="1"/>
          </p:cNvSpPr>
          <p:nvPr>
            <p:ph type="sldNum" sz="quarter" idx="5"/>
          </p:nvPr>
        </p:nvSpPr>
        <p:spPr/>
        <p:txBody>
          <a:bodyPr/>
          <a:lstStyle/>
          <a:p>
            <a:fld id="{E768C1BE-DAF4-444E-ADE4-12A535B18D02}" type="slidenum">
              <a:rPr lang="en-US" smtClean="0"/>
              <a:t>10</a:t>
            </a:fld>
            <a:endParaRPr lang="en-US"/>
          </a:p>
        </p:txBody>
      </p:sp>
    </p:spTree>
    <p:extLst>
      <p:ext uri="{BB962C8B-B14F-4D97-AF65-F5344CB8AC3E}">
        <p14:creationId xmlns:p14="http://schemas.microsoft.com/office/powerpoint/2010/main" val="332344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4039-F6D1-97E2-2BA2-B23EBCA66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41CDB-D169-05F5-5B28-5BC104439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7FE375-8F53-1D70-CAC8-C7DF865632F2}"/>
              </a:ext>
            </a:extLst>
          </p:cNvPr>
          <p:cNvSpPr>
            <a:spLocks noGrp="1"/>
          </p:cNvSpPr>
          <p:nvPr>
            <p:ph type="dt" sz="half" idx="10"/>
          </p:nvPr>
        </p:nvSpPr>
        <p:spPr/>
        <p:txBody>
          <a:bodyPr/>
          <a:lstStyle/>
          <a:p>
            <a:fld id="{49E299CD-3E45-4894-A251-8CBD27A27A68}" type="datetimeFigureOut">
              <a:rPr lang="en-US" smtClean="0"/>
              <a:t>5/2/2022</a:t>
            </a:fld>
            <a:endParaRPr lang="en-US"/>
          </a:p>
        </p:txBody>
      </p:sp>
      <p:sp>
        <p:nvSpPr>
          <p:cNvPr id="5" name="Footer Placeholder 4">
            <a:extLst>
              <a:ext uri="{FF2B5EF4-FFF2-40B4-BE49-F238E27FC236}">
                <a16:creationId xmlns:a16="http://schemas.microsoft.com/office/drawing/2014/main" id="{5D0B20E7-8A95-BBA1-5C3F-EC64D127F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DF93F-8EFC-6694-E764-474315EB48A6}"/>
              </a:ext>
            </a:extLst>
          </p:cNvPr>
          <p:cNvSpPr>
            <a:spLocks noGrp="1"/>
          </p:cNvSpPr>
          <p:nvPr>
            <p:ph type="sldNum" sz="quarter" idx="12"/>
          </p:nvPr>
        </p:nvSpPr>
        <p:spPr/>
        <p:txBody>
          <a:bodyPr/>
          <a:lstStyle/>
          <a:p>
            <a:fld id="{97664FEB-A442-4FE8-A531-A6306EF22994}" type="slidenum">
              <a:rPr lang="en-US" smtClean="0"/>
              <a:t>‹#›</a:t>
            </a:fld>
            <a:endParaRPr lang="en-US"/>
          </a:p>
        </p:txBody>
      </p:sp>
    </p:spTree>
    <p:extLst>
      <p:ext uri="{BB962C8B-B14F-4D97-AF65-F5344CB8AC3E}">
        <p14:creationId xmlns:p14="http://schemas.microsoft.com/office/powerpoint/2010/main" val="349468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E321-2EBA-C6A9-DCFD-8D57A830F2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49FAE1-8869-4C19-9DA9-C5F3F766B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14510-E877-871F-08B9-8C70F6C8454C}"/>
              </a:ext>
            </a:extLst>
          </p:cNvPr>
          <p:cNvSpPr>
            <a:spLocks noGrp="1"/>
          </p:cNvSpPr>
          <p:nvPr>
            <p:ph type="dt" sz="half" idx="10"/>
          </p:nvPr>
        </p:nvSpPr>
        <p:spPr/>
        <p:txBody>
          <a:bodyPr/>
          <a:lstStyle/>
          <a:p>
            <a:fld id="{49E299CD-3E45-4894-A251-8CBD27A27A68}" type="datetimeFigureOut">
              <a:rPr lang="en-US" smtClean="0"/>
              <a:t>5/2/2022</a:t>
            </a:fld>
            <a:endParaRPr lang="en-US"/>
          </a:p>
        </p:txBody>
      </p:sp>
      <p:sp>
        <p:nvSpPr>
          <p:cNvPr id="5" name="Footer Placeholder 4">
            <a:extLst>
              <a:ext uri="{FF2B5EF4-FFF2-40B4-BE49-F238E27FC236}">
                <a16:creationId xmlns:a16="http://schemas.microsoft.com/office/drawing/2014/main" id="{873609E9-291E-37EA-8FA4-240972364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4F2DC-5CFF-7ECB-08EE-8276BC4EF45D}"/>
              </a:ext>
            </a:extLst>
          </p:cNvPr>
          <p:cNvSpPr>
            <a:spLocks noGrp="1"/>
          </p:cNvSpPr>
          <p:nvPr>
            <p:ph type="sldNum" sz="quarter" idx="12"/>
          </p:nvPr>
        </p:nvSpPr>
        <p:spPr/>
        <p:txBody>
          <a:bodyPr/>
          <a:lstStyle/>
          <a:p>
            <a:fld id="{97664FEB-A442-4FE8-A531-A6306EF22994}" type="slidenum">
              <a:rPr lang="en-US" smtClean="0"/>
              <a:t>‹#›</a:t>
            </a:fld>
            <a:endParaRPr lang="en-US"/>
          </a:p>
        </p:txBody>
      </p:sp>
    </p:spTree>
    <p:extLst>
      <p:ext uri="{BB962C8B-B14F-4D97-AF65-F5344CB8AC3E}">
        <p14:creationId xmlns:p14="http://schemas.microsoft.com/office/powerpoint/2010/main" val="406243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6FE2AF-A596-690F-F0B0-1D7682F38F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2A527-C3E6-4E55-E465-88E2E9A5A8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2AF70-6BB9-E9E8-6183-2BBFDB442F60}"/>
              </a:ext>
            </a:extLst>
          </p:cNvPr>
          <p:cNvSpPr>
            <a:spLocks noGrp="1"/>
          </p:cNvSpPr>
          <p:nvPr>
            <p:ph type="dt" sz="half" idx="10"/>
          </p:nvPr>
        </p:nvSpPr>
        <p:spPr/>
        <p:txBody>
          <a:bodyPr/>
          <a:lstStyle/>
          <a:p>
            <a:fld id="{49E299CD-3E45-4894-A251-8CBD27A27A68}" type="datetimeFigureOut">
              <a:rPr lang="en-US" smtClean="0"/>
              <a:t>5/2/2022</a:t>
            </a:fld>
            <a:endParaRPr lang="en-US"/>
          </a:p>
        </p:txBody>
      </p:sp>
      <p:sp>
        <p:nvSpPr>
          <p:cNvPr id="5" name="Footer Placeholder 4">
            <a:extLst>
              <a:ext uri="{FF2B5EF4-FFF2-40B4-BE49-F238E27FC236}">
                <a16:creationId xmlns:a16="http://schemas.microsoft.com/office/drawing/2014/main" id="{30A174B2-F2EB-769B-8C4D-5E2005C1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5D2DC-9B2B-23DA-D242-C7D0A696C189}"/>
              </a:ext>
            </a:extLst>
          </p:cNvPr>
          <p:cNvSpPr>
            <a:spLocks noGrp="1"/>
          </p:cNvSpPr>
          <p:nvPr>
            <p:ph type="sldNum" sz="quarter" idx="12"/>
          </p:nvPr>
        </p:nvSpPr>
        <p:spPr/>
        <p:txBody>
          <a:bodyPr/>
          <a:lstStyle/>
          <a:p>
            <a:fld id="{97664FEB-A442-4FE8-A531-A6306EF22994}" type="slidenum">
              <a:rPr lang="en-US" smtClean="0"/>
              <a:t>‹#›</a:t>
            </a:fld>
            <a:endParaRPr lang="en-US"/>
          </a:p>
        </p:txBody>
      </p:sp>
    </p:spTree>
    <p:extLst>
      <p:ext uri="{BB962C8B-B14F-4D97-AF65-F5344CB8AC3E}">
        <p14:creationId xmlns:p14="http://schemas.microsoft.com/office/powerpoint/2010/main" val="101846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F81E-8B0A-3974-D265-0CCD33D014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C76AD-8EBD-5E40-16BA-579AA126C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67F69-BACB-D106-7B41-903CB4065D98}"/>
              </a:ext>
            </a:extLst>
          </p:cNvPr>
          <p:cNvSpPr>
            <a:spLocks noGrp="1"/>
          </p:cNvSpPr>
          <p:nvPr>
            <p:ph type="dt" sz="half" idx="10"/>
          </p:nvPr>
        </p:nvSpPr>
        <p:spPr/>
        <p:txBody>
          <a:bodyPr/>
          <a:lstStyle/>
          <a:p>
            <a:fld id="{49E299CD-3E45-4894-A251-8CBD27A27A68}" type="datetimeFigureOut">
              <a:rPr lang="en-US" smtClean="0"/>
              <a:t>5/2/2022</a:t>
            </a:fld>
            <a:endParaRPr lang="en-US"/>
          </a:p>
        </p:txBody>
      </p:sp>
      <p:sp>
        <p:nvSpPr>
          <p:cNvPr id="5" name="Footer Placeholder 4">
            <a:extLst>
              <a:ext uri="{FF2B5EF4-FFF2-40B4-BE49-F238E27FC236}">
                <a16:creationId xmlns:a16="http://schemas.microsoft.com/office/drawing/2014/main" id="{5B566274-A040-6B8F-CBEA-6662C17F2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BE5E6-C84A-8A91-EEF9-C5F1E3562923}"/>
              </a:ext>
            </a:extLst>
          </p:cNvPr>
          <p:cNvSpPr>
            <a:spLocks noGrp="1"/>
          </p:cNvSpPr>
          <p:nvPr>
            <p:ph type="sldNum" sz="quarter" idx="12"/>
          </p:nvPr>
        </p:nvSpPr>
        <p:spPr/>
        <p:txBody>
          <a:bodyPr/>
          <a:lstStyle/>
          <a:p>
            <a:fld id="{97664FEB-A442-4FE8-A531-A6306EF22994}" type="slidenum">
              <a:rPr lang="en-US" smtClean="0"/>
              <a:t>‹#›</a:t>
            </a:fld>
            <a:endParaRPr lang="en-US"/>
          </a:p>
        </p:txBody>
      </p:sp>
    </p:spTree>
    <p:extLst>
      <p:ext uri="{BB962C8B-B14F-4D97-AF65-F5344CB8AC3E}">
        <p14:creationId xmlns:p14="http://schemas.microsoft.com/office/powerpoint/2010/main" val="356248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87F7-EDB5-FB8C-B203-890AF066E4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7B9A67-5AE9-7E56-6FE6-439B0EFEB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30653A-26B3-D4DA-65BB-17A5A25E29C8}"/>
              </a:ext>
            </a:extLst>
          </p:cNvPr>
          <p:cNvSpPr>
            <a:spLocks noGrp="1"/>
          </p:cNvSpPr>
          <p:nvPr>
            <p:ph type="dt" sz="half" idx="10"/>
          </p:nvPr>
        </p:nvSpPr>
        <p:spPr/>
        <p:txBody>
          <a:bodyPr/>
          <a:lstStyle/>
          <a:p>
            <a:fld id="{49E299CD-3E45-4894-A251-8CBD27A27A68}" type="datetimeFigureOut">
              <a:rPr lang="en-US" smtClean="0"/>
              <a:t>5/2/2022</a:t>
            </a:fld>
            <a:endParaRPr lang="en-US"/>
          </a:p>
        </p:txBody>
      </p:sp>
      <p:sp>
        <p:nvSpPr>
          <p:cNvPr id="5" name="Footer Placeholder 4">
            <a:extLst>
              <a:ext uri="{FF2B5EF4-FFF2-40B4-BE49-F238E27FC236}">
                <a16:creationId xmlns:a16="http://schemas.microsoft.com/office/drawing/2014/main" id="{8E0A0F4F-D347-1838-9743-973FF8403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8306D-4D36-3962-5C91-FB8A485D02F5}"/>
              </a:ext>
            </a:extLst>
          </p:cNvPr>
          <p:cNvSpPr>
            <a:spLocks noGrp="1"/>
          </p:cNvSpPr>
          <p:nvPr>
            <p:ph type="sldNum" sz="quarter" idx="12"/>
          </p:nvPr>
        </p:nvSpPr>
        <p:spPr/>
        <p:txBody>
          <a:bodyPr/>
          <a:lstStyle/>
          <a:p>
            <a:fld id="{97664FEB-A442-4FE8-A531-A6306EF22994}" type="slidenum">
              <a:rPr lang="en-US" smtClean="0"/>
              <a:t>‹#›</a:t>
            </a:fld>
            <a:endParaRPr lang="en-US"/>
          </a:p>
        </p:txBody>
      </p:sp>
    </p:spTree>
    <p:extLst>
      <p:ext uri="{BB962C8B-B14F-4D97-AF65-F5344CB8AC3E}">
        <p14:creationId xmlns:p14="http://schemas.microsoft.com/office/powerpoint/2010/main" val="217897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1D01-BC59-0234-D4AF-4B0F0ABA6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B4748-3578-A657-69A3-DFC1CECD8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09A083-65A5-466A-3CA5-2483D0FFA0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C1383A-1B92-94F7-A7ED-819203B266DB}"/>
              </a:ext>
            </a:extLst>
          </p:cNvPr>
          <p:cNvSpPr>
            <a:spLocks noGrp="1"/>
          </p:cNvSpPr>
          <p:nvPr>
            <p:ph type="dt" sz="half" idx="10"/>
          </p:nvPr>
        </p:nvSpPr>
        <p:spPr/>
        <p:txBody>
          <a:bodyPr/>
          <a:lstStyle/>
          <a:p>
            <a:fld id="{49E299CD-3E45-4894-A251-8CBD27A27A68}" type="datetimeFigureOut">
              <a:rPr lang="en-US" smtClean="0"/>
              <a:t>5/2/2022</a:t>
            </a:fld>
            <a:endParaRPr lang="en-US"/>
          </a:p>
        </p:txBody>
      </p:sp>
      <p:sp>
        <p:nvSpPr>
          <p:cNvPr id="6" name="Footer Placeholder 5">
            <a:extLst>
              <a:ext uri="{FF2B5EF4-FFF2-40B4-BE49-F238E27FC236}">
                <a16:creationId xmlns:a16="http://schemas.microsoft.com/office/drawing/2014/main" id="{0BCC7F3E-5D53-AF96-1C30-905CFE309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AA39A-4707-3C8D-231D-49FCA83C0385}"/>
              </a:ext>
            </a:extLst>
          </p:cNvPr>
          <p:cNvSpPr>
            <a:spLocks noGrp="1"/>
          </p:cNvSpPr>
          <p:nvPr>
            <p:ph type="sldNum" sz="quarter" idx="12"/>
          </p:nvPr>
        </p:nvSpPr>
        <p:spPr/>
        <p:txBody>
          <a:bodyPr/>
          <a:lstStyle/>
          <a:p>
            <a:fld id="{97664FEB-A442-4FE8-A531-A6306EF22994}" type="slidenum">
              <a:rPr lang="en-US" smtClean="0"/>
              <a:t>‹#›</a:t>
            </a:fld>
            <a:endParaRPr lang="en-US"/>
          </a:p>
        </p:txBody>
      </p:sp>
    </p:spTree>
    <p:extLst>
      <p:ext uri="{BB962C8B-B14F-4D97-AF65-F5344CB8AC3E}">
        <p14:creationId xmlns:p14="http://schemas.microsoft.com/office/powerpoint/2010/main" val="348348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CBC0-4F9A-1447-1DA8-B8D8922158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48B113-3422-59D5-57D3-B2B076D6D8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455B60-E38F-7292-5B93-5552298CF0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A3EB01-C9A5-76B9-3EF6-619D1D0FB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EB0EA-F2F7-F73D-37CF-CEDE1FA2F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BD2FA2-2D71-EDCC-993A-038AF070BC62}"/>
              </a:ext>
            </a:extLst>
          </p:cNvPr>
          <p:cNvSpPr>
            <a:spLocks noGrp="1"/>
          </p:cNvSpPr>
          <p:nvPr>
            <p:ph type="dt" sz="half" idx="10"/>
          </p:nvPr>
        </p:nvSpPr>
        <p:spPr/>
        <p:txBody>
          <a:bodyPr/>
          <a:lstStyle/>
          <a:p>
            <a:fld id="{49E299CD-3E45-4894-A251-8CBD27A27A68}" type="datetimeFigureOut">
              <a:rPr lang="en-US" smtClean="0"/>
              <a:t>5/2/2022</a:t>
            </a:fld>
            <a:endParaRPr lang="en-US"/>
          </a:p>
        </p:txBody>
      </p:sp>
      <p:sp>
        <p:nvSpPr>
          <p:cNvPr id="8" name="Footer Placeholder 7">
            <a:extLst>
              <a:ext uri="{FF2B5EF4-FFF2-40B4-BE49-F238E27FC236}">
                <a16:creationId xmlns:a16="http://schemas.microsoft.com/office/drawing/2014/main" id="{AE670CAB-07AE-73E6-7071-B41B90BCC6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431A22-7DCE-5DBF-DF8C-EF558F74A04E}"/>
              </a:ext>
            </a:extLst>
          </p:cNvPr>
          <p:cNvSpPr>
            <a:spLocks noGrp="1"/>
          </p:cNvSpPr>
          <p:nvPr>
            <p:ph type="sldNum" sz="quarter" idx="12"/>
          </p:nvPr>
        </p:nvSpPr>
        <p:spPr/>
        <p:txBody>
          <a:bodyPr/>
          <a:lstStyle/>
          <a:p>
            <a:fld id="{97664FEB-A442-4FE8-A531-A6306EF22994}" type="slidenum">
              <a:rPr lang="en-US" smtClean="0"/>
              <a:t>‹#›</a:t>
            </a:fld>
            <a:endParaRPr lang="en-US"/>
          </a:p>
        </p:txBody>
      </p:sp>
    </p:spTree>
    <p:extLst>
      <p:ext uri="{BB962C8B-B14F-4D97-AF65-F5344CB8AC3E}">
        <p14:creationId xmlns:p14="http://schemas.microsoft.com/office/powerpoint/2010/main" val="23910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162C-8E84-9332-7AC2-C860BBCD14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A6A5FB-EC66-64AB-A765-FEF0F038361A}"/>
              </a:ext>
            </a:extLst>
          </p:cNvPr>
          <p:cNvSpPr>
            <a:spLocks noGrp="1"/>
          </p:cNvSpPr>
          <p:nvPr>
            <p:ph type="dt" sz="half" idx="10"/>
          </p:nvPr>
        </p:nvSpPr>
        <p:spPr/>
        <p:txBody>
          <a:bodyPr/>
          <a:lstStyle/>
          <a:p>
            <a:fld id="{49E299CD-3E45-4894-A251-8CBD27A27A68}" type="datetimeFigureOut">
              <a:rPr lang="en-US" smtClean="0"/>
              <a:t>5/2/2022</a:t>
            </a:fld>
            <a:endParaRPr lang="en-US"/>
          </a:p>
        </p:txBody>
      </p:sp>
      <p:sp>
        <p:nvSpPr>
          <p:cNvPr id="4" name="Footer Placeholder 3">
            <a:extLst>
              <a:ext uri="{FF2B5EF4-FFF2-40B4-BE49-F238E27FC236}">
                <a16:creationId xmlns:a16="http://schemas.microsoft.com/office/drawing/2014/main" id="{A6007FE3-D0DC-E83F-CA89-08BB87DB38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10271C-5376-55F1-6CF5-8C0F89632ED8}"/>
              </a:ext>
            </a:extLst>
          </p:cNvPr>
          <p:cNvSpPr>
            <a:spLocks noGrp="1"/>
          </p:cNvSpPr>
          <p:nvPr>
            <p:ph type="sldNum" sz="quarter" idx="12"/>
          </p:nvPr>
        </p:nvSpPr>
        <p:spPr/>
        <p:txBody>
          <a:bodyPr/>
          <a:lstStyle/>
          <a:p>
            <a:fld id="{97664FEB-A442-4FE8-A531-A6306EF22994}" type="slidenum">
              <a:rPr lang="en-US" smtClean="0"/>
              <a:t>‹#›</a:t>
            </a:fld>
            <a:endParaRPr lang="en-US"/>
          </a:p>
        </p:txBody>
      </p:sp>
    </p:spTree>
    <p:extLst>
      <p:ext uri="{BB962C8B-B14F-4D97-AF65-F5344CB8AC3E}">
        <p14:creationId xmlns:p14="http://schemas.microsoft.com/office/powerpoint/2010/main" val="43470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05503-C83C-6D5C-7A97-81A67C846060}"/>
              </a:ext>
            </a:extLst>
          </p:cNvPr>
          <p:cNvSpPr>
            <a:spLocks noGrp="1"/>
          </p:cNvSpPr>
          <p:nvPr>
            <p:ph type="dt" sz="half" idx="10"/>
          </p:nvPr>
        </p:nvSpPr>
        <p:spPr/>
        <p:txBody>
          <a:bodyPr/>
          <a:lstStyle/>
          <a:p>
            <a:fld id="{49E299CD-3E45-4894-A251-8CBD27A27A68}" type="datetimeFigureOut">
              <a:rPr lang="en-US" smtClean="0"/>
              <a:t>5/2/2022</a:t>
            </a:fld>
            <a:endParaRPr lang="en-US"/>
          </a:p>
        </p:txBody>
      </p:sp>
      <p:sp>
        <p:nvSpPr>
          <p:cNvPr id="3" name="Footer Placeholder 2">
            <a:extLst>
              <a:ext uri="{FF2B5EF4-FFF2-40B4-BE49-F238E27FC236}">
                <a16:creationId xmlns:a16="http://schemas.microsoft.com/office/drawing/2014/main" id="{1BBED90E-67C4-26C2-3B43-2D4B5586D2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068D76-412D-DCDA-A6DC-F5BD972AD0AE}"/>
              </a:ext>
            </a:extLst>
          </p:cNvPr>
          <p:cNvSpPr>
            <a:spLocks noGrp="1"/>
          </p:cNvSpPr>
          <p:nvPr>
            <p:ph type="sldNum" sz="quarter" idx="12"/>
          </p:nvPr>
        </p:nvSpPr>
        <p:spPr/>
        <p:txBody>
          <a:bodyPr/>
          <a:lstStyle/>
          <a:p>
            <a:fld id="{97664FEB-A442-4FE8-A531-A6306EF22994}" type="slidenum">
              <a:rPr lang="en-US" smtClean="0"/>
              <a:t>‹#›</a:t>
            </a:fld>
            <a:endParaRPr lang="en-US"/>
          </a:p>
        </p:txBody>
      </p:sp>
    </p:spTree>
    <p:extLst>
      <p:ext uri="{BB962C8B-B14F-4D97-AF65-F5344CB8AC3E}">
        <p14:creationId xmlns:p14="http://schemas.microsoft.com/office/powerpoint/2010/main" val="427996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65EA-2689-DEA8-24E7-46EDA7EEE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C9010A-B1A6-820B-B2C9-2351F6AB7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7F1497-B626-C4E2-FCA3-68B0D80F3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94008-AC01-A148-448D-DF9753CC54FB}"/>
              </a:ext>
            </a:extLst>
          </p:cNvPr>
          <p:cNvSpPr>
            <a:spLocks noGrp="1"/>
          </p:cNvSpPr>
          <p:nvPr>
            <p:ph type="dt" sz="half" idx="10"/>
          </p:nvPr>
        </p:nvSpPr>
        <p:spPr/>
        <p:txBody>
          <a:bodyPr/>
          <a:lstStyle/>
          <a:p>
            <a:fld id="{49E299CD-3E45-4894-A251-8CBD27A27A68}" type="datetimeFigureOut">
              <a:rPr lang="en-US" smtClean="0"/>
              <a:t>5/2/2022</a:t>
            </a:fld>
            <a:endParaRPr lang="en-US"/>
          </a:p>
        </p:txBody>
      </p:sp>
      <p:sp>
        <p:nvSpPr>
          <p:cNvPr id="6" name="Footer Placeholder 5">
            <a:extLst>
              <a:ext uri="{FF2B5EF4-FFF2-40B4-BE49-F238E27FC236}">
                <a16:creationId xmlns:a16="http://schemas.microsoft.com/office/drawing/2014/main" id="{8543EC53-85F3-8EAE-DE34-332B50F74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42E115-12F0-7D37-7B78-748D7279416C}"/>
              </a:ext>
            </a:extLst>
          </p:cNvPr>
          <p:cNvSpPr>
            <a:spLocks noGrp="1"/>
          </p:cNvSpPr>
          <p:nvPr>
            <p:ph type="sldNum" sz="quarter" idx="12"/>
          </p:nvPr>
        </p:nvSpPr>
        <p:spPr/>
        <p:txBody>
          <a:bodyPr/>
          <a:lstStyle/>
          <a:p>
            <a:fld id="{97664FEB-A442-4FE8-A531-A6306EF22994}" type="slidenum">
              <a:rPr lang="en-US" smtClean="0"/>
              <a:t>‹#›</a:t>
            </a:fld>
            <a:endParaRPr lang="en-US"/>
          </a:p>
        </p:txBody>
      </p:sp>
    </p:spTree>
    <p:extLst>
      <p:ext uri="{BB962C8B-B14F-4D97-AF65-F5344CB8AC3E}">
        <p14:creationId xmlns:p14="http://schemas.microsoft.com/office/powerpoint/2010/main" val="48992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B618-8507-83F3-B67E-0A43A0DCA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6B32CF-C5C5-2974-CCB1-FCEA1C161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98018E-7914-41FE-9AD3-B0BC2EF2F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C131C-553C-ECAD-744B-DE8788BAC5FE}"/>
              </a:ext>
            </a:extLst>
          </p:cNvPr>
          <p:cNvSpPr>
            <a:spLocks noGrp="1"/>
          </p:cNvSpPr>
          <p:nvPr>
            <p:ph type="dt" sz="half" idx="10"/>
          </p:nvPr>
        </p:nvSpPr>
        <p:spPr/>
        <p:txBody>
          <a:bodyPr/>
          <a:lstStyle/>
          <a:p>
            <a:fld id="{49E299CD-3E45-4894-A251-8CBD27A27A68}" type="datetimeFigureOut">
              <a:rPr lang="en-US" smtClean="0"/>
              <a:t>5/2/2022</a:t>
            </a:fld>
            <a:endParaRPr lang="en-US"/>
          </a:p>
        </p:txBody>
      </p:sp>
      <p:sp>
        <p:nvSpPr>
          <p:cNvPr id="6" name="Footer Placeholder 5">
            <a:extLst>
              <a:ext uri="{FF2B5EF4-FFF2-40B4-BE49-F238E27FC236}">
                <a16:creationId xmlns:a16="http://schemas.microsoft.com/office/drawing/2014/main" id="{F1579328-9F10-3022-F73C-5FEB8B8D3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A0269-4C8D-D264-BAF0-43C5307ECD3B}"/>
              </a:ext>
            </a:extLst>
          </p:cNvPr>
          <p:cNvSpPr>
            <a:spLocks noGrp="1"/>
          </p:cNvSpPr>
          <p:nvPr>
            <p:ph type="sldNum" sz="quarter" idx="12"/>
          </p:nvPr>
        </p:nvSpPr>
        <p:spPr/>
        <p:txBody>
          <a:bodyPr/>
          <a:lstStyle/>
          <a:p>
            <a:fld id="{97664FEB-A442-4FE8-A531-A6306EF22994}" type="slidenum">
              <a:rPr lang="en-US" smtClean="0"/>
              <a:t>‹#›</a:t>
            </a:fld>
            <a:endParaRPr lang="en-US"/>
          </a:p>
        </p:txBody>
      </p:sp>
    </p:spTree>
    <p:extLst>
      <p:ext uri="{BB962C8B-B14F-4D97-AF65-F5344CB8AC3E}">
        <p14:creationId xmlns:p14="http://schemas.microsoft.com/office/powerpoint/2010/main" val="96112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610E9A-106F-EE7C-2C0A-D76F8ED20F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6BDD16-D9C6-599F-48FB-6577B398F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D329D-C12D-7DF9-85D8-49C651461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299CD-3E45-4894-A251-8CBD27A27A68}" type="datetimeFigureOut">
              <a:rPr lang="en-US" smtClean="0"/>
              <a:t>5/2/2022</a:t>
            </a:fld>
            <a:endParaRPr lang="en-US"/>
          </a:p>
        </p:txBody>
      </p:sp>
      <p:sp>
        <p:nvSpPr>
          <p:cNvPr id="5" name="Footer Placeholder 4">
            <a:extLst>
              <a:ext uri="{FF2B5EF4-FFF2-40B4-BE49-F238E27FC236}">
                <a16:creationId xmlns:a16="http://schemas.microsoft.com/office/drawing/2014/main" id="{769E6186-6A4F-1914-4FD4-01D7C7B9F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3A0E44-86D3-59CF-07BD-87B6C8FB2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64FEB-A442-4FE8-A531-A6306EF22994}" type="slidenum">
              <a:rPr lang="en-US" smtClean="0"/>
              <a:t>‹#›</a:t>
            </a:fld>
            <a:endParaRPr lang="en-US"/>
          </a:p>
        </p:txBody>
      </p:sp>
    </p:spTree>
    <p:extLst>
      <p:ext uri="{BB962C8B-B14F-4D97-AF65-F5344CB8AC3E}">
        <p14:creationId xmlns:p14="http://schemas.microsoft.com/office/powerpoint/2010/main" val="1581743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B1DB-65DF-C410-DA37-60F04EEC27C4}"/>
              </a:ext>
            </a:extLst>
          </p:cNvPr>
          <p:cNvSpPr>
            <a:spLocks noGrp="1"/>
          </p:cNvSpPr>
          <p:nvPr>
            <p:ph type="ctrTitle"/>
          </p:nvPr>
        </p:nvSpPr>
        <p:spPr/>
        <p:txBody>
          <a:bodyPr>
            <a:normAutofit/>
          </a:bodyPr>
          <a:lstStyle/>
          <a:p>
            <a:r>
              <a:rPr lang="en-US" sz="4400" b="1"/>
              <a:t>GEO-LOCATION CLUSTERING USING K-MEANS ALGORITHM </a:t>
            </a:r>
          </a:p>
        </p:txBody>
      </p:sp>
      <p:sp>
        <p:nvSpPr>
          <p:cNvPr id="3" name="Subtitle 2">
            <a:extLst>
              <a:ext uri="{FF2B5EF4-FFF2-40B4-BE49-F238E27FC236}">
                <a16:creationId xmlns:a16="http://schemas.microsoft.com/office/drawing/2014/main" id="{53566F7C-6044-BB50-FF53-7ED6668855E7}"/>
              </a:ext>
            </a:extLst>
          </p:cNvPr>
          <p:cNvSpPr>
            <a:spLocks noGrp="1"/>
          </p:cNvSpPr>
          <p:nvPr>
            <p:ph type="subTitle" idx="1"/>
          </p:nvPr>
        </p:nvSpPr>
        <p:spPr/>
        <p:txBody>
          <a:bodyPr vert="horz" lIns="91440" tIns="45720" rIns="91440" bIns="45720" rtlCol="0" anchor="t">
            <a:noAutofit/>
          </a:bodyPr>
          <a:lstStyle/>
          <a:p>
            <a:pPr algn="l"/>
            <a:r>
              <a:rPr lang="en-US" sz="2800" b="1">
                <a:latin typeface="Times New Roman"/>
                <a:cs typeface="Times New Roman"/>
              </a:rPr>
              <a:t>Project Members:</a:t>
            </a:r>
          </a:p>
          <a:p>
            <a:pPr marL="457200" indent="-457200" algn="l">
              <a:buFont typeface="Arial" panose="020B0604020202020204" pitchFamily="34" charset="0"/>
              <a:buChar char="•"/>
            </a:pPr>
            <a:r>
              <a:rPr lang="en-US" sz="2800">
                <a:latin typeface="Times New Roman"/>
                <a:cs typeface="Times New Roman"/>
              </a:rPr>
              <a:t>Revanth Reddy Bandaru group-2</a:t>
            </a:r>
            <a:endParaRPr lang="en-US" sz="28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a:latin typeface="Times New Roman"/>
                <a:cs typeface="Times New Roman"/>
              </a:rPr>
              <a:t>Sai Priya Mallu                group-2</a:t>
            </a:r>
            <a:endParaRPr lang="en-US" sz="28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a:latin typeface="Times New Roman"/>
                <a:cs typeface="Times New Roman"/>
              </a:rPr>
              <a:t>Veera Venkat Sunil Kumar Seelam  group-2</a:t>
            </a:r>
            <a:endParaRPr lang="en-US" sz="28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a:latin typeface="Times New Roman"/>
                <a:cs typeface="Times New Roman"/>
              </a:rPr>
              <a:t>Preetam N Soni      group-1</a:t>
            </a:r>
            <a:endParaRPr lang="en-US" sz="2800">
              <a:latin typeface="Times New Roman" panose="02020603050405020304" pitchFamily="18" charset="0"/>
              <a:cs typeface="Times New Roman" panose="02020603050405020304" pitchFamily="18" charset="0"/>
            </a:endParaRPr>
          </a:p>
        </p:txBody>
      </p:sp>
      <p:pic>
        <p:nvPicPr>
          <p:cNvPr id="4" name="Picture 4" descr="University of New Haven - Wikipedia">
            <a:extLst>
              <a:ext uri="{FF2B5EF4-FFF2-40B4-BE49-F238E27FC236}">
                <a16:creationId xmlns:a16="http://schemas.microsoft.com/office/drawing/2014/main" id="{25A0E1ED-EC8E-C08E-0DC7-74105F9FF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629" y="-65314"/>
            <a:ext cx="1774371" cy="177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90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285B-2AD9-9303-93DF-71AE436A0D45}"/>
              </a:ext>
            </a:extLst>
          </p:cNvPr>
          <p:cNvSpPr>
            <a:spLocks noGrp="1"/>
          </p:cNvSpPr>
          <p:nvPr>
            <p:ph type="title"/>
          </p:nvPr>
        </p:nvSpPr>
        <p:spPr/>
        <p:txBody>
          <a:bodyPr>
            <a:normAutofit/>
          </a:bodyPr>
          <a:lstStyle/>
          <a:p>
            <a:r>
              <a:rPr lang="en-US" sz="4000" b="1"/>
              <a:t>Implementation of the K-means algorithm </a:t>
            </a:r>
          </a:p>
        </p:txBody>
      </p:sp>
      <p:sp>
        <p:nvSpPr>
          <p:cNvPr id="3" name="Content Placeholder 2">
            <a:extLst>
              <a:ext uri="{FF2B5EF4-FFF2-40B4-BE49-F238E27FC236}">
                <a16:creationId xmlns:a16="http://schemas.microsoft.com/office/drawing/2014/main" id="{42CE80AF-64C5-CFE4-3462-0D15A2BB5612}"/>
              </a:ext>
            </a:extLst>
          </p:cNvPr>
          <p:cNvSpPr>
            <a:spLocks noGrp="1"/>
          </p:cNvSpPr>
          <p:nvPr>
            <p:ph idx="1"/>
          </p:nvPr>
        </p:nvSpPr>
        <p:spPr/>
        <p:txBody>
          <a:bodyPr/>
          <a:lstStyle/>
          <a:p>
            <a:r>
              <a:rPr lang="en-US"/>
              <a:t>To initialize the iterative algorithm, a random sample of k centroids are taken from the data points</a:t>
            </a:r>
          </a:p>
          <a:p>
            <a:r>
              <a:rPr lang="en-US"/>
              <a:t>In every iteration, the data points are assigned to their nearest centroid. This is measured using either the Euclidian or Haversine distance. Next, mean of each of the k clusters is calculated.</a:t>
            </a:r>
          </a:p>
          <a:p>
            <a:endParaRPr lang="en-US"/>
          </a:p>
        </p:txBody>
      </p:sp>
      <p:pic>
        <p:nvPicPr>
          <p:cNvPr id="4" name="Picture 4" descr="University of New Haven - Wikipedia">
            <a:extLst>
              <a:ext uri="{FF2B5EF4-FFF2-40B4-BE49-F238E27FC236}">
                <a16:creationId xmlns:a16="http://schemas.microsoft.com/office/drawing/2014/main" id="{90A15253-95B7-2D7B-14B8-455AF6376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84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scatter chart&#10;&#10;Description automatically generated">
            <a:extLst>
              <a:ext uri="{FF2B5EF4-FFF2-40B4-BE49-F238E27FC236}">
                <a16:creationId xmlns:a16="http://schemas.microsoft.com/office/drawing/2014/main" id="{5E9A90B2-890C-AB6C-725A-0A21C2C98BE3}"/>
              </a:ext>
            </a:extLst>
          </p:cNvPr>
          <p:cNvPicPr>
            <a:picLocks noChangeAspect="1"/>
          </p:cNvPicPr>
          <p:nvPr/>
        </p:nvPicPr>
        <p:blipFill>
          <a:blip r:embed="rId2"/>
          <a:stretch>
            <a:fillRect/>
          </a:stretch>
        </p:blipFill>
        <p:spPr>
          <a:xfrm>
            <a:off x="2896853" y="1903962"/>
            <a:ext cx="6605391" cy="3808177"/>
          </a:xfrm>
          <a:prstGeom prst="rect">
            <a:avLst/>
          </a:prstGeom>
        </p:spPr>
      </p:pic>
      <p:sp>
        <p:nvSpPr>
          <p:cNvPr id="6" name="TextBox 5">
            <a:extLst>
              <a:ext uri="{FF2B5EF4-FFF2-40B4-BE49-F238E27FC236}">
                <a16:creationId xmlns:a16="http://schemas.microsoft.com/office/drawing/2014/main" id="{57B750C9-708E-CB50-FF22-5E571E15EBA9}"/>
              </a:ext>
            </a:extLst>
          </p:cNvPr>
          <p:cNvSpPr txBox="1"/>
          <p:nvPr/>
        </p:nvSpPr>
        <p:spPr>
          <a:xfrm>
            <a:off x="4775200" y="171704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Implementing of K means</a:t>
            </a:r>
          </a:p>
        </p:txBody>
      </p:sp>
    </p:spTree>
    <p:extLst>
      <p:ext uri="{BB962C8B-B14F-4D97-AF65-F5344CB8AC3E}">
        <p14:creationId xmlns:p14="http://schemas.microsoft.com/office/powerpoint/2010/main" val="234686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ap&#10;&#10;Description automatically generated">
            <a:extLst>
              <a:ext uri="{FF2B5EF4-FFF2-40B4-BE49-F238E27FC236}">
                <a16:creationId xmlns:a16="http://schemas.microsoft.com/office/drawing/2014/main" id="{E5EA60B2-D37D-5862-9357-879714006506}"/>
              </a:ext>
            </a:extLst>
          </p:cNvPr>
          <p:cNvPicPr>
            <a:picLocks noChangeAspect="1"/>
          </p:cNvPicPr>
          <p:nvPr/>
        </p:nvPicPr>
        <p:blipFill>
          <a:blip r:embed="rId2"/>
          <a:stretch>
            <a:fillRect/>
          </a:stretch>
        </p:blipFill>
        <p:spPr>
          <a:xfrm>
            <a:off x="2991633" y="275051"/>
            <a:ext cx="5634624" cy="6161762"/>
          </a:xfrm>
          <a:prstGeom prst="rect">
            <a:avLst/>
          </a:prstGeom>
        </p:spPr>
      </p:pic>
      <p:sp>
        <p:nvSpPr>
          <p:cNvPr id="6" name="TextBox 5">
            <a:extLst>
              <a:ext uri="{FF2B5EF4-FFF2-40B4-BE49-F238E27FC236}">
                <a16:creationId xmlns:a16="http://schemas.microsoft.com/office/drawing/2014/main" id="{74865595-12B3-BCA4-CFC3-949D9211DC09}"/>
              </a:ext>
            </a:extLst>
          </p:cNvPr>
          <p:cNvSpPr txBox="1"/>
          <p:nvPr/>
        </p:nvSpPr>
        <p:spPr>
          <a:xfrm>
            <a:off x="4480560"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Implementing of K means</a:t>
            </a:r>
          </a:p>
        </p:txBody>
      </p:sp>
    </p:spTree>
    <p:extLst>
      <p:ext uri="{BB962C8B-B14F-4D97-AF65-F5344CB8AC3E}">
        <p14:creationId xmlns:p14="http://schemas.microsoft.com/office/powerpoint/2010/main" val="54532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852B-7F4F-EABD-9B41-758A02A105FB}"/>
              </a:ext>
            </a:extLst>
          </p:cNvPr>
          <p:cNvSpPr>
            <a:spLocks noGrp="1"/>
          </p:cNvSpPr>
          <p:nvPr>
            <p:ph type="title"/>
          </p:nvPr>
        </p:nvSpPr>
        <p:spPr/>
        <p:txBody>
          <a:bodyPr/>
          <a:lstStyle/>
          <a:p>
            <a:r>
              <a:rPr lang="en-US" b="1"/>
              <a:t>Runtime analysis</a:t>
            </a:r>
          </a:p>
        </p:txBody>
      </p:sp>
      <p:sp>
        <p:nvSpPr>
          <p:cNvPr id="3" name="Content Placeholder 2">
            <a:extLst>
              <a:ext uri="{FF2B5EF4-FFF2-40B4-BE49-F238E27FC236}">
                <a16:creationId xmlns:a16="http://schemas.microsoft.com/office/drawing/2014/main" id="{F7D09A2E-EC38-73CE-79CC-123DF4DC8525}"/>
              </a:ext>
            </a:extLst>
          </p:cNvPr>
          <p:cNvSpPr>
            <a:spLocks noGrp="1"/>
          </p:cNvSpPr>
          <p:nvPr>
            <p:ph idx="1"/>
          </p:nvPr>
        </p:nvSpPr>
        <p:spPr/>
        <p:txBody>
          <a:bodyPr/>
          <a:lstStyle/>
          <a:p>
            <a:r>
              <a:rPr lang="en-US"/>
              <a:t>The algorithm is analyzed by setting different k values and distance measure type</a:t>
            </a:r>
          </a:p>
          <a:p>
            <a:r>
              <a:rPr lang="en-US"/>
              <a:t>&lt;input-file-name&gt; is the file name of the processed device status, synthetic and </a:t>
            </a:r>
            <a:r>
              <a:rPr lang="en-US" err="1"/>
              <a:t>DBPedia</a:t>
            </a:r>
            <a:r>
              <a:rPr lang="en-US"/>
              <a:t> data uploaded to S3.</a:t>
            </a:r>
          </a:p>
          <a:p>
            <a:r>
              <a:rPr lang="en-US"/>
              <a:t>&lt;output-file-name&gt; can be any name that we want our clusters to be outputted in a text file on Amazon S3.</a:t>
            </a:r>
          </a:p>
        </p:txBody>
      </p:sp>
      <p:pic>
        <p:nvPicPr>
          <p:cNvPr id="4" name="Picture 4" descr="University of New Haven - Wikipedia">
            <a:extLst>
              <a:ext uri="{FF2B5EF4-FFF2-40B4-BE49-F238E27FC236}">
                <a16:creationId xmlns:a16="http://schemas.microsoft.com/office/drawing/2014/main" id="{24A2F717-20EA-D583-F15A-072D147E2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025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B06B4046-D8F0-1F64-D6A6-8DABD7F1BDEE}"/>
              </a:ext>
            </a:extLst>
          </p:cNvPr>
          <p:cNvPicPr>
            <a:picLocks noChangeAspect="1"/>
          </p:cNvPicPr>
          <p:nvPr/>
        </p:nvPicPr>
        <p:blipFill>
          <a:blip r:embed="rId2"/>
          <a:stretch>
            <a:fillRect/>
          </a:stretch>
        </p:blipFill>
        <p:spPr>
          <a:xfrm>
            <a:off x="2918564" y="117974"/>
            <a:ext cx="6281802" cy="6381967"/>
          </a:xfrm>
          <a:prstGeom prst="rect">
            <a:avLst/>
          </a:prstGeom>
        </p:spPr>
      </p:pic>
    </p:spTree>
    <p:extLst>
      <p:ext uri="{BB962C8B-B14F-4D97-AF65-F5344CB8AC3E}">
        <p14:creationId xmlns:p14="http://schemas.microsoft.com/office/powerpoint/2010/main" val="1635611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EC4F-7D39-369C-A584-D143AB222F4E}"/>
              </a:ext>
            </a:extLst>
          </p:cNvPr>
          <p:cNvSpPr>
            <a:spLocks noGrp="1"/>
          </p:cNvSpPr>
          <p:nvPr>
            <p:ph type="title"/>
          </p:nvPr>
        </p:nvSpPr>
        <p:spPr/>
        <p:txBody>
          <a:bodyPr/>
          <a:lstStyle/>
          <a:p>
            <a:r>
              <a:rPr lang="en-US" b="1"/>
              <a:t>Conclusion</a:t>
            </a:r>
          </a:p>
        </p:txBody>
      </p:sp>
      <p:sp>
        <p:nvSpPr>
          <p:cNvPr id="3" name="Content Placeholder 2">
            <a:extLst>
              <a:ext uri="{FF2B5EF4-FFF2-40B4-BE49-F238E27FC236}">
                <a16:creationId xmlns:a16="http://schemas.microsoft.com/office/drawing/2014/main" id="{C498F695-BDE4-CE39-9D08-8F4889DC9906}"/>
              </a:ext>
            </a:extLst>
          </p:cNvPr>
          <p:cNvSpPr>
            <a:spLocks noGrp="1"/>
          </p:cNvSpPr>
          <p:nvPr>
            <p:ph idx="1"/>
          </p:nvPr>
        </p:nvSpPr>
        <p:spPr/>
        <p:txBody>
          <a:bodyPr vert="horz" lIns="91440" tIns="45720" rIns="91440" bIns="45720" rtlCol="0" anchor="t">
            <a:normAutofit/>
          </a:bodyPr>
          <a:lstStyle/>
          <a:p>
            <a:pPr algn="just"/>
            <a:r>
              <a:rPr lang="en-US">
                <a:ea typeface="+mn-lt"/>
                <a:cs typeface="+mn-lt"/>
              </a:rPr>
              <a:t>Geo-location clustering finds similar regions in space which can be used in a whole range of applications. In this project, different sizes of datasets were used to form special clusters of sizes k, using the Apache’s Spark framework. Spark is designed for in-memory processing. Spark achieves performance gains by caching the results of operations that repeatedly. The Spark Data frames which were used many times in the iteration of finding centroids were cached.</a:t>
            </a:r>
            <a:endParaRPr lang="en-US"/>
          </a:p>
        </p:txBody>
      </p:sp>
      <p:pic>
        <p:nvPicPr>
          <p:cNvPr id="4" name="Picture 4" descr="University of New Haven - Wikipedia">
            <a:extLst>
              <a:ext uri="{FF2B5EF4-FFF2-40B4-BE49-F238E27FC236}">
                <a16:creationId xmlns:a16="http://schemas.microsoft.com/office/drawing/2014/main" id="{E510FD53-AA69-9DDD-49CB-087C4005F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5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diagram&#10;&#10;Description automatically generated">
            <a:extLst>
              <a:ext uri="{FF2B5EF4-FFF2-40B4-BE49-F238E27FC236}">
                <a16:creationId xmlns:a16="http://schemas.microsoft.com/office/drawing/2014/main" id="{1EDF02A0-CBE7-1568-13F4-E3F339F12523}"/>
              </a:ext>
            </a:extLst>
          </p:cNvPr>
          <p:cNvPicPr>
            <a:picLocks noChangeAspect="1"/>
          </p:cNvPicPr>
          <p:nvPr/>
        </p:nvPicPr>
        <p:blipFill>
          <a:blip r:embed="rId2"/>
          <a:stretch>
            <a:fillRect/>
          </a:stretch>
        </p:blipFill>
        <p:spPr>
          <a:xfrm>
            <a:off x="2722880" y="1651635"/>
            <a:ext cx="7503090" cy="4225707"/>
          </a:xfrm>
          <a:prstGeom prst="rect">
            <a:avLst/>
          </a:prstGeom>
        </p:spPr>
      </p:pic>
    </p:spTree>
    <p:extLst>
      <p:ext uri="{BB962C8B-B14F-4D97-AF65-F5344CB8AC3E}">
        <p14:creationId xmlns:p14="http://schemas.microsoft.com/office/powerpoint/2010/main" val="297288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1DFF-710B-4353-637E-762CB5F8C38A}"/>
              </a:ext>
            </a:extLst>
          </p:cNvPr>
          <p:cNvSpPr>
            <a:spLocks noGrp="1"/>
          </p:cNvSpPr>
          <p:nvPr>
            <p:ph type="title"/>
          </p:nvPr>
        </p:nvSpPr>
        <p:spPr/>
        <p:txBody>
          <a:bodyPr/>
          <a:lstStyle/>
          <a:p>
            <a:r>
              <a:rPr lang="en-US">
                <a:cs typeface="Calibri Light"/>
              </a:rPr>
              <a:t>Calculating Euclidean distance- code</a:t>
            </a:r>
            <a:endParaRPr lang="en-US"/>
          </a:p>
        </p:txBody>
      </p:sp>
      <p:pic>
        <p:nvPicPr>
          <p:cNvPr id="5" name="Content Placeholder 4" descr="Text&#10;&#10;Description automatically generated">
            <a:extLst>
              <a:ext uri="{FF2B5EF4-FFF2-40B4-BE49-F238E27FC236}">
                <a16:creationId xmlns:a16="http://schemas.microsoft.com/office/drawing/2014/main" id="{CE84658F-678D-452B-1786-6FE9FE2D0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8995" y="1825625"/>
            <a:ext cx="6043119" cy="3881844"/>
          </a:xfrm>
        </p:spPr>
      </p:pic>
      <p:pic>
        <p:nvPicPr>
          <p:cNvPr id="6" name="Picture 4" descr="University of New Haven - Wikipedia">
            <a:extLst>
              <a:ext uri="{FF2B5EF4-FFF2-40B4-BE49-F238E27FC236}">
                <a16:creationId xmlns:a16="http://schemas.microsoft.com/office/drawing/2014/main" id="{79DA16D6-5537-5AFF-B9BE-B5B81AFAF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629" y="0"/>
            <a:ext cx="1774371" cy="17090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67E4082-5031-3E08-6151-E1216502568C}"/>
              </a:ext>
            </a:extLst>
          </p:cNvPr>
          <p:cNvSpPr txBox="1"/>
          <p:nvPr/>
        </p:nvSpPr>
        <p:spPr>
          <a:xfrm>
            <a:off x="4003402" y="5759995"/>
            <a:ext cx="4103915" cy="369332"/>
          </a:xfrm>
          <a:prstGeom prst="rect">
            <a:avLst/>
          </a:prstGeom>
          <a:noFill/>
        </p:spPr>
        <p:txBody>
          <a:bodyPr wrap="square" lIns="91440" tIns="45720" rIns="91440" bIns="45720" rtlCol="0" anchor="t">
            <a:spAutoFit/>
          </a:bodyPr>
          <a:lstStyle/>
          <a:p>
            <a:r>
              <a:rPr lang="en-US"/>
              <a:t>Calculating Euclidean distance</a:t>
            </a:r>
          </a:p>
        </p:txBody>
      </p:sp>
    </p:spTree>
    <p:extLst>
      <p:ext uri="{BB962C8B-B14F-4D97-AF65-F5344CB8AC3E}">
        <p14:creationId xmlns:p14="http://schemas.microsoft.com/office/powerpoint/2010/main" val="1916871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8A2C-5E96-98B4-624A-3BBA598A85E9}"/>
              </a:ext>
            </a:extLst>
          </p:cNvPr>
          <p:cNvSpPr>
            <a:spLocks noGrp="1"/>
          </p:cNvSpPr>
          <p:nvPr>
            <p:ph type="title"/>
          </p:nvPr>
        </p:nvSpPr>
        <p:spPr/>
        <p:txBody>
          <a:bodyPr/>
          <a:lstStyle/>
          <a:p>
            <a:r>
              <a:rPr lang="en-US">
                <a:cs typeface="Calibri Light"/>
              </a:rPr>
              <a:t>Finding closest Centroid into each point</a:t>
            </a:r>
            <a:endParaRPr lang="en-US"/>
          </a:p>
        </p:txBody>
      </p:sp>
      <p:pic>
        <p:nvPicPr>
          <p:cNvPr id="5" name="Content Placeholder 4" descr="Text&#10;&#10;Description automatically generated">
            <a:extLst>
              <a:ext uri="{FF2B5EF4-FFF2-40B4-BE49-F238E27FC236}">
                <a16:creationId xmlns:a16="http://schemas.microsoft.com/office/drawing/2014/main" id="{967C1CAE-6AB8-C55E-D1D5-B2B8EF67B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036" y="2381903"/>
            <a:ext cx="10005927" cy="3238781"/>
          </a:xfrm>
        </p:spPr>
      </p:pic>
      <p:pic>
        <p:nvPicPr>
          <p:cNvPr id="6" name="Picture 4" descr="University of New Haven - Wikipedia">
            <a:extLst>
              <a:ext uri="{FF2B5EF4-FFF2-40B4-BE49-F238E27FC236}">
                <a16:creationId xmlns:a16="http://schemas.microsoft.com/office/drawing/2014/main" id="{83D4734E-77E2-112E-A8B8-1C54DCC88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629" y="0"/>
            <a:ext cx="1774371" cy="17090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817CDA1-FA9E-50CC-C0F5-1EF0B7A25AB1}"/>
              </a:ext>
            </a:extLst>
          </p:cNvPr>
          <p:cNvSpPr txBox="1"/>
          <p:nvPr/>
        </p:nvSpPr>
        <p:spPr>
          <a:xfrm>
            <a:off x="3962400" y="5626463"/>
            <a:ext cx="4715691" cy="369332"/>
          </a:xfrm>
          <a:prstGeom prst="rect">
            <a:avLst/>
          </a:prstGeom>
          <a:noFill/>
        </p:spPr>
        <p:txBody>
          <a:bodyPr wrap="square" lIns="91440" tIns="45720" rIns="91440" bIns="45720" rtlCol="0" anchor="t">
            <a:spAutoFit/>
          </a:bodyPr>
          <a:lstStyle/>
          <a:p>
            <a:r>
              <a:rPr lang="en-US"/>
              <a:t>Finding closest Centroid into each point</a:t>
            </a:r>
          </a:p>
        </p:txBody>
      </p:sp>
    </p:spTree>
    <p:extLst>
      <p:ext uri="{BB962C8B-B14F-4D97-AF65-F5344CB8AC3E}">
        <p14:creationId xmlns:p14="http://schemas.microsoft.com/office/powerpoint/2010/main" val="3115137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DDE0-9441-49FB-DF72-81ED65784C14}"/>
              </a:ext>
            </a:extLst>
          </p:cNvPr>
          <p:cNvSpPr>
            <a:spLocks noGrp="1"/>
          </p:cNvSpPr>
          <p:nvPr>
            <p:ph type="title"/>
          </p:nvPr>
        </p:nvSpPr>
        <p:spPr/>
        <p:txBody>
          <a:bodyPr/>
          <a:lstStyle/>
          <a:p>
            <a:r>
              <a:rPr lang="en-US">
                <a:cs typeface="Calibri Light"/>
              </a:rPr>
              <a:t>Getting data from s3</a:t>
            </a:r>
          </a:p>
        </p:txBody>
      </p:sp>
      <p:pic>
        <p:nvPicPr>
          <p:cNvPr id="5" name="Content Placeholder 4" descr="Text&#10;&#10;Description automatically generated">
            <a:extLst>
              <a:ext uri="{FF2B5EF4-FFF2-40B4-BE49-F238E27FC236}">
                <a16:creationId xmlns:a16="http://schemas.microsoft.com/office/drawing/2014/main" id="{FFF06255-578D-47E0-826D-840386F5F9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448" y="2473351"/>
            <a:ext cx="8817104" cy="3055885"/>
          </a:xfrm>
        </p:spPr>
      </p:pic>
      <p:pic>
        <p:nvPicPr>
          <p:cNvPr id="6" name="Picture 4" descr="University of New Haven - Wikipedia">
            <a:extLst>
              <a:ext uri="{FF2B5EF4-FFF2-40B4-BE49-F238E27FC236}">
                <a16:creationId xmlns:a16="http://schemas.microsoft.com/office/drawing/2014/main" id="{BD3095BC-CF12-A3B0-E31C-8B0E277DB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629" y="0"/>
            <a:ext cx="1774371" cy="17090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76A61F1-8112-2985-00CB-8F9C8DE7AE8F}"/>
              </a:ext>
            </a:extLst>
          </p:cNvPr>
          <p:cNvSpPr txBox="1"/>
          <p:nvPr/>
        </p:nvSpPr>
        <p:spPr>
          <a:xfrm>
            <a:off x="4874623" y="5738223"/>
            <a:ext cx="4114800" cy="369332"/>
          </a:xfrm>
          <a:prstGeom prst="rect">
            <a:avLst/>
          </a:prstGeom>
          <a:noFill/>
        </p:spPr>
        <p:txBody>
          <a:bodyPr wrap="square" lIns="91440" tIns="45720" rIns="91440" bIns="45720" rtlCol="0" anchor="t">
            <a:spAutoFit/>
          </a:bodyPr>
          <a:lstStyle/>
          <a:p>
            <a:r>
              <a:rPr lang="en-US"/>
              <a:t>Getting data from s3</a:t>
            </a:r>
          </a:p>
        </p:txBody>
      </p:sp>
    </p:spTree>
    <p:extLst>
      <p:ext uri="{BB962C8B-B14F-4D97-AF65-F5344CB8AC3E}">
        <p14:creationId xmlns:p14="http://schemas.microsoft.com/office/powerpoint/2010/main" val="254294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3369-D17E-F706-E938-2A23ACE5DF4A}"/>
              </a:ext>
            </a:extLst>
          </p:cNvPr>
          <p:cNvSpPr>
            <a:spLocks noGrp="1"/>
          </p:cNvSpPr>
          <p:nvPr>
            <p:ph type="title"/>
          </p:nvPr>
        </p:nvSpPr>
        <p:spPr>
          <a:xfrm>
            <a:off x="838200" y="299811"/>
            <a:ext cx="10515600" cy="1325563"/>
          </a:xfrm>
        </p:spPr>
        <p:txBody>
          <a:bodyPr/>
          <a:lstStyle/>
          <a:p>
            <a:r>
              <a:rPr lang="en-US" b="1"/>
              <a:t>Introduction:</a:t>
            </a:r>
          </a:p>
        </p:txBody>
      </p:sp>
      <p:sp>
        <p:nvSpPr>
          <p:cNvPr id="3" name="Content Placeholder 2">
            <a:extLst>
              <a:ext uri="{FF2B5EF4-FFF2-40B4-BE49-F238E27FC236}">
                <a16:creationId xmlns:a16="http://schemas.microsoft.com/office/drawing/2014/main" id="{B93218AD-F885-4ACD-CFEE-F625D6DE125A}"/>
              </a:ext>
            </a:extLst>
          </p:cNvPr>
          <p:cNvSpPr>
            <a:spLocks noGrp="1"/>
          </p:cNvSpPr>
          <p:nvPr>
            <p:ph idx="1"/>
          </p:nvPr>
        </p:nvSpPr>
        <p:spPr/>
        <p:txBody>
          <a:bodyPr>
            <a:normAutofit/>
          </a:bodyPr>
          <a:lstStyle/>
          <a:p>
            <a:r>
              <a:rPr lang="en-US"/>
              <a:t>Clustering is the process of grouping a set of data points into k clusters</a:t>
            </a:r>
          </a:p>
          <a:p>
            <a:r>
              <a:rPr lang="en-US"/>
              <a:t>Clustering is used in applications such as Pattern recognition, Image analysis, Information Retrieval, Bioinformatics, Document classification, Logistics, Marketing, Computer graphics, Machine learning etc.</a:t>
            </a:r>
          </a:p>
        </p:txBody>
      </p:sp>
      <p:pic>
        <p:nvPicPr>
          <p:cNvPr id="4" name="Picture 4" descr="University of New Haven - Wikipedia">
            <a:extLst>
              <a:ext uri="{FF2B5EF4-FFF2-40B4-BE49-F238E27FC236}">
                <a16:creationId xmlns:a16="http://schemas.microsoft.com/office/drawing/2014/main" id="{D678AB1B-F009-9298-4483-BF1FAE651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3.jpeg" descr="Chart  Description automatically generated ">
            <a:extLst>
              <a:ext uri="{FF2B5EF4-FFF2-40B4-BE49-F238E27FC236}">
                <a16:creationId xmlns:a16="http://schemas.microsoft.com/office/drawing/2014/main" id="{15E74A05-889D-CC3E-5E40-31967AE99289}"/>
              </a:ext>
            </a:extLst>
          </p:cNvPr>
          <p:cNvPicPr>
            <a:picLocks noChangeAspect="1"/>
          </p:cNvPicPr>
          <p:nvPr/>
        </p:nvPicPr>
        <p:blipFill>
          <a:blip r:embed="rId3" cstate="print"/>
          <a:stretch>
            <a:fillRect/>
          </a:stretch>
        </p:blipFill>
        <p:spPr>
          <a:xfrm>
            <a:off x="709421" y="4461798"/>
            <a:ext cx="4325497" cy="2096473"/>
          </a:xfrm>
          <a:prstGeom prst="rect">
            <a:avLst/>
          </a:prstGeom>
        </p:spPr>
      </p:pic>
    </p:spTree>
    <p:extLst>
      <p:ext uri="{BB962C8B-B14F-4D97-AF65-F5344CB8AC3E}">
        <p14:creationId xmlns:p14="http://schemas.microsoft.com/office/powerpoint/2010/main" val="164745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B545-546C-BF9A-6C06-8CE1F2019AD8}"/>
              </a:ext>
            </a:extLst>
          </p:cNvPr>
          <p:cNvSpPr>
            <a:spLocks noGrp="1"/>
          </p:cNvSpPr>
          <p:nvPr>
            <p:ph type="title"/>
          </p:nvPr>
        </p:nvSpPr>
        <p:spPr>
          <a:xfrm>
            <a:off x="370840" y="263525"/>
            <a:ext cx="10515600" cy="1325563"/>
          </a:xfrm>
        </p:spPr>
        <p:txBody>
          <a:bodyPr>
            <a:normAutofit fontScale="90000"/>
          </a:bodyPr>
          <a:lstStyle/>
          <a:p>
            <a:r>
              <a:rPr lang="en-US">
                <a:cs typeface="Calibri Light"/>
              </a:rPr>
              <a:t>Preprocessing Data- </a:t>
            </a:r>
            <a:br>
              <a:rPr lang="en-US">
                <a:cs typeface="Calibri Light"/>
              </a:rPr>
            </a:br>
            <a:r>
              <a:rPr lang="en-US">
                <a:cs typeface="Calibri Light"/>
              </a:rPr>
              <a:t>removing longitude/latitude with 0 magnitude,</a:t>
            </a:r>
            <a:br>
              <a:rPr lang="en-US">
                <a:cs typeface="Calibri Light"/>
              </a:rPr>
            </a:br>
            <a:r>
              <a:rPr lang="en-US">
                <a:cs typeface="Calibri Light"/>
              </a:rPr>
              <a:t>selecting only required fields</a:t>
            </a:r>
            <a:endParaRPr lang="en-US"/>
          </a:p>
        </p:txBody>
      </p:sp>
      <p:pic>
        <p:nvPicPr>
          <p:cNvPr id="5" name="Content Placeholder 4" descr="Text&#10;&#10;Description automatically generated">
            <a:extLst>
              <a:ext uri="{FF2B5EF4-FFF2-40B4-BE49-F238E27FC236}">
                <a16:creationId xmlns:a16="http://schemas.microsoft.com/office/drawing/2014/main" id="{E13CC50B-207D-D7DB-B0F1-5A71D16A12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516" y="1825625"/>
            <a:ext cx="9946967" cy="4351338"/>
          </a:xfrm>
        </p:spPr>
      </p:pic>
      <p:pic>
        <p:nvPicPr>
          <p:cNvPr id="6" name="Picture 4" descr="University of New Haven - Wikipedia">
            <a:extLst>
              <a:ext uri="{FF2B5EF4-FFF2-40B4-BE49-F238E27FC236}">
                <a16:creationId xmlns:a16="http://schemas.microsoft.com/office/drawing/2014/main" id="{67095D14-E30B-C434-5A8A-8352A70A7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629" y="0"/>
            <a:ext cx="1774371" cy="17090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BA07B3-C18A-7E5E-0B94-DE3FA7F39B87}"/>
              </a:ext>
            </a:extLst>
          </p:cNvPr>
          <p:cNvSpPr txBox="1"/>
          <p:nvPr/>
        </p:nvSpPr>
        <p:spPr>
          <a:xfrm>
            <a:off x="5453744" y="6236381"/>
            <a:ext cx="4963885" cy="369332"/>
          </a:xfrm>
          <a:prstGeom prst="rect">
            <a:avLst/>
          </a:prstGeom>
          <a:noFill/>
        </p:spPr>
        <p:txBody>
          <a:bodyPr wrap="square" lIns="91440" tIns="45720" rIns="91440" bIns="45720" rtlCol="0" anchor="t">
            <a:spAutoFit/>
          </a:bodyPr>
          <a:lstStyle/>
          <a:p>
            <a:r>
              <a:rPr lang="en-US"/>
              <a:t>Preprocessing Data</a:t>
            </a:r>
          </a:p>
        </p:txBody>
      </p:sp>
    </p:spTree>
    <p:extLst>
      <p:ext uri="{BB962C8B-B14F-4D97-AF65-F5344CB8AC3E}">
        <p14:creationId xmlns:p14="http://schemas.microsoft.com/office/powerpoint/2010/main" val="1179863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2B7A-64FF-E967-7E0B-801E95DA2ADD}"/>
              </a:ext>
            </a:extLst>
          </p:cNvPr>
          <p:cNvSpPr>
            <a:spLocks noGrp="1"/>
          </p:cNvSpPr>
          <p:nvPr>
            <p:ph type="title"/>
          </p:nvPr>
        </p:nvSpPr>
        <p:spPr/>
        <p:txBody>
          <a:bodyPr/>
          <a:lstStyle/>
          <a:p>
            <a:r>
              <a:rPr lang="en-US">
                <a:cs typeface="Calibri Light"/>
              </a:rPr>
              <a:t>Plotting Functions for graph</a:t>
            </a:r>
            <a:endParaRPr lang="en-US"/>
          </a:p>
        </p:txBody>
      </p:sp>
      <p:pic>
        <p:nvPicPr>
          <p:cNvPr id="5" name="Content Placeholder 4" descr="Text&#10;&#10;Description automatically generated">
            <a:extLst>
              <a:ext uri="{FF2B5EF4-FFF2-40B4-BE49-F238E27FC236}">
                <a16:creationId xmlns:a16="http://schemas.microsoft.com/office/drawing/2014/main" id="{59AFCA13-4F10-CC5D-C44D-1660EDED8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417" y="1825625"/>
            <a:ext cx="8191166" cy="4351338"/>
          </a:xfrm>
        </p:spPr>
      </p:pic>
      <p:pic>
        <p:nvPicPr>
          <p:cNvPr id="6" name="Picture 4" descr="University of New Haven - Wikipedia">
            <a:extLst>
              <a:ext uri="{FF2B5EF4-FFF2-40B4-BE49-F238E27FC236}">
                <a16:creationId xmlns:a16="http://schemas.microsoft.com/office/drawing/2014/main" id="{05157328-BDC5-CC42-DE01-D39853B9C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629" y="0"/>
            <a:ext cx="1774371" cy="17090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F133FC-5AEB-E7E9-50FA-D8E6D0F9C704}"/>
              </a:ext>
            </a:extLst>
          </p:cNvPr>
          <p:cNvSpPr txBox="1"/>
          <p:nvPr/>
        </p:nvSpPr>
        <p:spPr>
          <a:xfrm>
            <a:off x="4026263" y="6249035"/>
            <a:ext cx="4365171" cy="369332"/>
          </a:xfrm>
          <a:prstGeom prst="rect">
            <a:avLst/>
          </a:prstGeom>
          <a:noFill/>
        </p:spPr>
        <p:txBody>
          <a:bodyPr wrap="square" lIns="91440" tIns="45720" rIns="91440" bIns="45720" rtlCol="0" anchor="t">
            <a:spAutoFit/>
          </a:bodyPr>
          <a:lstStyle/>
          <a:p>
            <a:pPr algn="ctr"/>
            <a:r>
              <a:rPr lang="en-US"/>
              <a:t>Printing/Plotting the graph</a:t>
            </a:r>
          </a:p>
        </p:txBody>
      </p:sp>
    </p:spTree>
    <p:extLst>
      <p:ext uri="{BB962C8B-B14F-4D97-AF65-F5344CB8AC3E}">
        <p14:creationId xmlns:p14="http://schemas.microsoft.com/office/powerpoint/2010/main" val="238076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11CC4-F276-3381-B856-9C2EE5C37E90}"/>
              </a:ext>
            </a:extLst>
          </p:cNvPr>
          <p:cNvSpPr>
            <a:spLocks noGrp="1"/>
          </p:cNvSpPr>
          <p:nvPr>
            <p:ph idx="1"/>
          </p:nvPr>
        </p:nvSpPr>
        <p:spPr>
          <a:xfrm>
            <a:off x="2575560" y="2506345"/>
            <a:ext cx="10515600" cy="4351338"/>
          </a:xfrm>
        </p:spPr>
        <p:txBody>
          <a:bodyPr vert="horz" lIns="91440" tIns="45720" rIns="91440" bIns="45720" rtlCol="0" anchor="t">
            <a:normAutofit/>
          </a:bodyPr>
          <a:lstStyle/>
          <a:p>
            <a:r>
              <a:rPr lang="en-US" sz="9600">
                <a:cs typeface="Calibri"/>
              </a:rPr>
              <a:t>Thank You</a:t>
            </a:r>
          </a:p>
        </p:txBody>
      </p:sp>
      <p:sp>
        <p:nvSpPr>
          <p:cNvPr id="4" name="TextBox 3">
            <a:extLst>
              <a:ext uri="{FF2B5EF4-FFF2-40B4-BE49-F238E27FC236}">
                <a16:creationId xmlns:a16="http://schemas.microsoft.com/office/drawing/2014/main" id="{6B794EDE-5576-25C8-968D-1EFAD8666FF7}"/>
              </a:ext>
            </a:extLst>
          </p:cNvPr>
          <p:cNvSpPr txBox="1"/>
          <p:nvPr/>
        </p:nvSpPr>
        <p:spPr>
          <a:xfrm>
            <a:off x="3281680" y="424688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Tree>
    <p:extLst>
      <p:ext uri="{BB962C8B-B14F-4D97-AF65-F5344CB8AC3E}">
        <p14:creationId xmlns:p14="http://schemas.microsoft.com/office/powerpoint/2010/main" val="375773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27A6-FC9C-1833-6675-067B5BABE218}"/>
              </a:ext>
            </a:extLst>
          </p:cNvPr>
          <p:cNvSpPr>
            <a:spLocks noGrp="1"/>
          </p:cNvSpPr>
          <p:nvPr>
            <p:ph type="title"/>
          </p:nvPr>
        </p:nvSpPr>
        <p:spPr/>
        <p:txBody>
          <a:bodyPr/>
          <a:lstStyle/>
          <a:p>
            <a:r>
              <a:rPr lang="en-US" b="1"/>
              <a:t>Distance function</a:t>
            </a:r>
          </a:p>
        </p:txBody>
      </p:sp>
      <p:sp>
        <p:nvSpPr>
          <p:cNvPr id="3" name="Content Placeholder 2">
            <a:extLst>
              <a:ext uri="{FF2B5EF4-FFF2-40B4-BE49-F238E27FC236}">
                <a16:creationId xmlns:a16="http://schemas.microsoft.com/office/drawing/2014/main" id="{C795D21F-A417-D411-99EF-E0F1C3D3576E}"/>
              </a:ext>
            </a:extLst>
          </p:cNvPr>
          <p:cNvSpPr>
            <a:spLocks noGrp="1"/>
          </p:cNvSpPr>
          <p:nvPr>
            <p:ph idx="1"/>
          </p:nvPr>
        </p:nvSpPr>
        <p:spPr/>
        <p:txBody>
          <a:bodyPr/>
          <a:lstStyle/>
          <a:p>
            <a:r>
              <a:rPr lang="en-US"/>
              <a:t>To measure the distance between the geo-points, one of the two below distance measures are used. Here 𝑑 is the distance, 𝑅 is the radius of earth, 𝜃𝜃 is latitude and 𝜙𝜙 is longitude. </a:t>
            </a:r>
          </a:p>
          <a:p>
            <a:endParaRPr lang="en-US"/>
          </a:p>
        </p:txBody>
      </p:sp>
      <p:pic>
        <p:nvPicPr>
          <p:cNvPr id="4" name="Picture 4" descr="University of New Haven - Wikipedia">
            <a:extLst>
              <a:ext uri="{FF2B5EF4-FFF2-40B4-BE49-F238E27FC236}">
                <a16:creationId xmlns:a16="http://schemas.microsoft.com/office/drawing/2014/main" id="{0AC87474-9D1F-A8EC-CD9F-B5268C04B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Diagram, text, letter&#10;&#10;Description automatically generated">
            <a:extLst>
              <a:ext uri="{FF2B5EF4-FFF2-40B4-BE49-F238E27FC236}">
                <a16:creationId xmlns:a16="http://schemas.microsoft.com/office/drawing/2014/main" id="{CD7D2159-A4A2-9416-72B6-6CD45AEB6DC5}"/>
              </a:ext>
            </a:extLst>
          </p:cNvPr>
          <p:cNvPicPr>
            <a:picLocks noChangeAspect="1"/>
          </p:cNvPicPr>
          <p:nvPr/>
        </p:nvPicPr>
        <p:blipFill>
          <a:blip r:embed="rId4"/>
          <a:stretch>
            <a:fillRect/>
          </a:stretch>
        </p:blipFill>
        <p:spPr>
          <a:xfrm>
            <a:off x="556016" y="3370926"/>
            <a:ext cx="5613747" cy="2563039"/>
          </a:xfrm>
          <a:prstGeom prst="rect">
            <a:avLst/>
          </a:prstGeom>
        </p:spPr>
      </p:pic>
      <p:pic>
        <p:nvPicPr>
          <p:cNvPr id="6" name="Picture 6">
            <a:extLst>
              <a:ext uri="{FF2B5EF4-FFF2-40B4-BE49-F238E27FC236}">
                <a16:creationId xmlns:a16="http://schemas.microsoft.com/office/drawing/2014/main" id="{DB50509D-40C3-14AE-7B6D-91FA975054FF}"/>
              </a:ext>
            </a:extLst>
          </p:cNvPr>
          <p:cNvPicPr>
            <a:picLocks noChangeAspect="1"/>
          </p:cNvPicPr>
          <p:nvPr/>
        </p:nvPicPr>
        <p:blipFill>
          <a:blip r:embed="rId5"/>
          <a:stretch>
            <a:fillRect/>
          </a:stretch>
        </p:blipFill>
        <p:spPr>
          <a:xfrm>
            <a:off x="7427934" y="3705027"/>
            <a:ext cx="2743200" cy="1890522"/>
          </a:xfrm>
          <a:prstGeom prst="rect">
            <a:avLst/>
          </a:prstGeom>
        </p:spPr>
      </p:pic>
    </p:spTree>
    <p:extLst>
      <p:ext uri="{BB962C8B-B14F-4D97-AF65-F5344CB8AC3E}">
        <p14:creationId xmlns:p14="http://schemas.microsoft.com/office/powerpoint/2010/main" val="317722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University of New Haven - Wikipedia">
            <a:extLst>
              <a:ext uri="{FF2B5EF4-FFF2-40B4-BE49-F238E27FC236}">
                <a16:creationId xmlns:a16="http://schemas.microsoft.com/office/drawing/2014/main" id="{4727352F-53CD-559D-A9BB-0AB8A005E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Diagram&#10;&#10;Description automatically generated">
            <a:extLst>
              <a:ext uri="{FF2B5EF4-FFF2-40B4-BE49-F238E27FC236}">
                <a16:creationId xmlns:a16="http://schemas.microsoft.com/office/drawing/2014/main" id="{9A027EC7-0170-2D43-FEB1-6200EBDD8731}"/>
              </a:ext>
            </a:extLst>
          </p:cNvPr>
          <p:cNvPicPr>
            <a:picLocks noChangeAspect="1"/>
          </p:cNvPicPr>
          <p:nvPr/>
        </p:nvPicPr>
        <p:blipFill>
          <a:blip r:embed="rId3"/>
          <a:stretch>
            <a:fillRect/>
          </a:stretch>
        </p:blipFill>
        <p:spPr>
          <a:xfrm>
            <a:off x="1237989" y="1089806"/>
            <a:ext cx="4413336" cy="2830798"/>
          </a:xfrm>
          <a:prstGeom prst="rect">
            <a:avLst/>
          </a:prstGeom>
        </p:spPr>
      </p:pic>
      <p:pic>
        <p:nvPicPr>
          <p:cNvPr id="8" name="Picture 8" descr="A picture containing pie chart&#10;&#10;Description automatically generated">
            <a:extLst>
              <a:ext uri="{FF2B5EF4-FFF2-40B4-BE49-F238E27FC236}">
                <a16:creationId xmlns:a16="http://schemas.microsoft.com/office/drawing/2014/main" id="{6BBA9B0C-6F55-847F-6A7F-C5B84E5FBEEE}"/>
              </a:ext>
            </a:extLst>
          </p:cNvPr>
          <p:cNvPicPr>
            <a:picLocks noChangeAspect="1"/>
          </p:cNvPicPr>
          <p:nvPr/>
        </p:nvPicPr>
        <p:blipFill>
          <a:blip r:embed="rId4"/>
          <a:stretch>
            <a:fillRect/>
          </a:stretch>
        </p:blipFill>
        <p:spPr>
          <a:xfrm>
            <a:off x="7282058" y="1139086"/>
            <a:ext cx="3473363" cy="3483801"/>
          </a:xfrm>
          <a:prstGeom prst="rect">
            <a:avLst/>
          </a:prstGeom>
        </p:spPr>
      </p:pic>
      <p:sp>
        <p:nvSpPr>
          <p:cNvPr id="9" name="TextBox 8">
            <a:extLst>
              <a:ext uri="{FF2B5EF4-FFF2-40B4-BE49-F238E27FC236}">
                <a16:creationId xmlns:a16="http://schemas.microsoft.com/office/drawing/2014/main" id="{CEE68E5D-E472-171A-6B3A-C16A4ECB4657}"/>
              </a:ext>
            </a:extLst>
          </p:cNvPr>
          <p:cNvSpPr txBox="1"/>
          <p:nvPr/>
        </p:nvSpPr>
        <p:spPr>
          <a:xfrm>
            <a:off x="4724400" y="4828784"/>
            <a:ext cx="548848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Haversine distance</a:t>
            </a:r>
          </a:p>
          <a:p>
            <a:pPr marL="285750" indent="-285750">
              <a:buFont typeface="Arial"/>
              <a:buChar char="•"/>
            </a:pPr>
            <a:r>
              <a:rPr lang="en-US" err="1">
                <a:ea typeface="+mn-lt"/>
                <a:cs typeface="+mn-lt"/>
              </a:rPr>
              <a:t>ΔlatDifference</a:t>
            </a:r>
            <a:r>
              <a:rPr lang="en-US">
                <a:ea typeface="+mn-lt"/>
                <a:cs typeface="+mn-lt"/>
              </a:rPr>
              <a:t> = lat1 – lat2 (difference of latitude)</a:t>
            </a:r>
            <a:endParaRPr lang="en-US"/>
          </a:p>
          <a:p>
            <a:pPr marL="285750" indent="-285750">
              <a:buFont typeface="Arial"/>
              <a:buChar char="•"/>
            </a:pPr>
            <a:r>
              <a:rPr lang="en-US" err="1">
                <a:ea typeface="+mn-lt"/>
                <a:cs typeface="+mn-lt"/>
              </a:rPr>
              <a:t>ΔlonDifference</a:t>
            </a:r>
            <a:r>
              <a:rPr lang="en-US">
                <a:ea typeface="+mn-lt"/>
                <a:cs typeface="+mn-lt"/>
              </a:rPr>
              <a:t> = lon1 – lon2 (difference of longitude)</a:t>
            </a:r>
            <a:endParaRPr lang="en-US">
              <a:cs typeface="Calibri"/>
            </a:endParaRPr>
          </a:p>
          <a:p>
            <a:pPr marL="285750" indent="-285750">
              <a:buFont typeface="Arial"/>
              <a:buChar char="•"/>
            </a:pPr>
            <a:r>
              <a:rPr lang="en-US">
                <a:ea typeface="+mn-lt"/>
                <a:cs typeface="+mn-lt"/>
              </a:rPr>
              <a:t>R is radius of earth </a:t>
            </a:r>
            <a:r>
              <a:rPr lang="en-US" err="1">
                <a:ea typeface="+mn-lt"/>
                <a:cs typeface="+mn-lt"/>
              </a:rPr>
              <a:t>i.e</a:t>
            </a:r>
            <a:r>
              <a:rPr lang="en-US">
                <a:ea typeface="+mn-lt"/>
                <a:cs typeface="+mn-lt"/>
              </a:rPr>
              <a:t> 6371 KM or 3961 miles</a:t>
            </a:r>
            <a:endParaRPr lang="en-US">
              <a:cs typeface="Calibri"/>
            </a:endParaRPr>
          </a:p>
          <a:p>
            <a:endParaRPr lang="en-US">
              <a:cs typeface="Calibri"/>
            </a:endParaRPr>
          </a:p>
        </p:txBody>
      </p:sp>
      <p:sp>
        <p:nvSpPr>
          <p:cNvPr id="10" name="TextBox 9">
            <a:extLst>
              <a:ext uri="{FF2B5EF4-FFF2-40B4-BE49-F238E27FC236}">
                <a16:creationId xmlns:a16="http://schemas.microsoft.com/office/drawing/2014/main" id="{7BADCA29-C841-030C-5556-C10D3E068DED}"/>
              </a:ext>
            </a:extLst>
          </p:cNvPr>
          <p:cNvSpPr txBox="1"/>
          <p:nvPr/>
        </p:nvSpPr>
        <p:spPr>
          <a:xfrm>
            <a:off x="4541520" y="39624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Haversine Distance</a:t>
            </a:r>
          </a:p>
        </p:txBody>
      </p:sp>
    </p:spTree>
    <p:extLst>
      <p:ext uri="{BB962C8B-B14F-4D97-AF65-F5344CB8AC3E}">
        <p14:creationId xmlns:p14="http://schemas.microsoft.com/office/powerpoint/2010/main" val="384098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3751-4E77-B202-209F-42AF7AC1B80D}"/>
              </a:ext>
            </a:extLst>
          </p:cNvPr>
          <p:cNvSpPr>
            <a:spLocks noGrp="1"/>
          </p:cNvSpPr>
          <p:nvPr>
            <p:ph type="title"/>
          </p:nvPr>
        </p:nvSpPr>
        <p:spPr/>
        <p:txBody>
          <a:bodyPr/>
          <a:lstStyle/>
          <a:p>
            <a:r>
              <a:rPr lang="en-US" b="1"/>
              <a:t>Technology:                             </a:t>
            </a:r>
          </a:p>
        </p:txBody>
      </p:sp>
      <p:sp>
        <p:nvSpPr>
          <p:cNvPr id="3" name="Content Placeholder 2">
            <a:extLst>
              <a:ext uri="{FF2B5EF4-FFF2-40B4-BE49-F238E27FC236}">
                <a16:creationId xmlns:a16="http://schemas.microsoft.com/office/drawing/2014/main" id="{35A41F07-266B-B37F-4CD5-F3C9B5E3920F}"/>
              </a:ext>
            </a:extLst>
          </p:cNvPr>
          <p:cNvSpPr>
            <a:spLocks noGrp="1"/>
          </p:cNvSpPr>
          <p:nvPr>
            <p:ph idx="1"/>
          </p:nvPr>
        </p:nvSpPr>
        <p:spPr/>
        <p:txBody>
          <a:bodyPr vert="horz" lIns="91440" tIns="45720" rIns="91440" bIns="45720" rtlCol="0" anchor="t">
            <a:normAutofit/>
          </a:bodyPr>
          <a:lstStyle/>
          <a:p>
            <a:r>
              <a:rPr lang="en-US"/>
              <a:t>Python                                                                    </a:t>
            </a:r>
          </a:p>
          <a:p>
            <a:r>
              <a:rPr lang="en-US"/>
              <a:t>Amazon AWS                                                         </a:t>
            </a:r>
            <a:endParaRPr lang="en-US">
              <a:cs typeface="Calibri"/>
            </a:endParaRPr>
          </a:p>
          <a:p>
            <a:r>
              <a:rPr lang="en-US"/>
              <a:t>S3                                                                             </a:t>
            </a:r>
            <a:endParaRPr lang="en-US" err="1">
              <a:cs typeface="Calibri"/>
            </a:endParaRPr>
          </a:p>
          <a:p>
            <a:r>
              <a:rPr lang="en-US"/>
              <a:t>EC2                                                                          </a:t>
            </a:r>
            <a:endParaRPr lang="en-US">
              <a:cs typeface="Calibri"/>
            </a:endParaRPr>
          </a:p>
          <a:p>
            <a:r>
              <a:rPr lang="en-US"/>
              <a:t>Spark</a:t>
            </a:r>
            <a:endParaRPr lang="en-US">
              <a:cs typeface="Calibri"/>
            </a:endParaRPr>
          </a:p>
          <a:p>
            <a:r>
              <a:rPr lang="en-US" err="1"/>
              <a:t>MatPlotLib</a:t>
            </a:r>
            <a:endParaRPr lang="en-US" err="1">
              <a:cs typeface="Calibri"/>
            </a:endParaRPr>
          </a:p>
          <a:p>
            <a:r>
              <a:rPr lang="en-US" err="1"/>
              <a:t>SkLearn</a:t>
            </a:r>
            <a:endParaRPr lang="en-US"/>
          </a:p>
        </p:txBody>
      </p:sp>
      <p:pic>
        <p:nvPicPr>
          <p:cNvPr id="4" name="Picture 4" descr="University of New Haven - Wikipedia">
            <a:extLst>
              <a:ext uri="{FF2B5EF4-FFF2-40B4-BE49-F238E27FC236}">
                <a16:creationId xmlns:a16="http://schemas.microsoft.com/office/drawing/2014/main" id="{4727352F-53CD-559D-A9BB-0AB8A005E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6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6277-9954-60C8-8293-92CE2DC7A4D0}"/>
              </a:ext>
            </a:extLst>
          </p:cNvPr>
          <p:cNvSpPr>
            <a:spLocks noGrp="1"/>
          </p:cNvSpPr>
          <p:nvPr>
            <p:ph type="title"/>
          </p:nvPr>
        </p:nvSpPr>
        <p:spPr>
          <a:xfrm>
            <a:off x="838200" y="299811"/>
            <a:ext cx="10515600" cy="1325563"/>
          </a:xfrm>
        </p:spPr>
        <p:txBody>
          <a:bodyPr/>
          <a:lstStyle/>
          <a:p>
            <a:r>
              <a:rPr lang="en-US" b="1"/>
              <a:t>Data pre-processing and visualization</a:t>
            </a:r>
          </a:p>
        </p:txBody>
      </p:sp>
      <p:sp>
        <p:nvSpPr>
          <p:cNvPr id="3" name="Content Placeholder 2">
            <a:extLst>
              <a:ext uri="{FF2B5EF4-FFF2-40B4-BE49-F238E27FC236}">
                <a16:creationId xmlns:a16="http://schemas.microsoft.com/office/drawing/2014/main" id="{C0B37909-8491-E43A-7C84-6FB36A19562A}"/>
              </a:ext>
            </a:extLst>
          </p:cNvPr>
          <p:cNvSpPr>
            <a:spLocks noGrp="1"/>
          </p:cNvSpPr>
          <p:nvPr>
            <p:ph idx="1"/>
          </p:nvPr>
        </p:nvSpPr>
        <p:spPr/>
        <p:txBody>
          <a:bodyPr/>
          <a:lstStyle/>
          <a:p>
            <a:r>
              <a:rPr lang="en-US"/>
              <a:t>Data pre-processing is transforming raw data into an understandable format. </a:t>
            </a:r>
          </a:p>
          <a:p>
            <a:endParaRPr lang="en-US"/>
          </a:p>
        </p:txBody>
      </p:sp>
      <p:pic>
        <p:nvPicPr>
          <p:cNvPr id="4" name="image3.jpeg" descr="Chart  Description automatically generated ">
            <a:extLst>
              <a:ext uri="{FF2B5EF4-FFF2-40B4-BE49-F238E27FC236}">
                <a16:creationId xmlns:a16="http://schemas.microsoft.com/office/drawing/2014/main" id="{2CABAE87-1E22-6E74-6F3E-F762E5F69FAC}"/>
              </a:ext>
            </a:extLst>
          </p:cNvPr>
          <p:cNvPicPr>
            <a:picLocks noChangeAspect="1"/>
          </p:cNvPicPr>
          <p:nvPr/>
        </p:nvPicPr>
        <p:blipFill>
          <a:blip r:embed="rId3" cstate="print"/>
          <a:stretch>
            <a:fillRect/>
          </a:stretch>
        </p:blipFill>
        <p:spPr>
          <a:xfrm>
            <a:off x="3215322" y="3126106"/>
            <a:ext cx="5525907" cy="2681020"/>
          </a:xfrm>
          <a:prstGeom prst="rect">
            <a:avLst/>
          </a:prstGeom>
        </p:spPr>
      </p:pic>
      <p:pic>
        <p:nvPicPr>
          <p:cNvPr id="1028" name="Picture 4" descr="University of New Haven - Wikipedia">
            <a:extLst>
              <a:ext uri="{FF2B5EF4-FFF2-40B4-BE49-F238E27FC236}">
                <a16:creationId xmlns:a16="http://schemas.microsoft.com/office/drawing/2014/main" id="{C1D115DB-5084-04A2-5EF9-EE77261F8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C2A9996-F877-6CE5-8C66-1A0B54F3204D}"/>
              </a:ext>
            </a:extLst>
          </p:cNvPr>
          <p:cNvSpPr txBox="1"/>
          <p:nvPr/>
        </p:nvSpPr>
        <p:spPr>
          <a:xfrm>
            <a:off x="4163786" y="5951218"/>
            <a:ext cx="3864428" cy="553998"/>
          </a:xfrm>
          <a:prstGeom prst="rect">
            <a:avLst/>
          </a:prstGeom>
          <a:noFill/>
        </p:spPr>
        <p:txBody>
          <a:bodyPr wrap="square" rtlCol="0">
            <a:spAutoFit/>
          </a:bodyPr>
          <a:lstStyle/>
          <a:p>
            <a:r>
              <a:rPr lang="en-US" sz="1200">
                <a:effectLst/>
                <a:latin typeface="Times New Roman" panose="02020603050405020304" pitchFamily="18" charset="0"/>
                <a:ea typeface="Arial MT"/>
                <a:cs typeface="Times New Roman" panose="02020603050405020304" pitchFamily="18" charset="0"/>
              </a:rPr>
              <a:t>Figure</a:t>
            </a:r>
            <a:r>
              <a:rPr lang="en-US" sz="1200" spc="-15">
                <a:effectLst/>
                <a:latin typeface="Times New Roman" panose="02020603050405020304" pitchFamily="18" charset="0"/>
                <a:ea typeface="Arial MT"/>
                <a:cs typeface="Times New Roman" panose="02020603050405020304" pitchFamily="18" charset="0"/>
              </a:rPr>
              <a:t> </a:t>
            </a:r>
            <a:r>
              <a:rPr lang="en-US" sz="1200">
                <a:effectLst/>
                <a:latin typeface="Times New Roman" panose="02020603050405020304" pitchFamily="18" charset="0"/>
                <a:ea typeface="Arial MT"/>
                <a:cs typeface="Times New Roman" panose="02020603050405020304" pitchFamily="18" charset="0"/>
              </a:rPr>
              <a:t>2:</a:t>
            </a:r>
            <a:r>
              <a:rPr lang="en-US" sz="1200" spc="-15">
                <a:effectLst/>
                <a:latin typeface="Times New Roman" panose="02020603050405020304" pitchFamily="18" charset="0"/>
                <a:ea typeface="Arial MT"/>
                <a:cs typeface="Times New Roman" panose="02020603050405020304" pitchFamily="18" charset="0"/>
              </a:rPr>
              <a:t> </a:t>
            </a:r>
            <a:r>
              <a:rPr lang="en-US" sz="1200">
                <a:effectLst/>
                <a:latin typeface="Times New Roman" panose="02020603050405020304" pitchFamily="18" charset="0"/>
                <a:ea typeface="Arial MT"/>
                <a:cs typeface="Times New Roman" panose="02020603050405020304" pitchFamily="18" charset="0"/>
              </a:rPr>
              <a:t>Visualization</a:t>
            </a:r>
            <a:r>
              <a:rPr lang="en-US" sz="1200" spc="-15">
                <a:effectLst/>
                <a:latin typeface="Times New Roman" panose="02020603050405020304" pitchFamily="18" charset="0"/>
                <a:ea typeface="Arial MT"/>
                <a:cs typeface="Times New Roman" panose="02020603050405020304" pitchFamily="18" charset="0"/>
              </a:rPr>
              <a:t> </a:t>
            </a:r>
            <a:r>
              <a:rPr lang="en-US" sz="1200">
                <a:effectLst/>
                <a:latin typeface="Times New Roman" panose="02020603050405020304" pitchFamily="18" charset="0"/>
                <a:ea typeface="Arial MT"/>
                <a:cs typeface="Times New Roman" panose="02020603050405020304" pitchFamily="18" charset="0"/>
              </a:rPr>
              <a:t>of</a:t>
            </a:r>
            <a:r>
              <a:rPr lang="en-US" sz="1200" spc="-15">
                <a:effectLst/>
                <a:latin typeface="Times New Roman" panose="02020603050405020304" pitchFamily="18" charset="0"/>
                <a:ea typeface="Arial MT"/>
                <a:cs typeface="Times New Roman" panose="02020603050405020304" pitchFamily="18" charset="0"/>
              </a:rPr>
              <a:t> </a:t>
            </a:r>
            <a:r>
              <a:rPr lang="en-US" sz="1200">
                <a:effectLst/>
                <a:latin typeface="Times New Roman" panose="02020603050405020304" pitchFamily="18" charset="0"/>
                <a:ea typeface="Arial MT"/>
                <a:cs typeface="Times New Roman" panose="02020603050405020304" pitchFamily="18" charset="0"/>
              </a:rPr>
              <a:t>cleaned</a:t>
            </a:r>
            <a:r>
              <a:rPr lang="en-US" sz="1200" spc="-15">
                <a:effectLst/>
                <a:latin typeface="Times New Roman" panose="02020603050405020304" pitchFamily="18" charset="0"/>
                <a:ea typeface="Arial MT"/>
                <a:cs typeface="Times New Roman" panose="02020603050405020304" pitchFamily="18" charset="0"/>
              </a:rPr>
              <a:t> </a:t>
            </a:r>
            <a:r>
              <a:rPr lang="en-US" sz="1200">
                <a:effectLst/>
                <a:latin typeface="Times New Roman" panose="02020603050405020304" pitchFamily="18" charset="0"/>
                <a:ea typeface="Arial MT"/>
                <a:cs typeface="Times New Roman" panose="02020603050405020304" pitchFamily="18" charset="0"/>
              </a:rPr>
              <a:t>Synthetic</a:t>
            </a:r>
            <a:r>
              <a:rPr lang="en-US" sz="1200" spc="-10">
                <a:effectLst/>
                <a:latin typeface="Times New Roman" panose="02020603050405020304" pitchFamily="18" charset="0"/>
                <a:ea typeface="Arial MT"/>
                <a:cs typeface="Times New Roman" panose="02020603050405020304" pitchFamily="18" charset="0"/>
              </a:rPr>
              <a:t> </a:t>
            </a:r>
            <a:r>
              <a:rPr lang="en-US" sz="1200">
                <a:effectLst/>
                <a:latin typeface="Times New Roman" panose="02020603050405020304" pitchFamily="18" charset="0"/>
                <a:ea typeface="Arial MT"/>
                <a:cs typeface="Times New Roman" panose="02020603050405020304" pitchFamily="18" charset="0"/>
              </a:rPr>
              <a:t>location</a:t>
            </a:r>
            <a:r>
              <a:rPr lang="en-US" sz="1200" spc="-15">
                <a:effectLst/>
                <a:latin typeface="Times New Roman" panose="02020603050405020304" pitchFamily="18" charset="0"/>
                <a:ea typeface="Arial MT"/>
                <a:cs typeface="Times New Roman" panose="02020603050405020304" pitchFamily="18" charset="0"/>
              </a:rPr>
              <a:t> </a:t>
            </a:r>
            <a:r>
              <a:rPr lang="en-US" sz="1200">
                <a:effectLst/>
                <a:latin typeface="Times New Roman" panose="02020603050405020304" pitchFamily="18" charset="0"/>
                <a:ea typeface="Arial MT"/>
                <a:cs typeface="Times New Roman" panose="02020603050405020304" pitchFamily="18" charset="0"/>
              </a:rPr>
              <a:t>data</a:t>
            </a:r>
          </a:p>
          <a:p>
            <a:endParaRPr lang="en-US"/>
          </a:p>
        </p:txBody>
      </p:sp>
    </p:spTree>
    <p:extLst>
      <p:ext uri="{BB962C8B-B14F-4D97-AF65-F5344CB8AC3E}">
        <p14:creationId xmlns:p14="http://schemas.microsoft.com/office/powerpoint/2010/main" val="178858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D1C9-D9C3-5B41-B750-2499D7AE7C2B}"/>
              </a:ext>
            </a:extLst>
          </p:cNvPr>
          <p:cNvSpPr>
            <a:spLocks noGrp="1"/>
          </p:cNvSpPr>
          <p:nvPr>
            <p:ph type="title"/>
          </p:nvPr>
        </p:nvSpPr>
        <p:spPr/>
        <p:txBody>
          <a:bodyPr/>
          <a:lstStyle/>
          <a:p>
            <a:r>
              <a:rPr lang="en-US" b="1"/>
              <a:t>Device Status Dataset</a:t>
            </a:r>
          </a:p>
        </p:txBody>
      </p:sp>
      <p:pic>
        <p:nvPicPr>
          <p:cNvPr id="5" name="Content Placeholder 4">
            <a:extLst>
              <a:ext uri="{FF2B5EF4-FFF2-40B4-BE49-F238E27FC236}">
                <a16:creationId xmlns:a16="http://schemas.microsoft.com/office/drawing/2014/main" id="{F50C81FA-A0D2-E5B7-894B-C748DFB6AA84}"/>
              </a:ext>
            </a:extLst>
          </p:cNvPr>
          <p:cNvPicPr>
            <a:picLocks noGrp="1" noChangeAspect="1"/>
          </p:cNvPicPr>
          <p:nvPr>
            <p:ph idx="1"/>
          </p:nvPr>
        </p:nvPicPr>
        <p:blipFill>
          <a:blip r:embed="rId2"/>
          <a:stretch>
            <a:fillRect/>
          </a:stretch>
        </p:blipFill>
        <p:spPr>
          <a:xfrm>
            <a:off x="1584093" y="2588347"/>
            <a:ext cx="8593775" cy="2691224"/>
          </a:xfrm>
        </p:spPr>
      </p:pic>
      <p:pic>
        <p:nvPicPr>
          <p:cNvPr id="8" name="Picture 4" descr="University of New Haven - Wikipedia">
            <a:extLst>
              <a:ext uri="{FF2B5EF4-FFF2-40B4-BE49-F238E27FC236}">
                <a16:creationId xmlns:a16="http://schemas.microsoft.com/office/drawing/2014/main" id="{AF240A98-CAE2-407F-27EC-9F16A7295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629" y="0"/>
            <a:ext cx="1774371" cy="170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90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C9F1-03B1-730E-2A99-58D343DE9B0E}"/>
              </a:ext>
            </a:extLst>
          </p:cNvPr>
          <p:cNvSpPr>
            <a:spLocks noGrp="1"/>
          </p:cNvSpPr>
          <p:nvPr>
            <p:ph type="title"/>
          </p:nvPr>
        </p:nvSpPr>
        <p:spPr/>
        <p:txBody>
          <a:bodyPr/>
          <a:lstStyle/>
          <a:p>
            <a:r>
              <a:rPr lang="en-US" b="1"/>
              <a:t>Sample-geo-Processed data</a:t>
            </a:r>
          </a:p>
        </p:txBody>
      </p:sp>
      <p:pic>
        <p:nvPicPr>
          <p:cNvPr id="5" name="Content Placeholder 4">
            <a:extLst>
              <a:ext uri="{FF2B5EF4-FFF2-40B4-BE49-F238E27FC236}">
                <a16:creationId xmlns:a16="http://schemas.microsoft.com/office/drawing/2014/main" id="{B680554E-6D65-584F-847A-129968A08A53}"/>
              </a:ext>
            </a:extLst>
          </p:cNvPr>
          <p:cNvPicPr>
            <a:picLocks noGrp="1" noChangeAspect="1"/>
          </p:cNvPicPr>
          <p:nvPr>
            <p:ph idx="1"/>
          </p:nvPr>
        </p:nvPicPr>
        <p:blipFill>
          <a:blip r:embed="rId2"/>
          <a:stretch>
            <a:fillRect/>
          </a:stretch>
        </p:blipFill>
        <p:spPr>
          <a:xfrm>
            <a:off x="1644421" y="2607397"/>
            <a:ext cx="8903158" cy="2787793"/>
          </a:xfrm>
        </p:spPr>
      </p:pic>
      <p:pic>
        <p:nvPicPr>
          <p:cNvPr id="6" name="Picture 4" descr="University of New Haven - Wikipedia">
            <a:extLst>
              <a:ext uri="{FF2B5EF4-FFF2-40B4-BE49-F238E27FC236}">
                <a16:creationId xmlns:a16="http://schemas.microsoft.com/office/drawing/2014/main" id="{AAF0AFB1-F193-F54D-BDA8-E78D41FCF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629" y="0"/>
            <a:ext cx="1774371" cy="170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15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31F2CCF5-C3B0-6B18-7081-FA8C1315BBCA}"/>
              </a:ext>
            </a:extLst>
          </p:cNvPr>
          <p:cNvPicPr>
            <a:picLocks noChangeAspect="1"/>
          </p:cNvPicPr>
          <p:nvPr/>
        </p:nvPicPr>
        <p:blipFill>
          <a:blip r:embed="rId2"/>
          <a:stretch>
            <a:fillRect/>
          </a:stretch>
        </p:blipFill>
        <p:spPr>
          <a:xfrm>
            <a:off x="1381760" y="297107"/>
            <a:ext cx="9784080" cy="6121545"/>
          </a:xfrm>
          <a:prstGeom prst="rect">
            <a:avLst/>
          </a:prstGeom>
        </p:spPr>
      </p:pic>
    </p:spTree>
    <p:extLst>
      <p:ext uri="{BB962C8B-B14F-4D97-AF65-F5344CB8AC3E}">
        <p14:creationId xmlns:p14="http://schemas.microsoft.com/office/powerpoint/2010/main" val="445216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4</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GEO-LOCATION CLUSTERING USING K-MEANS ALGORITHM </vt:lpstr>
      <vt:lpstr>Introduction:</vt:lpstr>
      <vt:lpstr>Distance function</vt:lpstr>
      <vt:lpstr>PowerPoint Presentation</vt:lpstr>
      <vt:lpstr>Technology:                             </vt:lpstr>
      <vt:lpstr>Data pre-processing and visualization</vt:lpstr>
      <vt:lpstr>Device Status Dataset</vt:lpstr>
      <vt:lpstr>Sample-geo-Processed data</vt:lpstr>
      <vt:lpstr>PowerPoint Presentation</vt:lpstr>
      <vt:lpstr>Implementation of the K-means algorithm </vt:lpstr>
      <vt:lpstr>PowerPoint Presentation</vt:lpstr>
      <vt:lpstr>PowerPoint Presentation</vt:lpstr>
      <vt:lpstr>Runtime analysis</vt:lpstr>
      <vt:lpstr>PowerPoint Presentation</vt:lpstr>
      <vt:lpstr>Conclusion</vt:lpstr>
      <vt:lpstr>PowerPoint Presentation</vt:lpstr>
      <vt:lpstr>Calculating Euclidean distance- code</vt:lpstr>
      <vt:lpstr>Finding closest Centroid into each point</vt:lpstr>
      <vt:lpstr>Getting data from s3</vt:lpstr>
      <vt:lpstr>Preprocessing Data-  removing longitude/latitude with 0 magnitude, selecting only required fields</vt:lpstr>
      <vt:lpstr>Plotting Functions for graph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revanth reddy</dc:creator>
  <cp:revision>1</cp:revision>
  <dcterms:created xsi:type="dcterms:W3CDTF">2022-05-02T21:59:14Z</dcterms:created>
  <dcterms:modified xsi:type="dcterms:W3CDTF">2022-05-02T23:40:09Z</dcterms:modified>
</cp:coreProperties>
</file>