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handoutMasterIdLst>
    <p:handoutMasterId r:id="rId26"/>
  </p:handoutMasterIdLst>
  <p:sldIdLst>
    <p:sldId id="278" r:id="rId2"/>
    <p:sldId id="277" r:id="rId3"/>
    <p:sldId id="273" r:id="rId4"/>
    <p:sldId id="294" r:id="rId5"/>
    <p:sldId id="272" r:id="rId6"/>
    <p:sldId id="274" r:id="rId7"/>
    <p:sldId id="262" r:id="rId8"/>
    <p:sldId id="276" r:id="rId9"/>
    <p:sldId id="279" r:id="rId10"/>
    <p:sldId id="293"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85"/>
    <a:srgbClr val="FF0505"/>
    <a:srgbClr val="FEFECA"/>
    <a:srgbClr val="0074AF"/>
    <a:srgbClr val="004568"/>
    <a:srgbClr val="FCCDB6"/>
    <a:srgbClr val="D9D9D9"/>
    <a:srgbClr val="00B0F0"/>
    <a:srgbClr val="6EAA2E"/>
    <a:srgbClr val="0084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86" autoAdjust="0"/>
  </p:normalViewPr>
  <p:slideViewPr>
    <p:cSldViewPr snapToGrid="0">
      <p:cViewPr>
        <p:scale>
          <a:sx n="50" d="100"/>
          <a:sy n="50" d="100"/>
        </p:scale>
        <p:origin x="452"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0"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total_spam_reviews_received</a:t>
            </a:r>
          </a:p>
        </c:rich>
      </c:tx>
      <c:layout>
        <c:manualLayout>
          <c:xMode val="edge"/>
          <c:yMode val="edge"/>
          <c:x val="0.23751975314450008"/>
          <c:y val="4.6495407285184781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pie_chart_spam!$B$1</c:f>
              <c:strCache>
                <c:ptCount val="1"/>
                <c:pt idx="0">
                  <c:v>total_reviews_received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03-4A07-A915-189AE1579AB9}"/>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4D03-4A07-A915-189AE1579AB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03-4A07-A915-189AE1579AB9}"/>
              </c:ext>
            </c:extLst>
          </c:dPt>
          <c:dLbls>
            <c:dLbl>
              <c:idx val="0"/>
              <c:layout>
                <c:manualLayout>
                  <c:x val="-0.19101926996851065"/>
                  <c:y val="2.086640689921359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D03-4A07-A915-189AE1579AB9}"/>
                </c:ext>
              </c:extLst>
            </c:dLbl>
            <c:dLbl>
              <c:idx val="1"/>
              <c:layout>
                <c:manualLayout>
                  <c:x val="0.12858950015771667"/>
                  <c:y val="-0.1438636999660242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03-4A07-A915-189AE1579AB9}"/>
                </c:ext>
              </c:extLst>
            </c:dLbl>
            <c:dLbl>
              <c:idx val="2"/>
              <c:layout>
                <c:manualLayout>
                  <c:x val="0.13487329451986652"/>
                  <c:y val="0.1622810583426973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D03-4A07-A915-189AE1579AB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pie_chart_spam!$A$2:$A$4</c:f>
              <c:strCache>
                <c:ptCount val="3"/>
                <c:pt idx="0">
                  <c:v>Sports_and_Outdoors</c:v>
                </c:pt>
                <c:pt idx="1">
                  <c:v>Toys_and_Games</c:v>
                </c:pt>
                <c:pt idx="2">
                  <c:v>Clothing_Shoes_and_Jewelry</c:v>
                </c:pt>
              </c:strCache>
            </c:strRef>
          </c:cat>
          <c:val>
            <c:numRef>
              <c:f>pie_chart_spam!$B$2:$B$4</c:f>
              <c:numCache>
                <c:formatCode>General</c:formatCode>
                <c:ptCount val="3"/>
                <c:pt idx="0">
                  <c:v>575671</c:v>
                </c:pt>
                <c:pt idx="1">
                  <c:v>289616</c:v>
                </c:pt>
                <c:pt idx="2">
                  <c:v>279551</c:v>
                </c:pt>
              </c:numCache>
            </c:numRef>
          </c:val>
          <c:extLst>
            <c:ext xmlns:c16="http://schemas.microsoft.com/office/drawing/2014/chart" uri="{C3380CC4-5D6E-409C-BE32-E72D297353CC}">
              <c16:uniqueId val="{00000006-4D03-4A07-A915-189AE1579AB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total_non_spam_reviews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'pie_non-spam'!$B$1</c:f>
              <c:strCache>
                <c:ptCount val="1"/>
                <c:pt idx="0">
                  <c:v>total_non-spam_reviews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9DD-4EDF-ACAB-DA7D11351180}"/>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9DD-4EDF-ACAB-DA7D1135118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9DD-4EDF-ACAB-DA7D11351180}"/>
              </c:ext>
            </c:extLst>
          </c:dPt>
          <c:dLbls>
            <c:dLbl>
              <c:idx val="0"/>
              <c:layout>
                <c:manualLayout>
                  <c:x val="-0.17494564741907262"/>
                  <c:y val="-0.1547951453988621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DD-4EDF-ACAB-DA7D11351180}"/>
                </c:ext>
              </c:extLst>
            </c:dLbl>
            <c:dLbl>
              <c:idx val="1"/>
              <c:layout>
                <c:manualLayout>
                  <c:x val="0.13755227471566053"/>
                  <c:y val="4.1493950859852807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DD-4EDF-ACAB-DA7D11351180}"/>
                </c:ext>
              </c:extLst>
            </c:dLbl>
            <c:dLbl>
              <c:idx val="2"/>
              <c:layout>
                <c:manualLayout>
                  <c:x val="7.9845581802274662E-2"/>
                  <c:y val="0.1294395421837835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DD-4EDF-ACAB-DA7D1135118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'pie_non-spam'!$A$2:$A$4</c:f>
              <c:strCache>
                <c:ptCount val="3"/>
                <c:pt idx="0">
                  <c:v>Home_and_Kitchen</c:v>
                </c:pt>
                <c:pt idx="1">
                  <c:v>Cell_Phones_and_Accessories</c:v>
                </c:pt>
                <c:pt idx="2">
                  <c:v>Clothing_Shoes_and_Jewelry</c:v>
                </c:pt>
              </c:strCache>
            </c:strRef>
          </c:cat>
          <c:val>
            <c:numRef>
              <c:f>'pie_non-spam'!$B$2:$B$4</c:f>
              <c:numCache>
                <c:formatCode>General</c:formatCode>
                <c:ptCount val="3"/>
                <c:pt idx="0">
                  <c:v>184814</c:v>
                </c:pt>
                <c:pt idx="1">
                  <c:v>57260</c:v>
                </c:pt>
                <c:pt idx="2">
                  <c:v>34909</c:v>
                </c:pt>
              </c:numCache>
            </c:numRef>
          </c:val>
          <c:extLst>
            <c:ext xmlns:c16="http://schemas.microsoft.com/office/drawing/2014/chart" uri="{C3380CC4-5D6E-409C-BE32-E72D297353CC}">
              <c16:uniqueId val="{00000006-19DD-4EDF-ACAB-DA7D11351180}"/>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1A4F4-37CD-4BAD-A20F-CC6BE4269B7F}" type="doc">
      <dgm:prSet loTypeId="urn:microsoft.com/office/officeart/2008/layout/LinedList" loCatId="list" qsTypeId="urn:microsoft.com/office/officeart/2005/8/quickstyle/3d4" qsCatId="3D" csTypeId="urn:microsoft.com/office/officeart/2005/8/colors/colorful5" csCatId="colorful" phldr="1"/>
      <dgm:spPr/>
      <dgm:t>
        <a:bodyPr/>
        <a:lstStyle/>
        <a:p>
          <a:endParaRPr lang="en-US"/>
        </a:p>
      </dgm:t>
    </dgm:pt>
    <dgm:pt modelId="{D792B82D-6674-44B4-8541-DB88859EDC4B}">
      <dgm:prSet custT="1"/>
      <dgm:spPr/>
      <dgm:t>
        <a:bodyPr/>
        <a:lstStyle/>
        <a:p>
          <a:pPr rtl="0">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Introduction</a:t>
          </a: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p>
      </dgm:t>
    </dgm:pt>
    <dgm:pt modelId="{288EBEBD-85D2-4820-8829-C3739FBB1852}" type="parTrans" cxnId="{6200896A-C1E6-4794-AFD2-61A144945602}">
      <dgm:prSet/>
      <dgm:spPr/>
      <dgm:t>
        <a:bodyPr/>
        <a:lstStyle/>
        <a:p>
          <a:endParaRPr lang="en-US"/>
        </a:p>
      </dgm:t>
    </dgm:pt>
    <dgm:pt modelId="{1ADCC273-A8EE-489B-A968-44F83C0F27F6}" type="sibTrans" cxnId="{6200896A-C1E6-4794-AFD2-61A144945602}">
      <dgm:prSet/>
      <dgm:spPr/>
      <dgm:t>
        <a:bodyPr/>
        <a:lstStyle/>
        <a:p>
          <a:pPr>
            <a:lnSpc>
              <a:spcPct val="100000"/>
            </a:lnSpc>
          </a:pPr>
          <a:endParaRPr lang="en-US"/>
        </a:p>
      </dgm:t>
    </dgm:pt>
    <dgm:pt modelId="{F6D500B8-7F05-4819-820D-4FFFAC3CCAF6}">
      <dgm:prSet phldr="0" custT="1"/>
      <dgm:spPr/>
      <dgm:t>
        <a:bodyPr/>
        <a:lstStyle/>
        <a:p>
          <a:pPr>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Cluster Specification</a:t>
          </a:r>
        </a:p>
      </dgm:t>
    </dgm:pt>
    <dgm:pt modelId="{00D17D0F-6A1E-4071-883D-861D0001E595}" type="parTrans" cxnId="{8B98E6E5-9B81-4A57-A938-71AC1D51C18B}">
      <dgm:prSet/>
      <dgm:spPr/>
      <dgm:t>
        <a:bodyPr/>
        <a:lstStyle/>
        <a:p>
          <a:endParaRPr lang="en-US"/>
        </a:p>
      </dgm:t>
    </dgm:pt>
    <dgm:pt modelId="{465B0449-496E-4890-A859-F2A9324E9A0B}" type="sibTrans" cxnId="{8B98E6E5-9B81-4A57-A938-71AC1D51C18B}">
      <dgm:prSet/>
      <dgm:spPr/>
      <dgm:t>
        <a:bodyPr/>
        <a:lstStyle/>
        <a:p>
          <a:pPr>
            <a:lnSpc>
              <a:spcPct val="100000"/>
            </a:lnSpc>
          </a:pPr>
          <a:endParaRPr lang="en-US"/>
        </a:p>
      </dgm:t>
    </dgm:pt>
    <dgm:pt modelId="{941A40E1-1733-4E71-B1AB-280425632E1A}">
      <dgm:prSet phldr="0" custT="1"/>
      <dgm:spPr/>
      <dgm:t>
        <a:bodyPr/>
        <a:lstStyle/>
        <a:p>
          <a:pPr>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Project Workflow</a:t>
          </a:r>
        </a:p>
      </dgm:t>
    </dgm:pt>
    <dgm:pt modelId="{B921FD98-65E2-4D24-8A7A-F74EA4E47764}" type="parTrans" cxnId="{22CDAE4C-4CDA-43BA-A722-D0916F18DC39}">
      <dgm:prSet/>
      <dgm:spPr/>
      <dgm:t>
        <a:bodyPr/>
        <a:lstStyle/>
        <a:p>
          <a:endParaRPr lang="en-US"/>
        </a:p>
      </dgm:t>
    </dgm:pt>
    <dgm:pt modelId="{EBCBAE36-9E13-4AB4-857C-BD5F9C7F3C11}" type="sibTrans" cxnId="{22CDAE4C-4CDA-43BA-A722-D0916F18DC39}">
      <dgm:prSet/>
      <dgm:spPr/>
      <dgm:t>
        <a:bodyPr/>
        <a:lstStyle/>
        <a:p>
          <a:pPr>
            <a:lnSpc>
              <a:spcPct val="100000"/>
            </a:lnSpc>
          </a:pPr>
          <a:endParaRPr lang="en-US"/>
        </a:p>
      </dgm:t>
    </dgm:pt>
    <dgm:pt modelId="{0EC49767-AA5D-481A-AAA7-65917EA4A0C7}">
      <dgm:prSet phldr="0" custT="1"/>
      <dgm:spPr/>
      <dgm:t>
        <a:bodyPr/>
        <a:lstStyle/>
        <a:p>
          <a:pPr>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Hive Tables for Visualizations</a:t>
          </a:r>
        </a:p>
      </dgm:t>
    </dgm:pt>
    <dgm:pt modelId="{A8A88AAE-B978-460E-B8E5-0750578F03C8}" type="parTrans" cxnId="{F39E1C5C-514E-4E25-92A8-2F2871FAA66F}">
      <dgm:prSet/>
      <dgm:spPr/>
      <dgm:t>
        <a:bodyPr/>
        <a:lstStyle/>
        <a:p>
          <a:endParaRPr lang="en-US"/>
        </a:p>
      </dgm:t>
    </dgm:pt>
    <dgm:pt modelId="{DAFE061B-FA68-47F5-B620-9B7FA690EDFF}" type="sibTrans" cxnId="{F39E1C5C-514E-4E25-92A8-2F2871FAA66F}">
      <dgm:prSet/>
      <dgm:spPr/>
      <dgm:t>
        <a:bodyPr/>
        <a:lstStyle/>
        <a:p>
          <a:pPr>
            <a:lnSpc>
              <a:spcPct val="100000"/>
            </a:lnSpc>
          </a:pPr>
          <a:endParaRPr lang="en-US"/>
        </a:p>
      </dgm:t>
    </dgm:pt>
    <dgm:pt modelId="{A5A70695-5319-46DC-ABB1-20C848B76FA8}">
      <dgm:prSet custT="1"/>
      <dgm:spPr/>
      <dgm:t>
        <a:bodyPr/>
        <a:lstStyle/>
        <a:p>
          <a:pPr>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Analysis &amp; Visualization</a:t>
          </a:r>
        </a:p>
      </dgm:t>
    </dgm:pt>
    <dgm:pt modelId="{D22E3085-A184-4E25-9EA1-C021D7D3F63F}" type="parTrans" cxnId="{B5308D0E-3B64-4A8D-A5CC-28F6C004FA6B}">
      <dgm:prSet/>
      <dgm:spPr/>
      <dgm:t>
        <a:bodyPr/>
        <a:lstStyle/>
        <a:p>
          <a:endParaRPr lang="en-US"/>
        </a:p>
      </dgm:t>
    </dgm:pt>
    <dgm:pt modelId="{8D10C078-20E4-4D5B-AE18-75AD67EF7C4B}" type="sibTrans" cxnId="{B5308D0E-3B64-4A8D-A5CC-28F6C004FA6B}">
      <dgm:prSet/>
      <dgm:spPr/>
      <dgm:t>
        <a:bodyPr/>
        <a:lstStyle/>
        <a:p>
          <a:pPr>
            <a:lnSpc>
              <a:spcPct val="100000"/>
            </a:lnSpc>
          </a:pPr>
          <a:endParaRPr lang="en-US"/>
        </a:p>
      </dgm:t>
    </dgm:pt>
    <dgm:pt modelId="{8B0B9F00-2C4D-423B-BCCA-47F9A9BC5AD9}">
      <dgm:prSet custT="1"/>
      <dgm:spPr/>
      <dgm:t>
        <a:bodyPr/>
        <a:lstStyle/>
        <a:p>
          <a:pPr>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Challenges / Solutions</a:t>
          </a:r>
        </a:p>
      </dgm:t>
    </dgm:pt>
    <dgm:pt modelId="{91A5D364-2F11-4539-9300-C21434CEDEDF}" type="parTrans" cxnId="{175A0C9E-0918-4A07-8214-A6E40DAB5054}">
      <dgm:prSet/>
      <dgm:spPr/>
      <dgm:t>
        <a:bodyPr/>
        <a:lstStyle/>
        <a:p>
          <a:endParaRPr lang="en-US"/>
        </a:p>
      </dgm:t>
    </dgm:pt>
    <dgm:pt modelId="{04B09FF5-DF40-4CD7-A8DB-A82163507D8D}" type="sibTrans" cxnId="{175A0C9E-0918-4A07-8214-A6E40DAB5054}">
      <dgm:prSet/>
      <dgm:spPr/>
      <dgm:t>
        <a:bodyPr/>
        <a:lstStyle/>
        <a:p>
          <a:endParaRPr lang="en-US"/>
        </a:p>
      </dgm:t>
    </dgm:pt>
    <dgm:pt modelId="{8AC8319F-0411-4FFE-9EDD-442DDA192820}">
      <dgm:prSet phldr="0" custT="1"/>
      <dgm:spPr/>
      <dgm:t>
        <a:bodyPr/>
        <a:lstStyle/>
        <a:p>
          <a:pPr>
            <a:lnSpc>
              <a:spcPct val="100000"/>
            </a:lnSpc>
          </a:pPr>
          <a:r>
            <a:rPr lang="en-US" sz="2800" b="1" dirty="0">
              <a:solidFill>
                <a:schemeClr val="accent1">
                  <a:lumMod val="50000"/>
                </a:schemeClr>
              </a:solidFill>
              <a:latin typeface="Times New Roman" panose="02020603050405020304" pitchFamily="18" charset="0"/>
              <a:cs typeface="Times New Roman" panose="02020603050405020304" pitchFamily="18" charset="0"/>
            </a:rPr>
            <a:t>Dataset Details</a:t>
          </a:r>
        </a:p>
      </dgm:t>
    </dgm:pt>
    <dgm:pt modelId="{FC27BEEB-759A-41E8-A319-897AC5B2BAFB}" type="parTrans" cxnId="{33C32580-5CBC-4C9B-8614-42B4E1332FAD}">
      <dgm:prSet/>
      <dgm:spPr/>
      <dgm:t>
        <a:bodyPr/>
        <a:lstStyle/>
        <a:p>
          <a:endParaRPr lang="en-US"/>
        </a:p>
      </dgm:t>
    </dgm:pt>
    <dgm:pt modelId="{EE3C6762-C1CB-4FA3-91C3-0F6191FADF95}" type="sibTrans" cxnId="{33C32580-5CBC-4C9B-8614-42B4E1332FAD}">
      <dgm:prSet/>
      <dgm:spPr/>
      <dgm:t>
        <a:bodyPr/>
        <a:lstStyle/>
        <a:p>
          <a:endParaRPr lang="en-US"/>
        </a:p>
      </dgm:t>
    </dgm:pt>
    <dgm:pt modelId="{3B8AF732-214C-4BBB-923B-445881CC6E23}">
      <dgm:prSet phldr="0" custT="1"/>
      <dgm:spPr/>
      <dgm:t>
        <a:bodyPr/>
        <a:lstStyle/>
        <a:p>
          <a:pPr>
            <a:lnSpc>
              <a:spcPct val="100000"/>
            </a:lnSpc>
          </a:pPr>
          <a:r>
            <a:rPr lang="en-US" sz="2800" b="1" dirty="0">
              <a:solidFill>
                <a:schemeClr val="accent1">
                  <a:lumMod val="50000"/>
                </a:schemeClr>
              </a:solidFill>
              <a:latin typeface="Calibri" panose="020F0502020204030204" pitchFamily="34" charset="0"/>
              <a:cs typeface="Calibri" panose="020F0502020204030204" pitchFamily="34" charset="0"/>
            </a:rPr>
            <a:t>Conclusion</a:t>
          </a:r>
        </a:p>
      </dgm:t>
    </dgm:pt>
    <dgm:pt modelId="{813C8243-6002-41FA-A053-9DCC0A58CF6F}" type="parTrans" cxnId="{741341BE-9536-4C63-8F98-FA255DC73B5F}">
      <dgm:prSet/>
      <dgm:spPr/>
      <dgm:t>
        <a:bodyPr/>
        <a:lstStyle/>
        <a:p>
          <a:endParaRPr lang="en-US"/>
        </a:p>
      </dgm:t>
    </dgm:pt>
    <dgm:pt modelId="{E55CDDC4-4455-4CAA-A5FB-3791ABBB91BA}" type="sibTrans" cxnId="{741341BE-9536-4C63-8F98-FA255DC73B5F}">
      <dgm:prSet/>
      <dgm:spPr/>
      <dgm:t>
        <a:bodyPr/>
        <a:lstStyle/>
        <a:p>
          <a:endParaRPr lang="en-US"/>
        </a:p>
      </dgm:t>
    </dgm:pt>
    <dgm:pt modelId="{219432CD-90D9-4A33-85A3-B3EE4B6DC039}" type="pres">
      <dgm:prSet presAssocID="{F901A4F4-37CD-4BAD-A20F-CC6BE4269B7F}" presName="vert0" presStyleCnt="0">
        <dgm:presLayoutVars>
          <dgm:dir/>
          <dgm:animOne val="branch"/>
          <dgm:animLvl val="lvl"/>
        </dgm:presLayoutVars>
      </dgm:prSet>
      <dgm:spPr/>
    </dgm:pt>
    <dgm:pt modelId="{C8C59B61-F315-4D8F-9063-CE1D802EC1F8}" type="pres">
      <dgm:prSet presAssocID="{D792B82D-6674-44B4-8541-DB88859EDC4B}" presName="thickLine" presStyleLbl="alignNode1" presStyleIdx="0" presStyleCnt="8"/>
      <dgm:spPr/>
    </dgm:pt>
    <dgm:pt modelId="{5241E095-EB75-455C-8AB8-0C295267D596}" type="pres">
      <dgm:prSet presAssocID="{D792B82D-6674-44B4-8541-DB88859EDC4B}" presName="horz1" presStyleCnt="0"/>
      <dgm:spPr/>
    </dgm:pt>
    <dgm:pt modelId="{BEABCEE2-B8E2-4AB6-A0E9-B8C3D2B85193}" type="pres">
      <dgm:prSet presAssocID="{D792B82D-6674-44B4-8541-DB88859EDC4B}" presName="tx1" presStyleLbl="revTx" presStyleIdx="0" presStyleCnt="8"/>
      <dgm:spPr/>
    </dgm:pt>
    <dgm:pt modelId="{0B1C6857-3235-4910-AD0D-0FB66327F098}" type="pres">
      <dgm:prSet presAssocID="{D792B82D-6674-44B4-8541-DB88859EDC4B}" presName="vert1" presStyleCnt="0"/>
      <dgm:spPr/>
    </dgm:pt>
    <dgm:pt modelId="{0376D531-AC68-40B3-A07E-E193539BD9F2}" type="pres">
      <dgm:prSet presAssocID="{8AC8319F-0411-4FFE-9EDD-442DDA192820}" presName="thickLine" presStyleLbl="alignNode1" presStyleIdx="1" presStyleCnt="8"/>
      <dgm:spPr/>
    </dgm:pt>
    <dgm:pt modelId="{9BE9E00C-67A0-42F2-8F2C-965E2ABF0B70}" type="pres">
      <dgm:prSet presAssocID="{8AC8319F-0411-4FFE-9EDD-442DDA192820}" presName="horz1" presStyleCnt="0"/>
      <dgm:spPr/>
    </dgm:pt>
    <dgm:pt modelId="{548E0E18-7BAC-46A4-B92B-DDC1C6F30E8F}" type="pres">
      <dgm:prSet presAssocID="{8AC8319F-0411-4FFE-9EDD-442DDA192820}" presName="tx1" presStyleLbl="revTx" presStyleIdx="1" presStyleCnt="8"/>
      <dgm:spPr/>
    </dgm:pt>
    <dgm:pt modelId="{F8256DFB-531D-46B9-8EDD-26532B8A0BAA}" type="pres">
      <dgm:prSet presAssocID="{8AC8319F-0411-4FFE-9EDD-442DDA192820}" presName="vert1" presStyleCnt="0"/>
      <dgm:spPr/>
    </dgm:pt>
    <dgm:pt modelId="{9237B7A8-1DAF-4879-B0DF-A9A11AC5BA02}" type="pres">
      <dgm:prSet presAssocID="{F6D500B8-7F05-4819-820D-4FFFAC3CCAF6}" presName="thickLine" presStyleLbl="alignNode1" presStyleIdx="2" presStyleCnt="8"/>
      <dgm:spPr/>
    </dgm:pt>
    <dgm:pt modelId="{B40AC430-0152-4781-9183-6E87525F1A55}" type="pres">
      <dgm:prSet presAssocID="{F6D500B8-7F05-4819-820D-4FFFAC3CCAF6}" presName="horz1" presStyleCnt="0"/>
      <dgm:spPr/>
    </dgm:pt>
    <dgm:pt modelId="{910701CE-78B8-4EFE-9C60-2052A3F03DCA}" type="pres">
      <dgm:prSet presAssocID="{F6D500B8-7F05-4819-820D-4FFFAC3CCAF6}" presName="tx1" presStyleLbl="revTx" presStyleIdx="2" presStyleCnt="8"/>
      <dgm:spPr/>
    </dgm:pt>
    <dgm:pt modelId="{EDCE7DC3-2894-44F8-A826-80597C26BD0F}" type="pres">
      <dgm:prSet presAssocID="{F6D500B8-7F05-4819-820D-4FFFAC3CCAF6}" presName="vert1" presStyleCnt="0"/>
      <dgm:spPr/>
    </dgm:pt>
    <dgm:pt modelId="{4886AEC4-3436-4F46-888B-36006C99743B}" type="pres">
      <dgm:prSet presAssocID="{941A40E1-1733-4E71-B1AB-280425632E1A}" presName="thickLine" presStyleLbl="alignNode1" presStyleIdx="3" presStyleCnt="8"/>
      <dgm:spPr/>
    </dgm:pt>
    <dgm:pt modelId="{2B099D45-2414-4F35-BB93-B059E05C80D8}" type="pres">
      <dgm:prSet presAssocID="{941A40E1-1733-4E71-B1AB-280425632E1A}" presName="horz1" presStyleCnt="0"/>
      <dgm:spPr/>
    </dgm:pt>
    <dgm:pt modelId="{5B797990-9E2C-4CA9-A902-6082771AAB51}" type="pres">
      <dgm:prSet presAssocID="{941A40E1-1733-4E71-B1AB-280425632E1A}" presName="tx1" presStyleLbl="revTx" presStyleIdx="3" presStyleCnt="8"/>
      <dgm:spPr/>
    </dgm:pt>
    <dgm:pt modelId="{11F1D7F6-6E40-411B-A93B-58C4DF1946A4}" type="pres">
      <dgm:prSet presAssocID="{941A40E1-1733-4E71-B1AB-280425632E1A}" presName="vert1" presStyleCnt="0"/>
      <dgm:spPr/>
    </dgm:pt>
    <dgm:pt modelId="{39ADBFDD-750B-4F70-B712-88DE0CA8AA7F}" type="pres">
      <dgm:prSet presAssocID="{0EC49767-AA5D-481A-AAA7-65917EA4A0C7}" presName="thickLine" presStyleLbl="alignNode1" presStyleIdx="4" presStyleCnt="8"/>
      <dgm:spPr/>
    </dgm:pt>
    <dgm:pt modelId="{574B58C5-CADE-4C17-AF5E-283A4EA2EB87}" type="pres">
      <dgm:prSet presAssocID="{0EC49767-AA5D-481A-AAA7-65917EA4A0C7}" presName="horz1" presStyleCnt="0"/>
      <dgm:spPr/>
    </dgm:pt>
    <dgm:pt modelId="{C6AD60C1-7E1A-4833-AA22-F365910EED64}" type="pres">
      <dgm:prSet presAssocID="{0EC49767-AA5D-481A-AAA7-65917EA4A0C7}" presName="tx1" presStyleLbl="revTx" presStyleIdx="4" presStyleCnt="8"/>
      <dgm:spPr/>
    </dgm:pt>
    <dgm:pt modelId="{4A8C7412-5294-4B73-A70C-3ED15283AA09}" type="pres">
      <dgm:prSet presAssocID="{0EC49767-AA5D-481A-AAA7-65917EA4A0C7}" presName="vert1" presStyleCnt="0"/>
      <dgm:spPr/>
    </dgm:pt>
    <dgm:pt modelId="{BD9BA8A7-B79E-4E6D-B5F4-7ED01C4C6A0C}" type="pres">
      <dgm:prSet presAssocID="{A5A70695-5319-46DC-ABB1-20C848B76FA8}" presName="thickLine" presStyleLbl="alignNode1" presStyleIdx="5" presStyleCnt="8"/>
      <dgm:spPr/>
    </dgm:pt>
    <dgm:pt modelId="{945DDE12-E074-4F42-AD72-96687C5EC6E0}" type="pres">
      <dgm:prSet presAssocID="{A5A70695-5319-46DC-ABB1-20C848B76FA8}" presName="horz1" presStyleCnt="0"/>
      <dgm:spPr/>
    </dgm:pt>
    <dgm:pt modelId="{4D14F338-4E85-4282-BC89-36BD469F2FE6}" type="pres">
      <dgm:prSet presAssocID="{A5A70695-5319-46DC-ABB1-20C848B76FA8}" presName="tx1" presStyleLbl="revTx" presStyleIdx="5" presStyleCnt="8"/>
      <dgm:spPr/>
    </dgm:pt>
    <dgm:pt modelId="{039730F7-4897-4A87-86B9-1E1146483410}" type="pres">
      <dgm:prSet presAssocID="{A5A70695-5319-46DC-ABB1-20C848B76FA8}" presName="vert1" presStyleCnt="0"/>
      <dgm:spPr/>
    </dgm:pt>
    <dgm:pt modelId="{7DC2689F-0EE3-4A57-AEE0-6772F7E107A9}" type="pres">
      <dgm:prSet presAssocID="{8B0B9F00-2C4D-423B-BCCA-47F9A9BC5AD9}" presName="thickLine" presStyleLbl="alignNode1" presStyleIdx="6" presStyleCnt="8"/>
      <dgm:spPr/>
    </dgm:pt>
    <dgm:pt modelId="{76141615-26ED-4100-803A-F1D8BD1281D0}" type="pres">
      <dgm:prSet presAssocID="{8B0B9F00-2C4D-423B-BCCA-47F9A9BC5AD9}" presName="horz1" presStyleCnt="0"/>
      <dgm:spPr/>
    </dgm:pt>
    <dgm:pt modelId="{ACF4961D-9E4A-4810-AE37-4B3AED55C0F3}" type="pres">
      <dgm:prSet presAssocID="{8B0B9F00-2C4D-423B-BCCA-47F9A9BC5AD9}" presName="tx1" presStyleLbl="revTx" presStyleIdx="6" presStyleCnt="8"/>
      <dgm:spPr/>
    </dgm:pt>
    <dgm:pt modelId="{6C9848C2-892C-4056-860A-2330F003BC02}" type="pres">
      <dgm:prSet presAssocID="{8B0B9F00-2C4D-423B-BCCA-47F9A9BC5AD9}" presName="vert1" presStyleCnt="0"/>
      <dgm:spPr/>
    </dgm:pt>
    <dgm:pt modelId="{F60F7B70-9251-4E5F-AAAA-9BCB6B613064}" type="pres">
      <dgm:prSet presAssocID="{3B8AF732-214C-4BBB-923B-445881CC6E23}" presName="thickLine" presStyleLbl="alignNode1" presStyleIdx="7" presStyleCnt="8"/>
      <dgm:spPr/>
    </dgm:pt>
    <dgm:pt modelId="{32CCAC41-9EC5-4C83-BD7C-9351EB584C1A}" type="pres">
      <dgm:prSet presAssocID="{3B8AF732-214C-4BBB-923B-445881CC6E23}" presName="horz1" presStyleCnt="0"/>
      <dgm:spPr/>
    </dgm:pt>
    <dgm:pt modelId="{79692C4F-737E-4D4E-B641-65B4458591CA}" type="pres">
      <dgm:prSet presAssocID="{3B8AF732-214C-4BBB-923B-445881CC6E23}" presName="tx1" presStyleLbl="revTx" presStyleIdx="7" presStyleCnt="8"/>
      <dgm:spPr/>
    </dgm:pt>
    <dgm:pt modelId="{E1C9998E-48BD-414B-A3E8-C80888236F51}" type="pres">
      <dgm:prSet presAssocID="{3B8AF732-214C-4BBB-923B-445881CC6E23}" presName="vert1" presStyleCnt="0"/>
      <dgm:spPr/>
    </dgm:pt>
  </dgm:ptLst>
  <dgm:cxnLst>
    <dgm:cxn modelId="{0FCE9E07-BECF-4709-B9A0-9EE44AA631C5}" type="presOf" srcId="{3B8AF732-214C-4BBB-923B-445881CC6E23}" destId="{79692C4F-737E-4D4E-B641-65B4458591CA}" srcOrd="0" destOrd="0" presId="urn:microsoft.com/office/officeart/2008/layout/LinedList"/>
    <dgm:cxn modelId="{B5308D0E-3B64-4A8D-A5CC-28F6C004FA6B}" srcId="{F901A4F4-37CD-4BAD-A20F-CC6BE4269B7F}" destId="{A5A70695-5319-46DC-ABB1-20C848B76FA8}" srcOrd="5" destOrd="0" parTransId="{D22E3085-A184-4E25-9EA1-C021D7D3F63F}" sibTransId="{8D10C078-20E4-4D5B-AE18-75AD67EF7C4B}"/>
    <dgm:cxn modelId="{2965A017-FA41-43FA-A9A1-86EDC1AC38AC}" type="presOf" srcId="{0EC49767-AA5D-481A-AAA7-65917EA4A0C7}" destId="{C6AD60C1-7E1A-4833-AA22-F365910EED64}" srcOrd="0" destOrd="0" presId="urn:microsoft.com/office/officeart/2008/layout/LinedList"/>
    <dgm:cxn modelId="{4B74A323-876E-4AA9-8E6E-15C53EDF21CC}" type="presOf" srcId="{8AC8319F-0411-4FFE-9EDD-442DDA192820}" destId="{548E0E18-7BAC-46A4-B92B-DDC1C6F30E8F}" srcOrd="0" destOrd="0" presId="urn:microsoft.com/office/officeart/2008/layout/LinedList"/>
    <dgm:cxn modelId="{F39E1C5C-514E-4E25-92A8-2F2871FAA66F}" srcId="{F901A4F4-37CD-4BAD-A20F-CC6BE4269B7F}" destId="{0EC49767-AA5D-481A-AAA7-65917EA4A0C7}" srcOrd="4" destOrd="0" parTransId="{A8A88AAE-B978-460E-B8E5-0750578F03C8}" sibTransId="{DAFE061B-FA68-47F5-B620-9B7FA690EDFF}"/>
    <dgm:cxn modelId="{1465785E-3050-419A-8096-1395572C2CFA}" type="presOf" srcId="{8B0B9F00-2C4D-423B-BCCA-47F9A9BC5AD9}" destId="{ACF4961D-9E4A-4810-AE37-4B3AED55C0F3}" srcOrd="0" destOrd="0" presId="urn:microsoft.com/office/officeart/2008/layout/LinedList"/>
    <dgm:cxn modelId="{6200896A-C1E6-4794-AFD2-61A144945602}" srcId="{F901A4F4-37CD-4BAD-A20F-CC6BE4269B7F}" destId="{D792B82D-6674-44B4-8541-DB88859EDC4B}" srcOrd="0" destOrd="0" parTransId="{288EBEBD-85D2-4820-8829-C3739FBB1852}" sibTransId="{1ADCC273-A8EE-489B-A968-44F83C0F27F6}"/>
    <dgm:cxn modelId="{22CDAE4C-4CDA-43BA-A722-D0916F18DC39}" srcId="{F901A4F4-37CD-4BAD-A20F-CC6BE4269B7F}" destId="{941A40E1-1733-4E71-B1AB-280425632E1A}" srcOrd="3" destOrd="0" parTransId="{B921FD98-65E2-4D24-8A7A-F74EA4E47764}" sibTransId="{EBCBAE36-9E13-4AB4-857C-BD5F9C7F3C11}"/>
    <dgm:cxn modelId="{4A91D57A-6375-4FCE-868A-C0414DB7143B}" type="presOf" srcId="{A5A70695-5319-46DC-ABB1-20C848B76FA8}" destId="{4D14F338-4E85-4282-BC89-36BD469F2FE6}" srcOrd="0" destOrd="0" presId="urn:microsoft.com/office/officeart/2008/layout/LinedList"/>
    <dgm:cxn modelId="{33C32580-5CBC-4C9B-8614-42B4E1332FAD}" srcId="{F901A4F4-37CD-4BAD-A20F-CC6BE4269B7F}" destId="{8AC8319F-0411-4FFE-9EDD-442DDA192820}" srcOrd="1" destOrd="0" parTransId="{FC27BEEB-759A-41E8-A319-897AC5B2BAFB}" sibTransId="{EE3C6762-C1CB-4FA3-91C3-0F6191FADF95}"/>
    <dgm:cxn modelId="{EFF0B288-75E6-4D41-B789-EF321CA5908E}" type="presOf" srcId="{941A40E1-1733-4E71-B1AB-280425632E1A}" destId="{5B797990-9E2C-4CA9-A902-6082771AAB51}" srcOrd="0" destOrd="0" presId="urn:microsoft.com/office/officeart/2008/layout/LinedList"/>
    <dgm:cxn modelId="{1B8A1C93-1E6F-4D32-8279-7B541D2C851A}" type="presOf" srcId="{F6D500B8-7F05-4819-820D-4FFFAC3CCAF6}" destId="{910701CE-78B8-4EFE-9C60-2052A3F03DCA}" srcOrd="0" destOrd="0" presId="urn:microsoft.com/office/officeart/2008/layout/LinedList"/>
    <dgm:cxn modelId="{BD60A393-B4B2-4586-A808-C3DAB46B883E}" type="presOf" srcId="{F901A4F4-37CD-4BAD-A20F-CC6BE4269B7F}" destId="{219432CD-90D9-4A33-85A3-B3EE4B6DC039}" srcOrd="0" destOrd="0" presId="urn:microsoft.com/office/officeart/2008/layout/LinedList"/>
    <dgm:cxn modelId="{175A0C9E-0918-4A07-8214-A6E40DAB5054}" srcId="{F901A4F4-37CD-4BAD-A20F-CC6BE4269B7F}" destId="{8B0B9F00-2C4D-423B-BCCA-47F9A9BC5AD9}" srcOrd="6" destOrd="0" parTransId="{91A5D364-2F11-4539-9300-C21434CEDEDF}" sibTransId="{04B09FF5-DF40-4CD7-A8DB-A82163507D8D}"/>
    <dgm:cxn modelId="{41348CA1-0D0A-4D5E-9390-33BF89D68E74}" type="presOf" srcId="{D792B82D-6674-44B4-8541-DB88859EDC4B}" destId="{BEABCEE2-B8E2-4AB6-A0E9-B8C3D2B85193}" srcOrd="0" destOrd="0" presId="urn:microsoft.com/office/officeart/2008/layout/LinedList"/>
    <dgm:cxn modelId="{741341BE-9536-4C63-8F98-FA255DC73B5F}" srcId="{F901A4F4-37CD-4BAD-A20F-CC6BE4269B7F}" destId="{3B8AF732-214C-4BBB-923B-445881CC6E23}" srcOrd="7" destOrd="0" parTransId="{813C8243-6002-41FA-A053-9DCC0A58CF6F}" sibTransId="{E55CDDC4-4455-4CAA-A5FB-3791ABBB91BA}"/>
    <dgm:cxn modelId="{8B98E6E5-9B81-4A57-A938-71AC1D51C18B}" srcId="{F901A4F4-37CD-4BAD-A20F-CC6BE4269B7F}" destId="{F6D500B8-7F05-4819-820D-4FFFAC3CCAF6}" srcOrd="2" destOrd="0" parTransId="{00D17D0F-6A1E-4071-883D-861D0001E595}" sibTransId="{465B0449-496E-4890-A859-F2A9324E9A0B}"/>
    <dgm:cxn modelId="{9ECB6D48-C97C-4B9B-816E-F542767DD01D}" type="presParOf" srcId="{219432CD-90D9-4A33-85A3-B3EE4B6DC039}" destId="{C8C59B61-F315-4D8F-9063-CE1D802EC1F8}" srcOrd="0" destOrd="0" presId="urn:microsoft.com/office/officeart/2008/layout/LinedList"/>
    <dgm:cxn modelId="{EF7274DA-AE48-4981-8F3B-1C614C33D333}" type="presParOf" srcId="{219432CD-90D9-4A33-85A3-B3EE4B6DC039}" destId="{5241E095-EB75-455C-8AB8-0C295267D596}" srcOrd="1" destOrd="0" presId="urn:microsoft.com/office/officeart/2008/layout/LinedList"/>
    <dgm:cxn modelId="{2A4C2859-7A08-49EB-9B91-7CFB22D0749F}" type="presParOf" srcId="{5241E095-EB75-455C-8AB8-0C295267D596}" destId="{BEABCEE2-B8E2-4AB6-A0E9-B8C3D2B85193}" srcOrd="0" destOrd="0" presId="urn:microsoft.com/office/officeart/2008/layout/LinedList"/>
    <dgm:cxn modelId="{B4CE72F8-358E-4B25-89C8-97F2A4BEB350}" type="presParOf" srcId="{5241E095-EB75-455C-8AB8-0C295267D596}" destId="{0B1C6857-3235-4910-AD0D-0FB66327F098}" srcOrd="1" destOrd="0" presId="urn:microsoft.com/office/officeart/2008/layout/LinedList"/>
    <dgm:cxn modelId="{14E6868B-12CC-4985-9A91-319F4D5BDA9F}" type="presParOf" srcId="{219432CD-90D9-4A33-85A3-B3EE4B6DC039}" destId="{0376D531-AC68-40B3-A07E-E193539BD9F2}" srcOrd="2" destOrd="0" presId="urn:microsoft.com/office/officeart/2008/layout/LinedList"/>
    <dgm:cxn modelId="{8E8BE989-00F9-4685-9F3B-FE3C2521E0BE}" type="presParOf" srcId="{219432CD-90D9-4A33-85A3-B3EE4B6DC039}" destId="{9BE9E00C-67A0-42F2-8F2C-965E2ABF0B70}" srcOrd="3" destOrd="0" presId="urn:microsoft.com/office/officeart/2008/layout/LinedList"/>
    <dgm:cxn modelId="{D3BD59BB-6D09-4DCB-A5DC-A25AE21F4DBE}" type="presParOf" srcId="{9BE9E00C-67A0-42F2-8F2C-965E2ABF0B70}" destId="{548E0E18-7BAC-46A4-B92B-DDC1C6F30E8F}" srcOrd="0" destOrd="0" presId="urn:microsoft.com/office/officeart/2008/layout/LinedList"/>
    <dgm:cxn modelId="{91789D74-6806-49D4-A621-0B66FF766D65}" type="presParOf" srcId="{9BE9E00C-67A0-42F2-8F2C-965E2ABF0B70}" destId="{F8256DFB-531D-46B9-8EDD-26532B8A0BAA}" srcOrd="1" destOrd="0" presId="urn:microsoft.com/office/officeart/2008/layout/LinedList"/>
    <dgm:cxn modelId="{F8102492-97CD-4815-A930-CD9FB1853E52}" type="presParOf" srcId="{219432CD-90D9-4A33-85A3-B3EE4B6DC039}" destId="{9237B7A8-1DAF-4879-B0DF-A9A11AC5BA02}" srcOrd="4" destOrd="0" presId="urn:microsoft.com/office/officeart/2008/layout/LinedList"/>
    <dgm:cxn modelId="{5781AFEE-8C42-4B3E-ABF8-6027ABAB9035}" type="presParOf" srcId="{219432CD-90D9-4A33-85A3-B3EE4B6DC039}" destId="{B40AC430-0152-4781-9183-6E87525F1A55}" srcOrd="5" destOrd="0" presId="urn:microsoft.com/office/officeart/2008/layout/LinedList"/>
    <dgm:cxn modelId="{C975F9FA-3A77-452B-8F2F-17330B1152D7}" type="presParOf" srcId="{B40AC430-0152-4781-9183-6E87525F1A55}" destId="{910701CE-78B8-4EFE-9C60-2052A3F03DCA}" srcOrd="0" destOrd="0" presId="urn:microsoft.com/office/officeart/2008/layout/LinedList"/>
    <dgm:cxn modelId="{DC4742E3-B475-4D8E-BD0A-AFDA926DD04C}" type="presParOf" srcId="{B40AC430-0152-4781-9183-6E87525F1A55}" destId="{EDCE7DC3-2894-44F8-A826-80597C26BD0F}" srcOrd="1" destOrd="0" presId="urn:microsoft.com/office/officeart/2008/layout/LinedList"/>
    <dgm:cxn modelId="{CE1A90C3-E2FE-4686-AAF1-B8C16C4F8FA8}" type="presParOf" srcId="{219432CD-90D9-4A33-85A3-B3EE4B6DC039}" destId="{4886AEC4-3436-4F46-888B-36006C99743B}" srcOrd="6" destOrd="0" presId="urn:microsoft.com/office/officeart/2008/layout/LinedList"/>
    <dgm:cxn modelId="{86FCC77F-0DD5-41D6-A7E6-6FA03BBD8FE5}" type="presParOf" srcId="{219432CD-90D9-4A33-85A3-B3EE4B6DC039}" destId="{2B099D45-2414-4F35-BB93-B059E05C80D8}" srcOrd="7" destOrd="0" presId="urn:microsoft.com/office/officeart/2008/layout/LinedList"/>
    <dgm:cxn modelId="{0C64B679-71C9-4EB9-9990-4057B1B710BA}" type="presParOf" srcId="{2B099D45-2414-4F35-BB93-B059E05C80D8}" destId="{5B797990-9E2C-4CA9-A902-6082771AAB51}" srcOrd="0" destOrd="0" presId="urn:microsoft.com/office/officeart/2008/layout/LinedList"/>
    <dgm:cxn modelId="{D6FC0F2E-A322-4870-8B19-591EAE84A7E0}" type="presParOf" srcId="{2B099D45-2414-4F35-BB93-B059E05C80D8}" destId="{11F1D7F6-6E40-411B-A93B-58C4DF1946A4}" srcOrd="1" destOrd="0" presId="urn:microsoft.com/office/officeart/2008/layout/LinedList"/>
    <dgm:cxn modelId="{8682EA3E-E8BF-4E8D-B266-08E8E0828A0E}" type="presParOf" srcId="{219432CD-90D9-4A33-85A3-B3EE4B6DC039}" destId="{39ADBFDD-750B-4F70-B712-88DE0CA8AA7F}" srcOrd="8" destOrd="0" presId="urn:microsoft.com/office/officeart/2008/layout/LinedList"/>
    <dgm:cxn modelId="{DA0DCE39-B3AC-496A-B4D6-1DECF6496E07}" type="presParOf" srcId="{219432CD-90D9-4A33-85A3-B3EE4B6DC039}" destId="{574B58C5-CADE-4C17-AF5E-283A4EA2EB87}" srcOrd="9" destOrd="0" presId="urn:microsoft.com/office/officeart/2008/layout/LinedList"/>
    <dgm:cxn modelId="{E5011A18-6DC6-407B-A8A3-1AE3268D2687}" type="presParOf" srcId="{574B58C5-CADE-4C17-AF5E-283A4EA2EB87}" destId="{C6AD60C1-7E1A-4833-AA22-F365910EED64}" srcOrd="0" destOrd="0" presId="urn:microsoft.com/office/officeart/2008/layout/LinedList"/>
    <dgm:cxn modelId="{A92E101E-E2AB-4ADA-A7A6-39E8A165DBDB}" type="presParOf" srcId="{574B58C5-CADE-4C17-AF5E-283A4EA2EB87}" destId="{4A8C7412-5294-4B73-A70C-3ED15283AA09}" srcOrd="1" destOrd="0" presId="urn:microsoft.com/office/officeart/2008/layout/LinedList"/>
    <dgm:cxn modelId="{AEEB8098-F649-422B-B32F-6ADF49E062CA}" type="presParOf" srcId="{219432CD-90D9-4A33-85A3-B3EE4B6DC039}" destId="{BD9BA8A7-B79E-4E6D-B5F4-7ED01C4C6A0C}" srcOrd="10" destOrd="0" presId="urn:microsoft.com/office/officeart/2008/layout/LinedList"/>
    <dgm:cxn modelId="{A422E5FD-6383-44D8-A0E2-897B89CA10D9}" type="presParOf" srcId="{219432CD-90D9-4A33-85A3-B3EE4B6DC039}" destId="{945DDE12-E074-4F42-AD72-96687C5EC6E0}" srcOrd="11" destOrd="0" presId="urn:microsoft.com/office/officeart/2008/layout/LinedList"/>
    <dgm:cxn modelId="{461AE9B2-60F5-4B83-A772-A6857DA65E96}" type="presParOf" srcId="{945DDE12-E074-4F42-AD72-96687C5EC6E0}" destId="{4D14F338-4E85-4282-BC89-36BD469F2FE6}" srcOrd="0" destOrd="0" presId="urn:microsoft.com/office/officeart/2008/layout/LinedList"/>
    <dgm:cxn modelId="{EA1E1203-D8A7-4FDF-8453-D2000E033AFF}" type="presParOf" srcId="{945DDE12-E074-4F42-AD72-96687C5EC6E0}" destId="{039730F7-4897-4A87-86B9-1E1146483410}" srcOrd="1" destOrd="0" presId="urn:microsoft.com/office/officeart/2008/layout/LinedList"/>
    <dgm:cxn modelId="{2B8F202C-5B73-4636-B986-6C7736620BCE}" type="presParOf" srcId="{219432CD-90D9-4A33-85A3-B3EE4B6DC039}" destId="{7DC2689F-0EE3-4A57-AEE0-6772F7E107A9}" srcOrd="12" destOrd="0" presId="urn:microsoft.com/office/officeart/2008/layout/LinedList"/>
    <dgm:cxn modelId="{1E8579A3-D4AE-4129-BB17-C834C4881223}" type="presParOf" srcId="{219432CD-90D9-4A33-85A3-B3EE4B6DC039}" destId="{76141615-26ED-4100-803A-F1D8BD1281D0}" srcOrd="13" destOrd="0" presId="urn:microsoft.com/office/officeart/2008/layout/LinedList"/>
    <dgm:cxn modelId="{B914FDB7-D301-4B2D-A2D9-BEE213CA9973}" type="presParOf" srcId="{76141615-26ED-4100-803A-F1D8BD1281D0}" destId="{ACF4961D-9E4A-4810-AE37-4B3AED55C0F3}" srcOrd="0" destOrd="0" presId="urn:microsoft.com/office/officeart/2008/layout/LinedList"/>
    <dgm:cxn modelId="{F86B67AA-1E9D-40AF-8DFE-8FC9E0689CB6}" type="presParOf" srcId="{76141615-26ED-4100-803A-F1D8BD1281D0}" destId="{6C9848C2-892C-4056-860A-2330F003BC02}" srcOrd="1" destOrd="0" presId="urn:microsoft.com/office/officeart/2008/layout/LinedList"/>
    <dgm:cxn modelId="{392F0CF4-C5FF-4BA4-B0A0-186E14697C66}" type="presParOf" srcId="{219432CD-90D9-4A33-85A3-B3EE4B6DC039}" destId="{F60F7B70-9251-4E5F-AAAA-9BCB6B613064}" srcOrd="14" destOrd="0" presId="urn:microsoft.com/office/officeart/2008/layout/LinedList"/>
    <dgm:cxn modelId="{AA541FEC-61EA-41AC-BC3A-8043EC4A078A}" type="presParOf" srcId="{219432CD-90D9-4A33-85A3-B3EE4B6DC039}" destId="{32CCAC41-9EC5-4C83-BD7C-9351EB584C1A}" srcOrd="15" destOrd="0" presId="urn:microsoft.com/office/officeart/2008/layout/LinedList"/>
    <dgm:cxn modelId="{FAFC25AE-346D-4FAF-9726-E0E3EC9A1F90}" type="presParOf" srcId="{32CCAC41-9EC5-4C83-BD7C-9351EB584C1A}" destId="{79692C4F-737E-4D4E-B641-65B4458591CA}" srcOrd="0" destOrd="0" presId="urn:microsoft.com/office/officeart/2008/layout/LinedList"/>
    <dgm:cxn modelId="{39E16A8A-5AA5-428C-A9D4-2AF99C50F442}" type="presParOf" srcId="{32CCAC41-9EC5-4C83-BD7C-9351EB584C1A}" destId="{E1C9998E-48BD-414B-A3E8-C80888236F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EA8FB-A75B-4542-AD33-E0761504A2AB}"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EE9708C-5AA9-475F-8A8A-63937CFECB09}">
      <dgm:prSet phldrT="[Text]" custT="1"/>
      <dgm:spPr>
        <a:solidFill>
          <a:srgbClr val="000066"/>
        </a:solidFill>
      </dgm:spPr>
      <dgm:t>
        <a:bodyPr/>
        <a:lstStyle/>
        <a:p>
          <a:pPr algn="ctr"/>
          <a:endParaRPr lang="en-US" sz="2800" dirty="0"/>
        </a:p>
        <a:p>
          <a:pPr algn="ctr"/>
          <a:r>
            <a:rPr lang="en-US" sz="2800" dirty="0"/>
            <a:t>Datasource</a:t>
          </a:r>
        </a:p>
        <a:p>
          <a:pPr algn="ctr"/>
          <a:endParaRPr lang="en-US" sz="1800" dirty="0"/>
        </a:p>
        <a:p>
          <a:pPr algn="ctr"/>
          <a:endParaRPr lang="en-US" sz="1800" dirty="0"/>
        </a:p>
        <a:p>
          <a:pPr algn="ctr"/>
          <a:endParaRPr lang="en-US" sz="2800" dirty="0"/>
        </a:p>
        <a:p>
          <a:pPr algn="ctr"/>
          <a:endParaRPr lang="en-US" sz="2800" dirty="0"/>
        </a:p>
      </dgm:t>
    </dgm:pt>
    <dgm:pt modelId="{6C33FC34-B60E-4094-B11C-72DDE5AF33EF}" type="parTrans" cxnId="{D97A560D-D317-4B7D-90AD-9C856667CBDC}">
      <dgm:prSet/>
      <dgm:spPr/>
      <dgm:t>
        <a:bodyPr/>
        <a:lstStyle/>
        <a:p>
          <a:endParaRPr lang="en-US"/>
        </a:p>
      </dgm:t>
    </dgm:pt>
    <dgm:pt modelId="{D1F759B7-EA5F-4CE9-9D63-326D3ADDFEC2}" type="sibTrans" cxnId="{D97A560D-D317-4B7D-90AD-9C856667CBDC}">
      <dgm:prSet/>
      <dgm:spPr/>
      <dgm:t>
        <a:bodyPr/>
        <a:lstStyle/>
        <a:p>
          <a:endParaRPr lang="en-US"/>
        </a:p>
      </dgm:t>
    </dgm:pt>
    <dgm:pt modelId="{6E0C9955-E985-4CEC-8482-39F87768297B}">
      <dgm:prSet phldrT="[Text]" custT="1"/>
      <dgm:spPr>
        <a:solidFill>
          <a:srgbClr val="000066">
            <a:alpha val="74902"/>
          </a:srgbClr>
        </a:solidFill>
      </dgm:spPr>
      <dgm:t>
        <a:bodyPr/>
        <a:lstStyle/>
        <a:p>
          <a:pPr algn="ctr"/>
          <a:endParaRPr lang="en-US" sz="2300" dirty="0"/>
        </a:p>
        <a:p>
          <a:pPr algn="ctr"/>
          <a:r>
            <a:rPr lang="en-US" sz="2300" dirty="0"/>
            <a:t>Data Cleaning and</a:t>
          </a:r>
        </a:p>
        <a:p>
          <a:pPr algn="ctr"/>
          <a:endParaRPr lang="en-US" sz="2300" dirty="0"/>
        </a:p>
      </dgm:t>
    </dgm:pt>
    <dgm:pt modelId="{8356CE3E-7895-44BC-96A5-C170DA5E4D22}" type="parTrans" cxnId="{DD2498D0-7869-42F0-9132-77E267F1F3B5}">
      <dgm:prSet/>
      <dgm:spPr/>
      <dgm:t>
        <a:bodyPr/>
        <a:lstStyle/>
        <a:p>
          <a:endParaRPr lang="en-US"/>
        </a:p>
      </dgm:t>
    </dgm:pt>
    <dgm:pt modelId="{E4ECC843-0373-48B7-8E5A-19499C8A0D6F}" type="sibTrans" cxnId="{DD2498D0-7869-42F0-9132-77E267F1F3B5}">
      <dgm:prSet/>
      <dgm:spPr/>
      <dgm:t>
        <a:bodyPr/>
        <a:lstStyle/>
        <a:p>
          <a:endParaRPr lang="en-US"/>
        </a:p>
      </dgm:t>
    </dgm:pt>
    <dgm:pt modelId="{75E90519-C8EB-4B76-A559-074180B555D9}">
      <dgm:prSet phldrT="[Text]" custT="1"/>
      <dgm:spPr>
        <a:solidFill>
          <a:schemeClr val="tx1">
            <a:lumMod val="50000"/>
            <a:lumOff val="50000"/>
          </a:schemeClr>
        </a:solidFill>
      </dgm:spPr>
      <dgm:t>
        <a:bodyPr/>
        <a:lstStyle/>
        <a:p>
          <a:pPr algn="ctr"/>
          <a:endParaRPr lang="en-US" sz="2400" dirty="0"/>
        </a:p>
        <a:p>
          <a:pPr algn="ctr"/>
          <a:endParaRPr lang="en-US" sz="2400" dirty="0"/>
        </a:p>
        <a:p>
          <a:pPr algn="ctr"/>
          <a:endParaRPr lang="en-US" sz="2400" dirty="0"/>
        </a:p>
        <a:p>
          <a:pPr algn="ctr"/>
          <a:r>
            <a:rPr lang="en-US" sz="2400" dirty="0"/>
            <a:t>Validation &amp; Analysis</a:t>
          </a:r>
        </a:p>
        <a:p>
          <a:pPr algn="ctr"/>
          <a:endParaRPr lang="en-US" sz="2400" dirty="0"/>
        </a:p>
        <a:p>
          <a:pPr algn="ctr"/>
          <a:endParaRPr lang="en-US" sz="2400" dirty="0"/>
        </a:p>
        <a:p>
          <a:pPr algn="ctr"/>
          <a:endParaRPr lang="en-US" sz="2400" dirty="0"/>
        </a:p>
        <a:p>
          <a:pPr algn="ctr"/>
          <a:endParaRPr lang="en-US" sz="2400" dirty="0"/>
        </a:p>
      </dgm:t>
    </dgm:pt>
    <dgm:pt modelId="{5ABE8956-56D6-450D-A5E7-A0536FA27AF5}" type="parTrans" cxnId="{29BA2FDE-EE52-4231-899A-4122B86A0284}">
      <dgm:prSet/>
      <dgm:spPr/>
      <dgm:t>
        <a:bodyPr/>
        <a:lstStyle/>
        <a:p>
          <a:endParaRPr lang="en-US"/>
        </a:p>
      </dgm:t>
    </dgm:pt>
    <dgm:pt modelId="{BB7DB515-E514-4850-8A61-61DC4EF49F41}" type="sibTrans" cxnId="{29BA2FDE-EE52-4231-899A-4122B86A0284}">
      <dgm:prSet/>
      <dgm:spPr/>
      <dgm:t>
        <a:bodyPr/>
        <a:lstStyle/>
        <a:p>
          <a:endParaRPr lang="en-US"/>
        </a:p>
      </dgm:t>
    </dgm:pt>
    <dgm:pt modelId="{597913D8-BF95-410D-9813-B03E26B6EEF6}">
      <dgm:prSet phldrT="[Text]" custT="1"/>
      <dgm:spPr>
        <a:solidFill>
          <a:srgbClr val="CC0000">
            <a:alpha val="74902"/>
          </a:srgbClr>
        </a:solidFill>
      </dgm:spPr>
      <dgm:t>
        <a:bodyPr/>
        <a:lstStyle/>
        <a:p>
          <a:endParaRPr lang="en-US" sz="2600" dirty="0"/>
        </a:p>
        <a:p>
          <a:r>
            <a:rPr lang="en-US" sz="2600" dirty="0"/>
            <a:t>Download</a:t>
          </a:r>
        </a:p>
        <a:p>
          <a:endParaRPr lang="en-US" sz="2600" dirty="0"/>
        </a:p>
        <a:p>
          <a:endParaRPr lang="en-US" sz="2600" dirty="0"/>
        </a:p>
        <a:p>
          <a:endParaRPr lang="en-US" sz="2800" dirty="0"/>
        </a:p>
        <a:p>
          <a:endParaRPr lang="en-US" sz="2800" dirty="0"/>
        </a:p>
        <a:p>
          <a:endParaRPr lang="en-US" sz="2800" dirty="0"/>
        </a:p>
      </dgm:t>
    </dgm:pt>
    <dgm:pt modelId="{7C70EB2C-A1F3-4963-918D-4F816AFA59A1}" type="parTrans" cxnId="{7F9A948C-EFE9-46F3-9317-400B51B3E3C5}">
      <dgm:prSet/>
      <dgm:spPr/>
      <dgm:t>
        <a:bodyPr/>
        <a:lstStyle/>
        <a:p>
          <a:endParaRPr lang="en-US"/>
        </a:p>
      </dgm:t>
    </dgm:pt>
    <dgm:pt modelId="{074C7B04-5BB0-4474-AD05-176E69CC096A}" type="sibTrans" cxnId="{7F9A948C-EFE9-46F3-9317-400B51B3E3C5}">
      <dgm:prSet/>
      <dgm:spPr/>
      <dgm:t>
        <a:bodyPr/>
        <a:lstStyle/>
        <a:p>
          <a:endParaRPr lang="en-US"/>
        </a:p>
      </dgm:t>
    </dgm:pt>
    <dgm:pt modelId="{352BC40D-53FD-4720-93D2-4C6B2F98009C}">
      <dgm:prSet phldrT="[Text]" custT="1"/>
      <dgm:spPr>
        <a:solidFill>
          <a:srgbClr val="CC0000"/>
        </a:solidFill>
      </dgm:spPr>
      <dgm:t>
        <a:bodyPr/>
        <a:lstStyle/>
        <a:p>
          <a:r>
            <a:rPr lang="en-US" sz="2150" dirty="0"/>
            <a:t>Visualization</a:t>
          </a:r>
        </a:p>
        <a:p>
          <a:endParaRPr lang="en-US" sz="2150" dirty="0"/>
        </a:p>
        <a:p>
          <a:endParaRPr lang="en-US" sz="2150" dirty="0"/>
        </a:p>
        <a:p>
          <a:endParaRPr lang="en-US" sz="2150" dirty="0"/>
        </a:p>
        <a:p>
          <a:endParaRPr lang="en-US" sz="2150" dirty="0"/>
        </a:p>
        <a:p>
          <a:endParaRPr lang="en-US" sz="2150" dirty="0"/>
        </a:p>
        <a:p>
          <a:endParaRPr lang="en-US" sz="2150" dirty="0"/>
        </a:p>
        <a:p>
          <a:endParaRPr lang="en-US" sz="2150" dirty="0"/>
        </a:p>
      </dgm:t>
    </dgm:pt>
    <dgm:pt modelId="{A109533C-8359-49BF-AE73-07F2D8495B25}" type="parTrans" cxnId="{D5D1E084-2F89-47F2-9FBC-3990CD46DC91}">
      <dgm:prSet/>
      <dgm:spPr/>
      <dgm:t>
        <a:bodyPr/>
        <a:lstStyle/>
        <a:p>
          <a:endParaRPr lang="en-US"/>
        </a:p>
      </dgm:t>
    </dgm:pt>
    <dgm:pt modelId="{1D866CC3-E35F-4FEF-8FB4-9846763D76BC}" type="sibTrans" cxnId="{D5D1E084-2F89-47F2-9FBC-3990CD46DC91}">
      <dgm:prSet/>
      <dgm:spPr/>
      <dgm:t>
        <a:bodyPr/>
        <a:lstStyle/>
        <a:p>
          <a:endParaRPr lang="en-US"/>
        </a:p>
      </dgm:t>
    </dgm:pt>
    <dgm:pt modelId="{6884EE04-0F3F-45C8-9822-104C276E8C39}" type="pres">
      <dgm:prSet presAssocID="{B66EA8FB-A75B-4542-AD33-E0761504A2AB}" presName="Name0" presStyleCnt="0">
        <dgm:presLayoutVars>
          <dgm:dir/>
          <dgm:resizeHandles val="exact"/>
        </dgm:presLayoutVars>
      </dgm:prSet>
      <dgm:spPr/>
    </dgm:pt>
    <dgm:pt modelId="{0A70EBF2-DD34-4D2F-B5D6-0904C579F93C}" type="pres">
      <dgm:prSet presAssocID="{B66EA8FB-A75B-4542-AD33-E0761504A2AB}" presName="fgShape" presStyleLbl="fgShp" presStyleIdx="0" presStyleCnt="1" custLinFactNeighborX="-140"/>
      <dgm:spPr>
        <a:prstGeom prst="rightArrow">
          <a:avLst/>
        </a:prstGeom>
        <a:gradFill flip="none" rotWithShape="0">
          <a:gsLst>
            <a:gs pos="0">
              <a:srgbClr val="CC0000"/>
            </a:gs>
            <a:gs pos="50000">
              <a:schemeClr val="bg2">
                <a:lumMod val="90000"/>
                <a:lumOff val="10000"/>
                <a:alpha val="98000"/>
              </a:schemeClr>
            </a:gs>
            <a:gs pos="100000">
              <a:srgbClr val="000066"/>
            </a:gs>
          </a:gsLst>
          <a:lin ang="18900000" scaled="1"/>
          <a:tileRect/>
        </a:gradFill>
      </dgm:spPr>
    </dgm:pt>
    <dgm:pt modelId="{EC063214-4397-4C42-996A-9E4A664A9018}" type="pres">
      <dgm:prSet presAssocID="{B66EA8FB-A75B-4542-AD33-E0761504A2AB}" presName="linComp" presStyleCnt="0"/>
      <dgm:spPr/>
    </dgm:pt>
    <dgm:pt modelId="{F5B5BEAB-347E-4F09-B3CA-204A88596EDD}" type="pres">
      <dgm:prSet presAssocID="{8EE9708C-5AA9-475F-8A8A-63937CFECB09}" presName="compNode" presStyleCnt="0"/>
      <dgm:spPr/>
    </dgm:pt>
    <dgm:pt modelId="{9DFFE93C-A309-4D18-98EF-95CE73C5AB94}" type="pres">
      <dgm:prSet presAssocID="{8EE9708C-5AA9-475F-8A8A-63937CFECB09}" presName="bkgdShape" presStyleLbl="node1" presStyleIdx="0" presStyleCnt="5" custLinFactNeighborY="111"/>
      <dgm:spPr/>
    </dgm:pt>
    <dgm:pt modelId="{852C769F-12FB-4D8F-8957-639CC9CBC029}" type="pres">
      <dgm:prSet presAssocID="{8EE9708C-5AA9-475F-8A8A-63937CFECB09}" presName="nodeTx" presStyleLbl="node1" presStyleIdx="0" presStyleCnt="5">
        <dgm:presLayoutVars>
          <dgm:bulletEnabled val="1"/>
        </dgm:presLayoutVars>
      </dgm:prSet>
      <dgm:spPr/>
    </dgm:pt>
    <dgm:pt modelId="{6329DD7B-205F-437A-BD46-7DF2EF7B4118}" type="pres">
      <dgm:prSet presAssocID="{8EE9708C-5AA9-475F-8A8A-63937CFECB09}" presName="invisiNode" presStyleLbl="node1" presStyleIdx="0" presStyleCnt="5"/>
      <dgm:spPr/>
    </dgm:pt>
    <dgm:pt modelId="{5675E38C-0733-4BCD-9AB3-EE0DB73D02DC}" type="pres">
      <dgm:prSet presAssocID="{8EE9708C-5AA9-475F-8A8A-63937CFECB09}" presName="imagNode" presStyleLbl="fgImgPlace1" presStyleIdx="0" presStyleCnt="5" custScaleX="68106" custScaleY="68106" custLinFactNeighborY="-33299"/>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000" r="-2000"/>
          </a:stretch>
        </a:blipFill>
        <a:ln>
          <a:noFill/>
        </a:ln>
      </dgm:spPr>
      <dgm:extLst>
        <a:ext uri="{E40237B7-FDA0-4F09-8148-C483321AD2D9}">
          <dgm14:cNvPr xmlns:dgm14="http://schemas.microsoft.com/office/drawing/2010/diagram" id="0" name="" descr="Database with solid fill"/>
        </a:ext>
      </dgm:extLst>
    </dgm:pt>
    <dgm:pt modelId="{A41B0C43-0879-496C-B759-415A1B8F6013}" type="pres">
      <dgm:prSet presAssocID="{D1F759B7-EA5F-4CE9-9D63-326D3ADDFEC2}" presName="sibTrans" presStyleLbl="sibTrans2D1" presStyleIdx="0" presStyleCnt="0"/>
      <dgm:spPr/>
    </dgm:pt>
    <dgm:pt modelId="{AC756A3E-B613-47E3-8182-E9AB53C1822D}" type="pres">
      <dgm:prSet presAssocID="{6E0C9955-E985-4CEC-8482-39F87768297B}" presName="compNode" presStyleCnt="0"/>
      <dgm:spPr/>
    </dgm:pt>
    <dgm:pt modelId="{4F483234-1A65-4311-9DC4-0B34643E1439}" type="pres">
      <dgm:prSet presAssocID="{6E0C9955-E985-4CEC-8482-39F87768297B}" presName="bkgdShape" presStyleLbl="node1" presStyleIdx="1" presStyleCnt="5" custLinFactNeighborY="-87"/>
      <dgm:spPr/>
    </dgm:pt>
    <dgm:pt modelId="{764E6CE3-C6CF-46CD-B93F-5178C28550A9}" type="pres">
      <dgm:prSet presAssocID="{6E0C9955-E985-4CEC-8482-39F87768297B}" presName="nodeTx" presStyleLbl="node1" presStyleIdx="1" presStyleCnt="5">
        <dgm:presLayoutVars>
          <dgm:bulletEnabled val="1"/>
        </dgm:presLayoutVars>
      </dgm:prSet>
      <dgm:spPr/>
    </dgm:pt>
    <dgm:pt modelId="{E0A309C3-1C6A-416E-BDC4-4BC0AF0AD854}" type="pres">
      <dgm:prSet presAssocID="{6E0C9955-E985-4CEC-8482-39F87768297B}" presName="invisiNode" presStyleLbl="node1" presStyleIdx="1" presStyleCnt="5"/>
      <dgm:spPr/>
    </dgm:pt>
    <dgm:pt modelId="{36E3761F-7EE2-4DAC-BA3C-5A523ADC8A93}" type="pres">
      <dgm:prSet presAssocID="{6E0C9955-E985-4CEC-8482-39F87768297B}" presName="imagNode" presStyleLbl="fgImgPlace1" presStyleIdx="1" presStyleCnt="5" custScaleX="68106" custScaleY="68106" custLinFactNeighborY="-3329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000" r="-2000"/>
          </a:stretch>
        </a:blipFill>
        <a:ln>
          <a:noFill/>
        </a:ln>
      </dgm:spPr>
      <dgm:extLst>
        <a:ext uri="{E40237B7-FDA0-4F09-8148-C483321AD2D9}">
          <dgm14:cNvPr xmlns:dgm14="http://schemas.microsoft.com/office/drawing/2010/diagram" id="0" name="" descr="Clipboard Mixed with solid fill"/>
        </a:ext>
      </dgm:extLst>
    </dgm:pt>
    <dgm:pt modelId="{BFFD5670-1934-49AF-A821-4DBF35E8D4AA}" type="pres">
      <dgm:prSet presAssocID="{E4ECC843-0373-48B7-8E5A-19499C8A0D6F}" presName="sibTrans" presStyleLbl="sibTrans2D1" presStyleIdx="0" presStyleCnt="0"/>
      <dgm:spPr/>
    </dgm:pt>
    <dgm:pt modelId="{A9BCB5B3-B1FE-42F2-9D65-94E4D5386042}" type="pres">
      <dgm:prSet presAssocID="{75E90519-C8EB-4B76-A559-074180B555D9}" presName="compNode" presStyleCnt="0"/>
      <dgm:spPr/>
    </dgm:pt>
    <dgm:pt modelId="{06E15C85-E0E2-4BD2-8193-9F2E0096A9AC}" type="pres">
      <dgm:prSet presAssocID="{75E90519-C8EB-4B76-A559-074180B555D9}" presName="bkgdShape" presStyleLbl="node1" presStyleIdx="2" presStyleCnt="5"/>
      <dgm:spPr/>
    </dgm:pt>
    <dgm:pt modelId="{540AD977-7E21-4127-B75F-26CC03A99A7C}" type="pres">
      <dgm:prSet presAssocID="{75E90519-C8EB-4B76-A559-074180B555D9}" presName="nodeTx" presStyleLbl="node1" presStyleIdx="2" presStyleCnt="5">
        <dgm:presLayoutVars>
          <dgm:bulletEnabled val="1"/>
        </dgm:presLayoutVars>
      </dgm:prSet>
      <dgm:spPr/>
    </dgm:pt>
    <dgm:pt modelId="{2D954E56-A81D-4CEC-95A1-48EA4F0A16CB}" type="pres">
      <dgm:prSet presAssocID="{75E90519-C8EB-4B76-A559-074180B555D9}" presName="invisiNode" presStyleLbl="node1" presStyleIdx="2" presStyleCnt="5"/>
      <dgm:spPr/>
    </dgm:pt>
    <dgm:pt modelId="{A6F3F7AF-230F-4B4D-9FBB-7F5686DA792B}" type="pres">
      <dgm:prSet presAssocID="{75E90519-C8EB-4B76-A559-074180B555D9}" presName="imagNode" presStyleLbl="fgImgPlace1" presStyleIdx="2" presStyleCnt="5" custScaleX="57992" custScaleY="61968" custLinFactNeighborY="-36368"/>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000" r="-2000"/>
          </a:stretch>
        </a:blipFill>
        <a:ln>
          <a:noFill/>
        </a:ln>
      </dgm:spPr>
      <dgm:extLst>
        <a:ext uri="{E40237B7-FDA0-4F09-8148-C483321AD2D9}">
          <dgm14:cNvPr xmlns:dgm14="http://schemas.microsoft.com/office/drawing/2010/diagram" id="0" name="" descr="Checkmark with solid fill"/>
        </a:ext>
      </dgm:extLst>
    </dgm:pt>
    <dgm:pt modelId="{F0BBBFA3-026F-43E9-9335-5604117AAAF5}" type="pres">
      <dgm:prSet presAssocID="{BB7DB515-E514-4850-8A61-61DC4EF49F41}" presName="sibTrans" presStyleLbl="sibTrans2D1" presStyleIdx="0" presStyleCnt="0"/>
      <dgm:spPr/>
    </dgm:pt>
    <dgm:pt modelId="{1619873D-5A7D-40ED-A80A-552DAD916D7E}" type="pres">
      <dgm:prSet presAssocID="{597913D8-BF95-410D-9813-B03E26B6EEF6}" presName="compNode" presStyleCnt="0"/>
      <dgm:spPr/>
    </dgm:pt>
    <dgm:pt modelId="{7267CBCA-51D1-4377-A17F-55D0F6C8CEA9}" type="pres">
      <dgm:prSet presAssocID="{597913D8-BF95-410D-9813-B03E26B6EEF6}" presName="bkgdShape" presStyleLbl="node1" presStyleIdx="3" presStyleCnt="5"/>
      <dgm:spPr/>
    </dgm:pt>
    <dgm:pt modelId="{1C405887-03C1-4A9F-BA35-BDF259C7574E}" type="pres">
      <dgm:prSet presAssocID="{597913D8-BF95-410D-9813-B03E26B6EEF6}" presName="nodeTx" presStyleLbl="node1" presStyleIdx="3" presStyleCnt="5">
        <dgm:presLayoutVars>
          <dgm:bulletEnabled val="1"/>
        </dgm:presLayoutVars>
      </dgm:prSet>
      <dgm:spPr/>
    </dgm:pt>
    <dgm:pt modelId="{A68348AC-E4CC-402F-9B62-C174A38E589C}" type="pres">
      <dgm:prSet presAssocID="{597913D8-BF95-410D-9813-B03E26B6EEF6}" presName="invisiNode" presStyleLbl="node1" presStyleIdx="3" presStyleCnt="5"/>
      <dgm:spPr/>
    </dgm:pt>
    <dgm:pt modelId="{5EFABAE2-26FA-4413-B443-4C8F5378BAF0}" type="pres">
      <dgm:prSet presAssocID="{597913D8-BF95-410D-9813-B03E26B6EEF6}" presName="imagNode" presStyleLbl="fgImgPlace1" presStyleIdx="3" presStyleCnt="5" custScaleX="68106" custScaleY="68106" custLinFactNeighborY="-3329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a:ext>
      </dgm:extLst>
    </dgm:pt>
    <dgm:pt modelId="{9A0862CB-DEA0-402F-9C7C-FB59E35ECB04}" type="pres">
      <dgm:prSet presAssocID="{074C7B04-5BB0-4474-AD05-176E69CC096A}" presName="sibTrans" presStyleLbl="sibTrans2D1" presStyleIdx="0" presStyleCnt="0"/>
      <dgm:spPr/>
    </dgm:pt>
    <dgm:pt modelId="{53FE4B99-351A-4A6F-8CF7-8D64D7B88197}" type="pres">
      <dgm:prSet presAssocID="{352BC40D-53FD-4720-93D2-4C6B2F98009C}" presName="compNode" presStyleCnt="0"/>
      <dgm:spPr/>
    </dgm:pt>
    <dgm:pt modelId="{C5ECE945-ED5C-443F-B1A9-FF71FACE64E2}" type="pres">
      <dgm:prSet presAssocID="{352BC40D-53FD-4720-93D2-4C6B2F98009C}" presName="bkgdShape" presStyleLbl="node1" presStyleIdx="4" presStyleCnt="5"/>
      <dgm:spPr/>
    </dgm:pt>
    <dgm:pt modelId="{41358136-9690-4F7F-A3E2-EC605CE10041}" type="pres">
      <dgm:prSet presAssocID="{352BC40D-53FD-4720-93D2-4C6B2F98009C}" presName="nodeTx" presStyleLbl="node1" presStyleIdx="4" presStyleCnt="5">
        <dgm:presLayoutVars>
          <dgm:bulletEnabled val="1"/>
        </dgm:presLayoutVars>
      </dgm:prSet>
      <dgm:spPr/>
    </dgm:pt>
    <dgm:pt modelId="{DC5148CF-BE40-4486-8837-0C7297822BFC}" type="pres">
      <dgm:prSet presAssocID="{352BC40D-53FD-4720-93D2-4C6B2F98009C}" presName="invisiNode" presStyleLbl="node1" presStyleIdx="4" presStyleCnt="5"/>
      <dgm:spPr/>
    </dgm:pt>
    <dgm:pt modelId="{B6A58AD1-4904-459F-84DF-72E4EA5C7928}" type="pres">
      <dgm:prSet presAssocID="{352BC40D-53FD-4720-93D2-4C6B2F98009C}" presName="imagNode" presStyleLbl="fgImgPlace1" presStyleIdx="4" presStyleCnt="5" custScaleX="68106" custScaleY="68106" custLinFactNeighborY="-33299"/>
      <dgm:spPr>
        <a:blipFill>
          <a:blip xmlns:r="http://schemas.openxmlformats.org/officeDocument/2006/relationships" r:embed="rId9">
            <a:extLst>
              <a:ext uri="{96DAC541-7B7A-43D3-8B79-37D633B846F1}">
                <asvg:svgBlip xmlns:asvg="http://schemas.microsoft.com/office/drawing/2016/SVG/main" r:embed="rId10"/>
              </a:ext>
            </a:extLst>
          </a:blip>
          <a:srcRect/>
          <a:stretch>
            <a:fillRect l="-2000" r="-2000"/>
          </a:stretch>
        </a:blipFill>
        <a:ln>
          <a:noFill/>
        </a:ln>
      </dgm:spPr>
      <dgm:extLst>
        <a:ext uri="{E40237B7-FDA0-4F09-8148-C483321AD2D9}">
          <dgm14:cNvPr xmlns:dgm14="http://schemas.microsoft.com/office/drawing/2010/diagram" id="0" name="" descr="Presentation with pie chart with solid fill"/>
        </a:ext>
      </dgm:extLst>
    </dgm:pt>
  </dgm:ptLst>
  <dgm:cxnLst>
    <dgm:cxn modelId="{C9027701-3AB8-4166-9D04-7770085DEBBE}" type="presOf" srcId="{BB7DB515-E514-4850-8A61-61DC4EF49F41}" destId="{F0BBBFA3-026F-43E9-9335-5604117AAAF5}" srcOrd="0" destOrd="0" presId="urn:microsoft.com/office/officeart/2005/8/layout/hList7"/>
    <dgm:cxn modelId="{D97A560D-D317-4B7D-90AD-9C856667CBDC}" srcId="{B66EA8FB-A75B-4542-AD33-E0761504A2AB}" destId="{8EE9708C-5AA9-475F-8A8A-63937CFECB09}" srcOrd="0" destOrd="0" parTransId="{6C33FC34-B60E-4094-B11C-72DDE5AF33EF}" sibTransId="{D1F759B7-EA5F-4CE9-9D63-326D3ADDFEC2}"/>
    <dgm:cxn modelId="{453D581A-CB77-4038-8631-2963C3818865}" type="presOf" srcId="{8EE9708C-5AA9-475F-8A8A-63937CFECB09}" destId="{852C769F-12FB-4D8F-8957-639CC9CBC029}" srcOrd="1" destOrd="0" presId="urn:microsoft.com/office/officeart/2005/8/layout/hList7"/>
    <dgm:cxn modelId="{1E2ED51C-A377-4D90-A42E-097D5A8CF6AC}" type="presOf" srcId="{597913D8-BF95-410D-9813-B03E26B6EEF6}" destId="{7267CBCA-51D1-4377-A17F-55D0F6C8CEA9}" srcOrd="0" destOrd="0" presId="urn:microsoft.com/office/officeart/2005/8/layout/hList7"/>
    <dgm:cxn modelId="{A79D0736-FFFB-4FFF-B8C8-04B89E99F1BC}" type="presOf" srcId="{074C7B04-5BB0-4474-AD05-176E69CC096A}" destId="{9A0862CB-DEA0-402F-9C7C-FB59E35ECB04}" srcOrd="0" destOrd="0" presId="urn:microsoft.com/office/officeart/2005/8/layout/hList7"/>
    <dgm:cxn modelId="{0A765E37-A3B1-4DB1-B86C-422940514119}" type="presOf" srcId="{D1F759B7-EA5F-4CE9-9D63-326D3ADDFEC2}" destId="{A41B0C43-0879-496C-B759-415A1B8F6013}" srcOrd="0" destOrd="0" presId="urn:microsoft.com/office/officeart/2005/8/layout/hList7"/>
    <dgm:cxn modelId="{1965473C-1802-40A8-8366-50AE74A7C2C4}" type="presOf" srcId="{6E0C9955-E985-4CEC-8482-39F87768297B}" destId="{764E6CE3-C6CF-46CD-B93F-5178C28550A9}" srcOrd="1" destOrd="0" presId="urn:microsoft.com/office/officeart/2005/8/layout/hList7"/>
    <dgm:cxn modelId="{0FC4F55E-55CA-4D12-B523-EBAA691A4CA6}" type="presOf" srcId="{352BC40D-53FD-4720-93D2-4C6B2F98009C}" destId="{C5ECE945-ED5C-443F-B1A9-FF71FACE64E2}" srcOrd="0" destOrd="0" presId="urn:microsoft.com/office/officeart/2005/8/layout/hList7"/>
    <dgm:cxn modelId="{ABE76C6D-2957-403C-BD9B-65EDEE6E72D9}" type="presOf" srcId="{B66EA8FB-A75B-4542-AD33-E0761504A2AB}" destId="{6884EE04-0F3F-45C8-9822-104C276E8C39}" srcOrd="0" destOrd="0" presId="urn:microsoft.com/office/officeart/2005/8/layout/hList7"/>
    <dgm:cxn modelId="{1F513552-876E-4FFE-A6BF-642BC9AA6A51}" type="presOf" srcId="{E4ECC843-0373-48B7-8E5A-19499C8A0D6F}" destId="{BFFD5670-1934-49AF-A821-4DBF35E8D4AA}" srcOrd="0" destOrd="0" presId="urn:microsoft.com/office/officeart/2005/8/layout/hList7"/>
    <dgm:cxn modelId="{E984C27D-2F98-44B2-B769-9867AABE8632}" type="presOf" srcId="{8EE9708C-5AA9-475F-8A8A-63937CFECB09}" destId="{9DFFE93C-A309-4D18-98EF-95CE73C5AB94}" srcOrd="0" destOrd="0" presId="urn:microsoft.com/office/officeart/2005/8/layout/hList7"/>
    <dgm:cxn modelId="{D5D1E084-2F89-47F2-9FBC-3990CD46DC91}" srcId="{B66EA8FB-A75B-4542-AD33-E0761504A2AB}" destId="{352BC40D-53FD-4720-93D2-4C6B2F98009C}" srcOrd="4" destOrd="0" parTransId="{A109533C-8359-49BF-AE73-07F2D8495B25}" sibTransId="{1D866CC3-E35F-4FEF-8FB4-9846763D76BC}"/>
    <dgm:cxn modelId="{7F9A948C-EFE9-46F3-9317-400B51B3E3C5}" srcId="{B66EA8FB-A75B-4542-AD33-E0761504A2AB}" destId="{597913D8-BF95-410D-9813-B03E26B6EEF6}" srcOrd="3" destOrd="0" parTransId="{7C70EB2C-A1F3-4963-918D-4F816AFA59A1}" sibTransId="{074C7B04-5BB0-4474-AD05-176E69CC096A}"/>
    <dgm:cxn modelId="{AEFB9AA0-747C-4248-AE54-850794BEE325}" type="presOf" srcId="{352BC40D-53FD-4720-93D2-4C6B2F98009C}" destId="{41358136-9690-4F7F-A3E2-EC605CE10041}" srcOrd="1" destOrd="0" presId="urn:microsoft.com/office/officeart/2005/8/layout/hList7"/>
    <dgm:cxn modelId="{56DB70C2-CDE4-4F7B-A3E1-032D93A2871D}" type="presOf" srcId="{6E0C9955-E985-4CEC-8482-39F87768297B}" destId="{4F483234-1A65-4311-9DC4-0B34643E1439}" srcOrd="0" destOrd="0" presId="urn:microsoft.com/office/officeart/2005/8/layout/hList7"/>
    <dgm:cxn modelId="{01C1C5CE-A104-401E-9FD4-A12DBDA9E89F}" type="presOf" srcId="{75E90519-C8EB-4B76-A559-074180B555D9}" destId="{06E15C85-E0E2-4BD2-8193-9F2E0096A9AC}" srcOrd="0" destOrd="0" presId="urn:microsoft.com/office/officeart/2005/8/layout/hList7"/>
    <dgm:cxn modelId="{DD2498D0-7869-42F0-9132-77E267F1F3B5}" srcId="{B66EA8FB-A75B-4542-AD33-E0761504A2AB}" destId="{6E0C9955-E985-4CEC-8482-39F87768297B}" srcOrd="1" destOrd="0" parTransId="{8356CE3E-7895-44BC-96A5-C170DA5E4D22}" sibTransId="{E4ECC843-0373-48B7-8E5A-19499C8A0D6F}"/>
    <dgm:cxn modelId="{7731E7D0-F08E-4970-86CF-9D3F71DBB8EA}" type="presOf" srcId="{75E90519-C8EB-4B76-A559-074180B555D9}" destId="{540AD977-7E21-4127-B75F-26CC03A99A7C}" srcOrd="1" destOrd="0" presId="urn:microsoft.com/office/officeart/2005/8/layout/hList7"/>
    <dgm:cxn modelId="{29BA2FDE-EE52-4231-899A-4122B86A0284}" srcId="{B66EA8FB-A75B-4542-AD33-E0761504A2AB}" destId="{75E90519-C8EB-4B76-A559-074180B555D9}" srcOrd="2" destOrd="0" parTransId="{5ABE8956-56D6-450D-A5E7-A0536FA27AF5}" sibTransId="{BB7DB515-E514-4850-8A61-61DC4EF49F41}"/>
    <dgm:cxn modelId="{6B68F7E6-ACEA-4B10-94E0-CB97731EB38A}" type="presOf" srcId="{597913D8-BF95-410D-9813-B03E26B6EEF6}" destId="{1C405887-03C1-4A9F-BA35-BDF259C7574E}" srcOrd="1" destOrd="0" presId="urn:microsoft.com/office/officeart/2005/8/layout/hList7"/>
    <dgm:cxn modelId="{43BD3574-A793-4BD8-A542-ED35119A0A72}" type="presParOf" srcId="{6884EE04-0F3F-45C8-9822-104C276E8C39}" destId="{0A70EBF2-DD34-4D2F-B5D6-0904C579F93C}" srcOrd="0" destOrd="0" presId="urn:microsoft.com/office/officeart/2005/8/layout/hList7"/>
    <dgm:cxn modelId="{C7B89902-3023-41D2-99CB-ED6D9496DAE0}" type="presParOf" srcId="{6884EE04-0F3F-45C8-9822-104C276E8C39}" destId="{EC063214-4397-4C42-996A-9E4A664A9018}" srcOrd="1" destOrd="0" presId="urn:microsoft.com/office/officeart/2005/8/layout/hList7"/>
    <dgm:cxn modelId="{F7353A5C-D971-4270-92D4-32C55A7CA236}" type="presParOf" srcId="{EC063214-4397-4C42-996A-9E4A664A9018}" destId="{F5B5BEAB-347E-4F09-B3CA-204A88596EDD}" srcOrd="0" destOrd="0" presId="urn:microsoft.com/office/officeart/2005/8/layout/hList7"/>
    <dgm:cxn modelId="{E1DF8A9E-2F0D-4773-AAB1-0402209CCCE7}" type="presParOf" srcId="{F5B5BEAB-347E-4F09-B3CA-204A88596EDD}" destId="{9DFFE93C-A309-4D18-98EF-95CE73C5AB94}" srcOrd="0" destOrd="0" presId="urn:microsoft.com/office/officeart/2005/8/layout/hList7"/>
    <dgm:cxn modelId="{1D91A285-CFDB-443F-B2AD-46E5EE789E2B}" type="presParOf" srcId="{F5B5BEAB-347E-4F09-B3CA-204A88596EDD}" destId="{852C769F-12FB-4D8F-8957-639CC9CBC029}" srcOrd="1" destOrd="0" presId="urn:microsoft.com/office/officeart/2005/8/layout/hList7"/>
    <dgm:cxn modelId="{8FAFDEA8-33C1-4F55-9085-DC7D5711AB7F}" type="presParOf" srcId="{F5B5BEAB-347E-4F09-B3CA-204A88596EDD}" destId="{6329DD7B-205F-437A-BD46-7DF2EF7B4118}" srcOrd="2" destOrd="0" presId="urn:microsoft.com/office/officeart/2005/8/layout/hList7"/>
    <dgm:cxn modelId="{B3640B2A-85AC-414F-9972-8C4CC8C2DC46}" type="presParOf" srcId="{F5B5BEAB-347E-4F09-B3CA-204A88596EDD}" destId="{5675E38C-0733-4BCD-9AB3-EE0DB73D02DC}" srcOrd="3" destOrd="0" presId="urn:microsoft.com/office/officeart/2005/8/layout/hList7"/>
    <dgm:cxn modelId="{06066E32-4A85-4C7E-BBCA-8F441B49F58C}" type="presParOf" srcId="{EC063214-4397-4C42-996A-9E4A664A9018}" destId="{A41B0C43-0879-496C-B759-415A1B8F6013}" srcOrd="1" destOrd="0" presId="urn:microsoft.com/office/officeart/2005/8/layout/hList7"/>
    <dgm:cxn modelId="{44A850A1-E96C-45B3-8208-F1820C8F9C41}" type="presParOf" srcId="{EC063214-4397-4C42-996A-9E4A664A9018}" destId="{AC756A3E-B613-47E3-8182-E9AB53C1822D}" srcOrd="2" destOrd="0" presId="urn:microsoft.com/office/officeart/2005/8/layout/hList7"/>
    <dgm:cxn modelId="{F415A66F-52DA-4921-9589-38D1FA70CC86}" type="presParOf" srcId="{AC756A3E-B613-47E3-8182-E9AB53C1822D}" destId="{4F483234-1A65-4311-9DC4-0B34643E1439}" srcOrd="0" destOrd="0" presId="urn:microsoft.com/office/officeart/2005/8/layout/hList7"/>
    <dgm:cxn modelId="{5D2F8573-D9AA-4DEA-92F7-DA061A0D4E91}" type="presParOf" srcId="{AC756A3E-B613-47E3-8182-E9AB53C1822D}" destId="{764E6CE3-C6CF-46CD-B93F-5178C28550A9}" srcOrd="1" destOrd="0" presId="urn:microsoft.com/office/officeart/2005/8/layout/hList7"/>
    <dgm:cxn modelId="{828998CC-804D-4BCA-99A2-2124214849E1}" type="presParOf" srcId="{AC756A3E-B613-47E3-8182-E9AB53C1822D}" destId="{E0A309C3-1C6A-416E-BDC4-4BC0AF0AD854}" srcOrd="2" destOrd="0" presId="urn:microsoft.com/office/officeart/2005/8/layout/hList7"/>
    <dgm:cxn modelId="{7D6C9468-257E-457E-A56C-43F803F3E970}" type="presParOf" srcId="{AC756A3E-B613-47E3-8182-E9AB53C1822D}" destId="{36E3761F-7EE2-4DAC-BA3C-5A523ADC8A93}" srcOrd="3" destOrd="0" presId="urn:microsoft.com/office/officeart/2005/8/layout/hList7"/>
    <dgm:cxn modelId="{B39EB776-86C4-4EBD-A297-1195F4240037}" type="presParOf" srcId="{EC063214-4397-4C42-996A-9E4A664A9018}" destId="{BFFD5670-1934-49AF-A821-4DBF35E8D4AA}" srcOrd="3" destOrd="0" presId="urn:microsoft.com/office/officeart/2005/8/layout/hList7"/>
    <dgm:cxn modelId="{809B09EA-682F-4C96-89F1-EF31C4A97E46}" type="presParOf" srcId="{EC063214-4397-4C42-996A-9E4A664A9018}" destId="{A9BCB5B3-B1FE-42F2-9D65-94E4D5386042}" srcOrd="4" destOrd="0" presId="urn:microsoft.com/office/officeart/2005/8/layout/hList7"/>
    <dgm:cxn modelId="{E2196213-A1B6-47FE-A9F0-5F35A32C1A02}" type="presParOf" srcId="{A9BCB5B3-B1FE-42F2-9D65-94E4D5386042}" destId="{06E15C85-E0E2-4BD2-8193-9F2E0096A9AC}" srcOrd="0" destOrd="0" presId="urn:microsoft.com/office/officeart/2005/8/layout/hList7"/>
    <dgm:cxn modelId="{E67B3272-BE89-407E-A13B-B56CE88D19F7}" type="presParOf" srcId="{A9BCB5B3-B1FE-42F2-9D65-94E4D5386042}" destId="{540AD977-7E21-4127-B75F-26CC03A99A7C}" srcOrd="1" destOrd="0" presId="urn:microsoft.com/office/officeart/2005/8/layout/hList7"/>
    <dgm:cxn modelId="{88647D2A-711E-4028-AF23-E6D8E849828A}" type="presParOf" srcId="{A9BCB5B3-B1FE-42F2-9D65-94E4D5386042}" destId="{2D954E56-A81D-4CEC-95A1-48EA4F0A16CB}" srcOrd="2" destOrd="0" presId="urn:microsoft.com/office/officeart/2005/8/layout/hList7"/>
    <dgm:cxn modelId="{0299D94A-9BB8-40EA-87D9-58CCEFFEE1F7}" type="presParOf" srcId="{A9BCB5B3-B1FE-42F2-9D65-94E4D5386042}" destId="{A6F3F7AF-230F-4B4D-9FBB-7F5686DA792B}" srcOrd="3" destOrd="0" presId="urn:microsoft.com/office/officeart/2005/8/layout/hList7"/>
    <dgm:cxn modelId="{EC766ED9-1208-448F-B0E2-42F1ABB87A10}" type="presParOf" srcId="{EC063214-4397-4C42-996A-9E4A664A9018}" destId="{F0BBBFA3-026F-43E9-9335-5604117AAAF5}" srcOrd="5" destOrd="0" presId="urn:microsoft.com/office/officeart/2005/8/layout/hList7"/>
    <dgm:cxn modelId="{4832E68F-5689-4364-B431-EAE91161DDCF}" type="presParOf" srcId="{EC063214-4397-4C42-996A-9E4A664A9018}" destId="{1619873D-5A7D-40ED-A80A-552DAD916D7E}" srcOrd="6" destOrd="0" presId="urn:microsoft.com/office/officeart/2005/8/layout/hList7"/>
    <dgm:cxn modelId="{8E4E014F-8422-4AE2-ACC0-4F63C9EF067C}" type="presParOf" srcId="{1619873D-5A7D-40ED-A80A-552DAD916D7E}" destId="{7267CBCA-51D1-4377-A17F-55D0F6C8CEA9}" srcOrd="0" destOrd="0" presId="urn:microsoft.com/office/officeart/2005/8/layout/hList7"/>
    <dgm:cxn modelId="{BB918C20-0F2B-4B01-873C-E1B4E37F0E16}" type="presParOf" srcId="{1619873D-5A7D-40ED-A80A-552DAD916D7E}" destId="{1C405887-03C1-4A9F-BA35-BDF259C7574E}" srcOrd="1" destOrd="0" presId="urn:microsoft.com/office/officeart/2005/8/layout/hList7"/>
    <dgm:cxn modelId="{9E450638-82E0-4663-B7D4-8ACF7E3D67FC}" type="presParOf" srcId="{1619873D-5A7D-40ED-A80A-552DAD916D7E}" destId="{A68348AC-E4CC-402F-9B62-C174A38E589C}" srcOrd="2" destOrd="0" presId="urn:microsoft.com/office/officeart/2005/8/layout/hList7"/>
    <dgm:cxn modelId="{426C6AB0-A4A5-43DD-86DC-B2C972AA5EFF}" type="presParOf" srcId="{1619873D-5A7D-40ED-A80A-552DAD916D7E}" destId="{5EFABAE2-26FA-4413-B443-4C8F5378BAF0}" srcOrd="3" destOrd="0" presId="urn:microsoft.com/office/officeart/2005/8/layout/hList7"/>
    <dgm:cxn modelId="{D0CC0E29-8A5F-432C-A25C-CEA3BF496CA5}" type="presParOf" srcId="{EC063214-4397-4C42-996A-9E4A664A9018}" destId="{9A0862CB-DEA0-402F-9C7C-FB59E35ECB04}" srcOrd="7" destOrd="0" presId="urn:microsoft.com/office/officeart/2005/8/layout/hList7"/>
    <dgm:cxn modelId="{C5399187-25D9-4605-B4D6-906A4A5F13C3}" type="presParOf" srcId="{EC063214-4397-4C42-996A-9E4A664A9018}" destId="{53FE4B99-351A-4A6F-8CF7-8D64D7B88197}" srcOrd="8" destOrd="0" presId="urn:microsoft.com/office/officeart/2005/8/layout/hList7"/>
    <dgm:cxn modelId="{41BD5792-DA46-49D1-9C20-633FB8E7F4B1}" type="presParOf" srcId="{53FE4B99-351A-4A6F-8CF7-8D64D7B88197}" destId="{C5ECE945-ED5C-443F-B1A9-FF71FACE64E2}" srcOrd="0" destOrd="0" presId="urn:microsoft.com/office/officeart/2005/8/layout/hList7"/>
    <dgm:cxn modelId="{862ABD9D-236B-403E-8967-6C2BBC8CB6FF}" type="presParOf" srcId="{53FE4B99-351A-4A6F-8CF7-8D64D7B88197}" destId="{41358136-9690-4F7F-A3E2-EC605CE10041}" srcOrd="1" destOrd="0" presId="urn:microsoft.com/office/officeart/2005/8/layout/hList7"/>
    <dgm:cxn modelId="{4FF25CAA-CF73-4C0D-A3DA-BA75C753487A}" type="presParOf" srcId="{53FE4B99-351A-4A6F-8CF7-8D64D7B88197}" destId="{DC5148CF-BE40-4486-8837-0C7297822BFC}" srcOrd="2" destOrd="0" presId="urn:microsoft.com/office/officeart/2005/8/layout/hList7"/>
    <dgm:cxn modelId="{C2B8C7D3-AE20-44CA-9554-533D1FD8E367}" type="presParOf" srcId="{53FE4B99-351A-4A6F-8CF7-8D64D7B88197}" destId="{B6A58AD1-4904-459F-84DF-72E4EA5C7928}"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59B61-F315-4D8F-9063-CE1D802EC1F8}">
      <dsp:nvSpPr>
        <dsp:cNvPr id="0" name=""/>
        <dsp:cNvSpPr/>
      </dsp:nvSpPr>
      <dsp:spPr>
        <a:xfrm>
          <a:off x="0" y="0"/>
          <a:ext cx="5237449" cy="0"/>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EABCEE2-B8E2-4AB6-A0E9-B8C3D2B85193}">
      <dsp:nvSpPr>
        <dsp:cNvPr id="0" name=""/>
        <dsp:cNvSpPr/>
      </dsp:nvSpPr>
      <dsp:spPr>
        <a:xfrm>
          <a:off x="0" y="0"/>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Introduction</a:t>
          </a:r>
          <a:r>
            <a:rPr lang="en-US" sz="2400" b="1" kern="1200" dirty="0">
              <a:solidFill>
                <a:schemeClr val="accent1">
                  <a:lumMod val="50000"/>
                </a:schemeClr>
              </a:solidFill>
              <a:latin typeface="Times New Roman" panose="02020603050405020304" pitchFamily="18" charset="0"/>
              <a:cs typeface="Times New Roman" panose="02020603050405020304" pitchFamily="18" charset="0"/>
            </a:rPr>
            <a:t> </a:t>
          </a:r>
        </a:p>
      </dsp:txBody>
      <dsp:txXfrm>
        <a:off x="0" y="0"/>
        <a:ext cx="5237449" cy="575354"/>
      </dsp:txXfrm>
    </dsp:sp>
    <dsp:sp modelId="{0376D531-AC68-40B3-A07E-E193539BD9F2}">
      <dsp:nvSpPr>
        <dsp:cNvPr id="0" name=""/>
        <dsp:cNvSpPr/>
      </dsp:nvSpPr>
      <dsp:spPr>
        <a:xfrm>
          <a:off x="0" y="575354"/>
          <a:ext cx="5237449" cy="0"/>
        </a:xfrm>
        <a:prstGeom prst="line">
          <a:avLst/>
        </a:prstGeom>
        <a:solidFill>
          <a:schemeClr val="accent5">
            <a:hueOff val="307"/>
            <a:satOff val="0"/>
            <a:lumOff val="1989"/>
            <a:alphaOff val="0"/>
          </a:schemeClr>
        </a:solidFill>
        <a:ln w="6350" cap="flat" cmpd="sng" algn="ctr">
          <a:solidFill>
            <a:schemeClr val="accent5">
              <a:hueOff val="307"/>
              <a:satOff val="0"/>
              <a:lumOff val="1989"/>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48E0E18-7BAC-46A4-B92B-DDC1C6F30E8F}">
      <dsp:nvSpPr>
        <dsp:cNvPr id="0" name=""/>
        <dsp:cNvSpPr/>
      </dsp:nvSpPr>
      <dsp:spPr>
        <a:xfrm>
          <a:off x="0" y="575354"/>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Times New Roman" panose="02020603050405020304" pitchFamily="18" charset="0"/>
              <a:cs typeface="Times New Roman" panose="02020603050405020304" pitchFamily="18" charset="0"/>
            </a:rPr>
            <a:t>Dataset Details</a:t>
          </a:r>
        </a:p>
      </dsp:txBody>
      <dsp:txXfrm>
        <a:off x="0" y="575354"/>
        <a:ext cx="5237449" cy="575354"/>
      </dsp:txXfrm>
    </dsp:sp>
    <dsp:sp modelId="{9237B7A8-1DAF-4879-B0DF-A9A11AC5BA02}">
      <dsp:nvSpPr>
        <dsp:cNvPr id="0" name=""/>
        <dsp:cNvSpPr/>
      </dsp:nvSpPr>
      <dsp:spPr>
        <a:xfrm>
          <a:off x="0" y="1150709"/>
          <a:ext cx="5237449" cy="0"/>
        </a:xfrm>
        <a:prstGeom prst="line">
          <a:avLst/>
        </a:prstGeom>
        <a:solidFill>
          <a:schemeClr val="accent5">
            <a:hueOff val="613"/>
            <a:satOff val="0"/>
            <a:lumOff val="3978"/>
            <a:alphaOff val="0"/>
          </a:schemeClr>
        </a:solidFill>
        <a:ln w="6350" cap="flat" cmpd="sng" algn="ctr">
          <a:solidFill>
            <a:schemeClr val="accent5">
              <a:hueOff val="613"/>
              <a:satOff val="0"/>
              <a:lumOff val="3978"/>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10701CE-78B8-4EFE-9C60-2052A3F03DCA}">
      <dsp:nvSpPr>
        <dsp:cNvPr id="0" name=""/>
        <dsp:cNvSpPr/>
      </dsp:nvSpPr>
      <dsp:spPr>
        <a:xfrm>
          <a:off x="0" y="1150709"/>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Cluster Specification</a:t>
          </a:r>
        </a:p>
      </dsp:txBody>
      <dsp:txXfrm>
        <a:off x="0" y="1150709"/>
        <a:ext cx="5237449" cy="575354"/>
      </dsp:txXfrm>
    </dsp:sp>
    <dsp:sp modelId="{4886AEC4-3436-4F46-888B-36006C99743B}">
      <dsp:nvSpPr>
        <dsp:cNvPr id="0" name=""/>
        <dsp:cNvSpPr/>
      </dsp:nvSpPr>
      <dsp:spPr>
        <a:xfrm>
          <a:off x="0" y="1726064"/>
          <a:ext cx="5237449" cy="0"/>
        </a:xfrm>
        <a:prstGeom prst="line">
          <a:avLst/>
        </a:prstGeom>
        <a:solidFill>
          <a:schemeClr val="accent5">
            <a:hueOff val="920"/>
            <a:satOff val="0"/>
            <a:lumOff val="5967"/>
            <a:alphaOff val="0"/>
          </a:schemeClr>
        </a:solidFill>
        <a:ln w="6350" cap="flat" cmpd="sng" algn="ctr">
          <a:solidFill>
            <a:schemeClr val="accent5">
              <a:hueOff val="920"/>
              <a:satOff val="0"/>
              <a:lumOff val="5967"/>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B797990-9E2C-4CA9-A902-6082771AAB51}">
      <dsp:nvSpPr>
        <dsp:cNvPr id="0" name=""/>
        <dsp:cNvSpPr/>
      </dsp:nvSpPr>
      <dsp:spPr>
        <a:xfrm>
          <a:off x="0" y="1726064"/>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Project Workflow</a:t>
          </a:r>
        </a:p>
      </dsp:txBody>
      <dsp:txXfrm>
        <a:off x="0" y="1726064"/>
        <a:ext cx="5237449" cy="575354"/>
      </dsp:txXfrm>
    </dsp:sp>
    <dsp:sp modelId="{39ADBFDD-750B-4F70-B712-88DE0CA8AA7F}">
      <dsp:nvSpPr>
        <dsp:cNvPr id="0" name=""/>
        <dsp:cNvSpPr/>
      </dsp:nvSpPr>
      <dsp:spPr>
        <a:xfrm>
          <a:off x="0" y="2301418"/>
          <a:ext cx="5237449" cy="0"/>
        </a:xfrm>
        <a:prstGeom prst="line">
          <a:avLst/>
        </a:prstGeom>
        <a:solidFill>
          <a:schemeClr val="accent5">
            <a:hueOff val="1226"/>
            <a:satOff val="0"/>
            <a:lumOff val="7955"/>
            <a:alphaOff val="0"/>
          </a:schemeClr>
        </a:solidFill>
        <a:ln w="6350" cap="flat" cmpd="sng" algn="ctr">
          <a:solidFill>
            <a:schemeClr val="accent5">
              <a:hueOff val="1226"/>
              <a:satOff val="0"/>
              <a:lumOff val="7955"/>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C6AD60C1-7E1A-4833-AA22-F365910EED64}">
      <dsp:nvSpPr>
        <dsp:cNvPr id="0" name=""/>
        <dsp:cNvSpPr/>
      </dsp:nvSpPr>
      <dsp:spPr>
        <a:xfrm>
          <a:off x="0" y="2301418"/>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Hive Tables for Visualizations</a:t>
          </a:r>
        </a:p>
      </dsp:txBody>
      <dsp:txXfrm>
        <a:off x="0" y="2301418"/>
        <a:ext cx="5237449" cy="575354"/>
      </dsp:txXfrm>
    </dsp:sp>
    <dsp:sp modelId="{BD9BA8A7-B79E-4E6D-B5F4-7ED01C4C6A0C}">
      <dsp:nvSpPr>
        <dsp:cNvPr id="0" name=""/>
        <dsp:cNvSpPr/>
      </dsp:nvSpPr>
      <dsp:spPr>
        <a:xfrm>
          <a:off x="0" y="2876773"/>
          <a:ext cx="5237449" cy="0"/>
        </a:xfrm>
        <a:prstGeom prst="line">
          <a:avLst/>
        </a:prstGeom>
        <a:solidFill>
          <a:schemeClr val="accent5">
            <a:hueOff val="1533"/>
            <a:satOff val="0"/>
            <a:lumOff val="9944"/>
            <a:alphaOff val="0"/>
          </a:schemeClr>
        </a:solidFill>
        <a:ln w="6350" cap="flat" cmpd="sng" algn="ctr">
          <a:solidFill>
            <a:schemeClr val="accent5">
              <a:hueOff val="1533"/>
              <a:satOff val="0"/>
              <a:lumOff val="9944"/>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D14F338-4E85-4282-BC89-36BD469F2FE6}">
      <dsp:nvSpPr>
        <dsp:cNvPr id="0" name=""/>
        <dsp:cNvSpPr/>
      </dsp:nvSpPr>
      <dsp:spPr>
        <a:xfrm>
          <a:off x="0" y="2876773"/>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Analysis &amp; Visualization</a:t>
          </a:r>
        </a:p>
      </dsp:txBody>
      <dsp:txXfrm>
        <a:off x="0" y="2876773"/>
        <a:ext cx="5237449" cy="575354"/>
      </dsp:txXfrm>
    </dsp:sp>
    <dsp:sp modelId="{7DC2689F-0EE3-4A57-AEE0-6772F7E107A9}">
      <dsp:nvSpPr>
        <dsp:cNvPr id="0" name=""/>
        <dsp:cNvSpPr/>
      </dsp:nvSpPr>
      <dsp:spPr>
        <a:xfrm>
          <a:off x="0" y="3452128"/>
          <a:ext cx="5237449" cy="0"/>
        </a:xfrm>
        <a:prstGeom prst="line">
          <a:avLst/>
        </a:prstGeom>
        <a:solidFill>
          <a:schemeClr val="accent5">
            <a:hueOff val="1839"/>
            <a:satOff val="0"/>
            <a:lumOff val="11933"/>
            <a:alphaOff val="0"/>
          </a:schemeClr>
        </a:solidFill>
        <a:ln w="6350" cap="flat" cmpd="sng" algn="ctr">
          <a:solidFill>
            <a:schemeClr val="accent5">
              <a:hueOff val="1839"/>
              <a:satOff val="0"/>
              <a:lumOff val="11933"/>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ACF4961D-9E4A-4810-AE37-4B3AED55C0F3}">
      <dsp:nvSpPr>
        <dsp:cNvPr id="0" name=""/>
        <dsp:cNvSpPr/>
      </dsp:nvSpPr>
      <dsp:spPr>
        <a:xfrm>
          <a:off x="0" y="3452128"/>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Challenges / Solutions</a:t>
          </a:r>
        </a:p>
      </dsp:txBody>
      <dsp:txXfrm>
        <a:off x="0" y="3452128"/>
        <a:ext cx="5237449" cy="575354"/>
      </dsp:txXfrm>
    </dsp:sp>
    <dsp:sp modelId="{F60F7B70-9251-4E5F-AAAA-9BCB6B613064}">
      <dsp:nvSpPr>
        <dsp:cNvPr id="0" name=""/>
        <dsp:cNvSpPr/>
      </dsp:nvSpPr>
      <dsp:spPr>
        <a:xfrm>
          <a:off x="0" y="4027483"/>
          <a:ext cx="5237449" cy="0"/>
        </a:xfrm>
        <a:prstGeom prst="line">
          <a:avLst/>
        </a:prstGeom>
        <a:solidFill>
          <a:schemeClr val="accent5">
            <a:hueOff val="2146"/>
            <a:satOff val="0"/>
            <a:lumOff val="13922"/>
            <a:alphaOff val="0"/>
          </a:schemeClr>
        </a:solidFill>
        <a:ln w="6350" cap="flat" cmpd="sng" algn="ctr">
          <a:solidFill>
            <a:schemeClr val="accent5">
              <a:hueOff val="2146"/>
              <a:satOff val="0"/>
              <a:lumOff val="13922"/>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9692C4F-737E-4D4E-B641-65B4458591CA}">
      <dsp:nvSpPr>
        <dsp:cNvPr id="0" name=""/>
        <dsp:cNvSpPr/>
      </dsp:nvSpPr>
      <dsp:spPr>
        <a:xfrm>
          <a:off x="0" y="4027483"/>
          <a:ext cx="5237449" cy="575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b="1" kern="1200" dirty="0">
              <a:solidFill>
                <a:schemeClr val="accent1">
                  <a:lumMod val="50000"/>
                </a:schemeClr>
              </a:solidFill>
              <a:latin typeface="Calibri" panose="020F0502020204030204" pitchFamily="34" charset="0"/>
              <a:cs typeface="Calibri" panose="020F0502020204030204" pitchFamily="34" charset="0"/>
            </a:rPr>
            <a:t>Conclusion</a:t>
          </a:r>
        </a:p>
      </dsp:txBody>
      <dsp:txXfrm>
        <a:off x="0" y="4027483"/>
        <a:ext cx="5237449" cy="575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FE93C-A309-4D18-98EF-95CE73C5AB94}">
      <dsp:nvSpPr>
        <dsp:cNvPr id="0" name=""/>
        <dsp:cNvSpPr/>
      </dsp:nvSpPr>
      <dsp:spPr>
        <a:xfrm>
          <a:off x="0" y="0"/>
          <a:ext cx="2172890" cy="5060860"/>
        </a:xfrm>
        <a:prstGeom prst="roundRect">
          <a:avLst>
            <a:gd name="adj" fmla="val 10000"/>
          </a:avLst>
        </a:prstGeom>
        <a:solidFill>
          <a:srgbClr val="00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t>Datasource</a:t>
          </a:r>
        </a:p>
        <a:p>
          <a:pPr marL="0" lvl="0" indent="0" algn="ctr" defTabSz="1244600">
            <a:lnSpc>
              <a:spcPct val="90000"/>
            </a:lnSpc>
            <a:spcBef>
              <a:spcPct val="0"/>
            </a:spcBef>
            <a:spcAft>
              <a:spcPct val="35000"/>
            </a:spcAft>
            <a:buNone/>
          </a:pPr>
          <a:endParaRPr lang="en-US" sz="1800" kern="1200" dirty="0"/>
        </a:p>
        <a:p>
          <a:pPr marL="0" lvl="0" indent="0" algn="ctr" defTabSz="1244600">
            <a:lnSpc>
              <a:spcPct val="90000"/>
            </a:lnSpc>
            <a:spcBef>
              <a:spcPct val="0"/>
            </a:spcBef>
            <a:spcAft>
              <a:spcPct val="35000"/>
            </a:spcAft>
            <a:buNone/>
          </a:pPr>
          <a:endParaRPr lang="en-US" sz="1800" kern="1200" dirty="0"/>
        </a:p>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endParaRPr lang="en-US" sz="2800" kern="1200" dirty="0"/>
        </a:p>
      </dsp:txBody>
      <dsp:txXfrm>
        <a:off x="0" y="2024344"/>
        <a:ext cx="2172890" cy="2024344"/>
      </dsp:txXfrm>
    </dsp:sp>
    <dsp:sp modelId="{5675E38C-0733-4BCD-9AB3-EE0DB73D02DC}">
      <dsp:nvSpPr>
        <dsp:cNvPr id="0" name=""/>
        <dsp:cNvSpPr/>
      </dsp:nvSpPr>
      <dsp:spPr>
        <a:xfrm>
          <a:off x="512561" y="11224"/>
          <a:ext cx="1147767" cy="114776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483234-1A65-4311-9DC4-0B34643E1439}">
      <dsp:nvSpPr>
        <dsp:cNvPr id="0" name=""/>
        <dsp:cNvSpPr/>
      </dsp:nvSpPr>
      <dsp:spPr>
        <a:xfrm>
          <a:off x="2238077" y="0"/>
          <a:ext cx="2172890" cy="5060860"/>
        </a:xfrm>
        <a:prstGeom prst="roundRect">
          <a:avLst>
            <a:gd name="adj" fmla="val 10000"/>
          </a:avLst>
        </a:prstGeom>
        <a:solidFill>
          <a:srgbClr val="000066">
            <a:alpha val="7490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endParaRPr lang="en-US" sz="2300" kern="1200" dirty="0"/>
        </a:p>
        <a:p>
          <a:pPr marL="0" lvl="0" indent="0" algn="ctr" defTabSz="1022350">
            <a:lnSpc>
              <a:spcPct val="90000"/>
            </a:lnSpc>
            <a:spcBef>
              <a:spcPct val="0"/>
            </a:spcBef>
            <a:spcAft>
              <a:spcPct val="35000"/>
            </a:spcAft>
            <a:buNone/>
          </a:pPr>
          <a:r>
            <a:rPr lang="en-US" sz="2300" kern="1200" dirty="0"/>
            <a:t>Data Cleaning and</a:t>
          </a:r>
        </a:p>
        <a:p>
          <a:pPr marL="0" lvl="0" indent="0" algn="ctr" defTabSz="1022350">
            <a:lnSpc>
              <a:spcPct val="90000"/>
            </a:lnSpc>
            <a:spcBef>
              <a:spcPct val="0"/>
            </a:spcBef>
            <a:spcAft>
              <a:spcPct val="35000"/>
            </a:spcAft>
            <a:buNone/>
          </a:pPr>
          <a:endParaRPr lang="en-US" sz="2300" kern="1200" dirty="0"/>
        </a:p>
      </dsp:txBody>
      <dsp:txXfrm>
        <a:off x="2238077" y="2024344"/>
        <a:ext cx="2172890" cy="2024344"/>
      </dsp:txXfrm>
    </dsp:sp>
    <dsp:sp modelId="{36E3761F-7EE2-4DAC-BA3C-5A523ADC8A93}">
      <dsp:nvSpPr>
        <dsp:cNvPr id="0" name=""/>
        <dsp:cNvSpPr/>
      </dsp:nvSpPr>
      <dsp:spPr>
        <a:xfrm>
          <a:off x="2750638" y="11224"/>
          <a:ext cx="1147767" cy="114776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6E15C85-E0E2-4BD2-8193-9F2E0096A9AC}">
      <dsp:nvSpPr>
        <dsp:cNvPr id="0" name=""/>
        <dsp:cNvSpPr/>
      </dsp:nvSpPr>
      <dsp:spPr>
        <a:xfrm>
          <a:off x="4476154" y="0"/>
          <a:ext cx="2172890" cy="50608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Validation &amp; Analysis</a:t>
          </a:r>
        </a:p>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endParaRPr lang="en-US" sz="2400" kern="1200" dirty="0"/>
        </a:p>
      </dsp:txBody>
      <dsp:txXfrm>
        <a:off x="4476154" y="2024344"/>
        <a:ext cx="2172890" cy="2024344"/>
      </dsp:txXfrm>
    </dsp:sp>
    <dsp:sp modelId="{A6F3F7AF-230F-4B4D-9FBB-7F5686DA792B}">
      <dsp:nvSpPr>
        <dsp:cNvPr id="0" name=""/>
        <dsp:cNvSpPr/>
      </dsp:nvSpPr>
      <dsp:spPr>
        <a:xfrm>
          <a:off x="5073940" y="11224"/>
          <a:ext cx="977319" cy="1044325"/>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267CBCA-51D1-4377-A17F-55D0F6C8CEA9}">
      <dsp:nvSpPr>
        <dsp:cNvPr id="0" name=""/>
        <dsp:cNvSpPr/>
      </dsp:nvSpPr>
      <dsp:spPr>
        <a:xfrm>
          <a:off x="6714232" y="0"/>
          <a:ext cx="2172890" cy="5060860"/>
        </a:xfrm>
        <a:prstGeom prst="roundRect">
          <a:avLst>
            <a:gd name="adj" fmla="val 10000"/>
          </a:avLst>
        </a:prstGeom>
        <a:solidFill>
          <a:srgbClr val="CC0000">
            <a:alpha val="7490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a:p>
          <a:pPr marL="0" lvl="0" indent="0" algn="ctr" defTabSz="1155700">
            <a:lnSpc>
              <a:spcPct val="90000"/>
            </a:lnSpc>
            <a:spcBef>
              <a:spcPct val="0"/>
            </a:spcBef>
            <a:spcAft>
              <a:spcPct val="35000"/>
            </a:spcAft>
            <a:buNone/>
          </a:pPr>
          <a:r>
            <a:rPr lang="en-US" sz="2600" kern="1200" dirty="0"/>
            <a:t>Download</a:t>
          </a:r>
        </a:p>
        <a:p>
          <a:pPr marL="0" lvl="0" indent="0" algn="ctr" defTabSz="1155700">
            <a:lnSpc>
              <a:spcPct val="90000"/>
            </a:lnSpc>
            <a:spcBef>
              <a:spcPct val="0"/>
            </a:spcBef>
            <a:spcAft>
              <a:spcPct val="35000"/>
            </a:spcAft>
            <a:buNone/>
          </a:pPr>
          <a:endParaRPr lang="en-US" sz="2600" kern="1200" dirty="0"/>
        </a:p>
        <a:p>
          <a:pPr marL="0" lvl="0" indent="0" algn="ctr" defTabSz="1155700">
            <a:lnSpc>
              <a:spcPct val="90000"/>
            </a:lnSpc>
            <a:spcBef>
              <a:spcPct val="0"/>
            </a:spcBef>
            <a:spcAft>
              <a:spcPct val="35000"/>
            </a:spcAft>
            <a:buNone/>
          </a:pPr>
          <a:endParaRPr lang="en-US" sz="2600" kern="1200" dirty="0"/>
        </a:p>
        <a:p>
          <a:pPr marL="0" lvl="0" indent="0" algn="ctr" defTabSz="1155700">
            <a:lnSpc>
              <a:spcPct val="90000"/>
            </a:lnSpc>
            <a:spcBef>
              <a:spcPct val="0"/>
            </a:spcBef>
            <a:spcAft>
              <a:spcPct val="35000"/>
            </a:spcAft>
            <a:buNone/>
          </a:pPr>
          <a:endParaRPr lang="en-US" sz="2800" kern="1200" dirty="0"/>
        </a:p>
        <a:p>
          <a:pPr marL="0" lvl="0" indent="0" algn="ctr" defTabSz="1155700">
            <a:lnSpc>
              <a:spcPct val="90000"/>
            </a:lnSpc>
            <a:spcBef>
              <a:spcPct val="0"/>
            </a:spcBef>
            <a:spcAft>
              <a:spcPct val="35000"/>
            </a:spcAft>
            <a:buNone/>
          </a:pPr>
          <a:endParaRPr lang="en-US" sz="2800" kern="1200" dirty="0"/>
        </a:p>
        <a:p>
          <a:pPr marL="0" lvl="0" indent="0" algn="ctr" defTabSz="1155700">
            <a:lnSpc>
              <a:spcPct val="90000"/>
            </a:lnSpc>
            <a:spcBef>
              <a:spcPct val="0"/>
            </a:spcBef>
            <a:spcAft>
              <a:spcPct val="35000"/>
            </a:spcAft>
            <a:buNone/>
          </a:pPr>
          <a:endParaRPr lang="en-US" sz="2800" kern="1200" dirty="0"/>
        </a:p>
      </dsp:txBody>
      <dsp:txXfrm>
        <a:off x="6714232" y="2024344"/>
        <a:ext cx="2172890" cy="2024344"/>
      </dsp:txXfrm>
    </dsp:sp>
    <dsp:sp modelId="{5EFABAE2-26FA-4413-B443-4C8F5378BAF0}">
      <dsp:nvSpPr>
        <dsp:cNvPr id="0" name=""/>
        <dsp:cNvSpPr/>
      </dsp:nvSpPr>
      <dsp:spPr>
        <a:xfrm>
          <a:off x="7226793" y="11224"/>
          <a:ext cx="1147767" cy="1147767"/>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5ECE945-ED5C-443F-B1A9-FF71FACE64E2}">
      <dsp:nvSpPr>
        <dsp:cNvPr id="0" name=""/>
        <dsp:cNvSpPr/>
      </dsp:nvSpPr>
      <dsp:spPr>
        <a:xfrm>
          <a:off x="8952309" y="0"/>
          <a:ext cx="2172890" cy="5060860"/>
        </a:xfrm>
        <a:prstGeom prst="roundRect">
          <a:avLst>
            <a:gd name="adj" fmla="val 10000"/>
          </a:avLst>
        </a:prstGeom>
        <a:solidFill>
          <a:srgbClr val="CC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55675">
            <a:lnSpc>
              <a:spcPct val="90000"/>
            </a:lnSpc>
            <a:spcBef>
              <a:spcPct val="0"/>
            </a:spcBef>
            <a:spcAft>
              <a:spcPct val="35000"/>
            </a:spcAft>
            <a:buNone/>
          </a:pPr>
          <a:r>
            <a:rPr lang="en-US" sz="2150" kern="1200" dirty="0"/>
            <a:t>Visualization</a:t>
          </a:r>
        </a:p>
        <a:p>
          <a:pPr marL="0" lvl="0" indent="0" algn="ctr" defTabSz="955675">
            <a:lnSpc>
              <a:spcPct val="90000"/>
            </a:lnSpc>
            <a:spcBef>
              <a:spcPct val="0"/>
            </a:spcBef>
            <a:spcAft>
              <a:spcPct val="35000"/>
            </a:spcAft>
            <a:buNone/>
          </a:pPr>
          <a:endParaRPr lang="en-US" sz="2150" kern="1200" dirty="0"/>
        </a:p>
        <a:p>
          <a:pPr marL="0" lvl="0" indent="0" algn="ctr" defTabSz="955675">
            <a:lnSpc>
              <a:spcPct val="90000"/>
            </a:lnSpc>
            <a:spcBef>
              <a:spcPct val="0"/>
            </a:spcBef>
            <a:spcAft>
              <a:spcPct val="35000"/>
            </a:spcAft>
            <a:buNone/>
          </a:pPr>
          <a:endParaRPr lang="en-US" sz="2150" kern="1200" dirty="0"/>
        </a:p>
        <a:p>
          <a:pPr marL="0" lvl="0" indent="0" algn="ctr" defTabSz="955675">
            <a:lnSpc>
              <a:spcPct val="90000"/>
            </a:lnSpc>
            <a:spcBef>
              <a:spcPct val="0"/>
            </a:spcBef>
            <a:spcAft>
              <a:spcPct val="35000"/>
            </a:spcAft>
            <a:buNone/>
          </a:pPr>
          <a:endParaRPr lang="en-US" sz="2150" kern="1200" dirty="0"/>
        </a:p>
        <a:p>
          <a:pPr marL="0" lvl="0" indent="0" algn="ctr" defTabSz="955675">
            <a:lnSpc>
              <a:spcPct val="90000"/>
            </a:lnSpc>
            <a:spcBef>
              <a:spcPct val="0"/>
            </a:spcBef>
            <a:spcAft>
              <a:spcPct val="35000"/>
            </a:spcAft>
            <a:buNone/>
          </a:pPr>
          <a:endParaRPr lang="en-US" sz="2150" kern="1200" dirty="0"/>
        </a:p>
        <a:p>
          <a:pPr marL="0" lvl="0" indent="0" algn="ctr" defTabSz="955675">
            <a:lnSpc>
              <a:spcPct val="90000"/>
            </a:lnSpc>
            <a:spcBef>
              <a:spcPct val="0"/>
            </a:spcBef>
            <a:spcAft>
              <a:spcPct val="35000"/>
            </a:spcAft>
            <a:buNone/>
          </a:pPr>
          <a:endParaRPr lang="en-US" sz="2150" kern="1200" dirty="0"/>
        </a:p>
        <a:p>
          <a:pPr marL="0" lvl="0" indent="0" algn="ctr" defTabSz="955675">
            <a:lnSpc>
              <a:spcPct val="90000"/>
            </a:lnSpc>
            <a:spcBef>
              <a:spcPct val="0"/>
            </a:spcBef>
            <a:spcAft>
              <a:spcPct val="35000"/>
            </a:spcAft>
            <a:buNone/>
          </a:pPr>
          <a:endParaRPr lang="en-US" sz="2150" kern="1200" dirty="0"/>
        </a:p>
        <a:p>
          <a:pPr marL="0" lvl="0" indent="0" algn="ctr" defTabSz="955675">
            <a:lnSpc>
              <a:spcPct val="90000"/>
            </a:lnSpc>
            <a:spcBef>
              <a:spcPct val="0"/>
            </a:spcBef>
            <a:spcAft>
              <a:spcPct val="35000"/>
            </a:spcAft>
            <a:buNone/>
          </a:pPr>
          <a:endParaRPr lang="en-US" sz="2150" kern="1200" dirty="0"/>
        </a:p>
      </dsp:txBody>
      <dsp:txXfrm>
        <a:off x="8952309" y="2024344"/>
        <a:ext cx="2172890" cy="2024344"/>
      </dsp:txXfrm>
    </dsp:sp>
    <dsp:sp modelId="{B6A58AD1-4904-459F-84DF-72E4EA5C7928}">
      <dsp:nvSpPr>
        <dsp:cNvPr id="0" name=""/>
        <dsp:cNvSpPr/>
      </dsp:nvSpPr>
      <dsp:spPr>
        <a:xfrm>
          <a:off x="9464870" y="11224"/>
          <a:ext cx="1147767" cy="1147767"/>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A70EBF2-DD34-4D2F-B5D6-0904C579F93C}">
      <dsp:nvSpPr>
        <dsp:cNvPr id="0" name=""/>
        <dsp:cNvSpPr/>
      </dsp:nvSpPr>
      <dsp:spPr>
        <a:xfrm>
          <a:off x="430678" y="4048688"/>
          <a:ext cx="10235184" cy="759129"/>
        </a:xfrm>
        <a:prstGeom prst="rightArrow">
          <a:avLst/>
        </a:prstGeom>
        <a:gradFill flip="none" rotWithShape="0">
          <a:gsLst>
            <a:gs pos="0">
              <a:srgbClr val="CC0000"/>
            </a:gs>
            <a:gs pos="50000">
              <a:schemeClr val="bg2">
                <a:lumMod val="90000"/>
                <a:lumOff val="10000"/>
                <a:alpha val="98000"/>
              </a:schemeClr>
            </a:gs>
            <a:gs pos="100000">
              <a:srgbClr val="000066"/>
            </a:gs>
          </a:gsLst>
          <a:lin ang="189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5/8/2024</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5/8/2024</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86925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25095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13273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376659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140268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13</a:t>
            </a:fld>
            <a:endParaRPr lang="en-US"/>
          </a:p>
        </p:txBody>
      </p:sp>
    </p:spTree>
    <p:extLst>
      <p:ext uri="{BB962C8B-B14F-4D97-AF65-F5344CB8AC3E}">
        <p14:creationId xmlns:p14="http://schemas.microsoft.com/office/powerpoint/2010/main" val="90212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diagramLayout" Target="../diagrams/layout1.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diagramData" Target="../diagrams/data1.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image" Target="../media/image11.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uneelsrikanta/Hadoop_Spam-and-Non_spam_reviews" TargetMode="External"/><Relationship Id="rId2" Type="http://schemas.openxmlformats.org/officeDocument/2006/relationships/hyperlink" Target="https://www.kaggle.com/datasets/naveedhn/amazon-product-review-spam-and-non-spa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naveedhn/amazon-product-review-spam-and-non-spa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neelsrikanta/Hadoop_Spam-and-Non_spam_review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png"/><Relationship Id="rId4" Type="http://schemas.openxmlformats.org/officeDocument/2006/relationships/diagramLayout" Target="../diagrams/layout2.xml"/><Relationship Id="rId9" Type="http://schemas.openxmlformats.org/officeDocument/2006/relationships/image" Target="../media/image3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ue background with white numbers">
            <a:extLst>
              <a:ext uri="{FF2B5EF4-FFF2-40B4-BE49-F238E27FC236}">
                <a16:creationId xmlns:a16="http://schemas.microsoft.com/office/drawing/2014/main" id="{64334D96-2DAF-3988-5EA0-D1E800761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16"/>
            <a:ext cx="12192000" cy="6853767"/>
          </a:xfrm>
          <a:prstGeom prst="rect">
            <a:avLst/>
          </a:prstGeom>
        </p:spPr>
      </p:pic>
      <p:sp>
        <p:nvSpPr>
          <p:cNvPr id="18" name="TextBox 17">
            <a:extLst>
              <a:ext uri="{FF2B5EF4-FFF2-40B4-BE49-F238E27FC236}">
                <a16:creationId xmlns:a16="http://schemas.microsoft.com/office/drawing/2014/main" id="{62972009-B897-1B20-7BD3-76C36C42F97A}"/>
              </a:ext>
            </a:extLst>
          </p:cNvPr>
          <p:cNvSpPr txBox="1"/>
          <p:nvPr/>
        </p:nvSpPr>
        <p:spPr>
          <a:xfrm>
            <a:off x="1160978" y="303758"/>
            <a:ext cx="9780999" cy="4975465"/>
          </a:xfrm>
          <a:prstGeom prst="rect">
            <a:avLst/>
          </a:prstGeom>
          <a:noFill/>
        </p:spPr>
        <p:txBody>
          <a:bodyPr wrap="square">
            <a:spAutoFit/>
          </a:bodyPr>
          <a:lstStyle/>
          <a:p>
            <a:pPr marL="0" marR="0" algn="ctr">
              <a:lnSpc>
                <a:spcPct val="107000"/>
              </a:lnSpc>
              <a:spcBef>
                <a:spcPts val="0"/>
              </a:spcBef>
              <a:spcAft>
                <a:spcPts val="800"/>
              </a:spcAft>
            </a:pPr>
            <a:endParaRPr lang="en-US" sz="2400" b="1" dirty="0">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endParaRPr lang="en-US" sz="2400" b="1" dirty="0">
              <a:solidFill>
                <a:schemeClr val="accent4">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r>
              <a:rPr lang="en-US" sz="28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AMAZON PRODUCT REVIEWS ( SPAM AND NON-SPAM ) </a:t>
            </a:r>
            <a:endParaRPr lang="en-US" sz="2800"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b="1" dirty="0">
                <a:solidFill>
                  <a:schemeClr val="accent4">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Instructor: Jongwook Woo</a:t>
            </a:r>
          </a:p>
          <a:p>
            <a:endParaRPr lang="en-US" sz="2400" dirty="0">
              <a:solidFill>
                <a:schemeClr val="accent4">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400" dirty="0">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Group – 4</a:t>
            </a:r>
          </a:p>
          <a:p>
            <a:pPr algn="ctr"/>
            <a:endParaRPr lang="en-US" sz="2400" b="1" u="sng" dirty="0">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Suneel Srikanta ( Team Lead, Big Data Developer )</a:t>
            </a:r>
            <a:br>
              <a:rPr lang="en-US" sz="2400" b="0" i="0" dirty="0">
                <a:solidFill>
                  <a:schemeClr val="bg1"/>
                </a:solidFill>
                <a:effectLst/>
                <a:latin typeface="Times New Roman" panose="02020603050405020304" pitchFamily="18" charset="0"/>
                <a:cs typeface="Times New Roman" panose="02020603050405020304" pitchFamily="18" charset="0"/>
              </a:rPr>
            </a:b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Avinash </a:t>
            </a:r>
            <a:r>
              <a:rPr lang="en-US" sz="2400" b="1" i="0" dirty="0" err="1">
                <a:solidFill>
                  <a:schemeClr val="bg1"/>
                </a:solidFill>
                <a:effectLst/>
                <a:latin typeface="Times New Roman" panose="02020603050405020304" pitchFamily="18" charset="0"/>
                <a:cs typeface="Times New Roman" panose="02020603050405020304" pitchFamily="18" charset="0"/>
              </a:rPr>
              <a:t>Vallabhaneni</a:t>
            </a:r>
            <a:r>
              <a:rPr lang="en-US" sz="2400" b="1" i="0" dirty="0">
                <a:solidFill>
                  <a:schemeClr val="bg1"/>
                </a:solidFill>
                <a:effectLst/>
                <a:latin typeface="Times New Roman" panose="02020603050405020304" pitchFamily="18" charset="0"/>
                <a:cs typeface="Times New Roman" panose="02020603050405020304" pitchFamily="18" charset="0"/>
              </a:rPr>
              <a:t> ( Big Data Developer )</a:t>
            </a:r>
          </a:p>
          <a:p>
            <a:pPr algn="ctr"/>
            <a:r>
              <a:rPr lang="en-US" sz="2400" b="1" i="0" dirty="0">
                <a:solidFill>
                  <a:schemeClr val="bg1"/>
                </a:solidFill>
                <a:effectLst/>
                <a:latin typeface="Times New Roman" panose="02020603050405020304" pitchFamily="18" charset="0"/>
                <a:cs typeface="Times New Roman" panose="02020603050405020304" pitchFamily="18" charset="0"/>
              </a:rPr>
              <a:t>	     Shahadat Molla ( Big Data Developer )</a:t>
            </a:r>
          </a:p>
          <a:p>
            <a:endParaRPr lang="en-US" sz="2400" b="1"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0446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A3F-81A8-7B39-CD96-D16FD09A824F}"/>
              </a:ext>
            </a:extLst>
          </p:cNvPr>
          <p:cNvSpPr>
            <a:spLocks noGrp="1"/>
          </p:cNvSpPr>
          <p:nvPr>
            <p:ph type="title"/>
          </p:nvPr>
        </p:nvSpPr>
        <p:spPr/>
        <p:txBody>
          <a:bodyPr/>
          <a:lstStyle/>
          <a:p>
            <a:r>
              <a:rPr lang="en-US" dirty="0"/>
              <a:t>Hive Queries</a:t>
            </a:r>
          </a:p>
        </p:txBody>
      </p:sp>
      <p:sp>
        <p:nvSpPr>
          <p:cNvPr id="3" name="TextBox 2">
            <a:extLst>
              <a:ext uri="{FF2B5EF4-FFF2-40B4-BE49-F238E27FC236}">
                <a16:creationId xmlns:a16="http://schemas.microsoft.com/office/drawing/2014/main" id="{2BED1959-AC54-7092-0FAC-DD8C26CF7FC6}"/>
              </a:ext>
            </a:extLst>
          </p:cNvPr>
          <p:cNvSpPr txBox="1"/>
          <p:nvPr/>
        </p:nvSpPr>
        <p:spPr>
          <a:xfrm>
            <a:off x="103518" y="1050758"/>
            <a:ext cx="12007969" cy="1231106"/>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3. Further, we have created one more table. By using cast function we can convert it into desired data type. Later which will be helpful when retrieving data.</a:t>
            </a:r>
          </a:p>
          <a:p>
            <a:endParaRPr lang="en-US" dirty="0"/>
          </a:p>
        </p:txBody>
      </p:sp>
      <p:pic>
        <p:nvPicPr>
          <p:cNvPr id="4" name="Picture 3">
            <a:extLst>
              <a:ext uri="{FF2B5EF4-FFF2-40B4-BE49-F238E27FC236}">
                <a16:creationId xmlns:a16="http://schemas.microsoft.com/office/drawing/2014/main" id="{9EF10F69-2F32-5ED4-8484-690A2847D13A}"/>
              </a:ext>
            </a:extLst>
          </p:cNvPr>
          <p:cNvPicPr>
            <a:picLocks noChangeAspect="1"/>
          </p:cNvPicPr>
          <p:nvPr/>
        </p:nvPicPr>
        <p:blipFill>
          <a:blip r:embed="rId2"/>
          <a:stretch>
            <a:fillRect/>
          </a:stretch>
        </p:blipFill>
        <p:spPr>
          <a:xfrm>
            <a:off x="1746670" y="2434700"/>
            <a:ext cx="8324850" cy="2619899"/>
          </a:xfrm>
          <a:prstGeom prst="rect">
            <a:avLst/>
          </a:prstGeom>
        </p:spPr>
      </p:pic>
    </p:spTree>
    <p:extLst>
      <p:ext uri="{BB962C8B-B14F-4D97-AF65-F5344CB8AC3E}">
        <p14:creationId xmlns:p14="http://schemas.microsoft.com/office/powerpoint/2010/main" val="20188838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152F-4A2F-FC17-6E12-AB70218DF0DD}"/>
              </a:ext>
            </a:extLst>
          </p:cNvPr>
          <p:cNvSpPr>
            <a:spLocks noGrp="1"/>
          </p:cNvSpPr>
          <p:nvPr>
            <p:ph type="title"/>
          </p:nvPr>
        </p:nvSpPr>
        <p:spPr>
          <a:xfrm>
            <a:off x="0" y="0"/>
            <a:ext cx="12192000" cy="626724"/>
          </a:xfrm>
        </p:spPr>
        <p:txBody>
          <a:bodyPr/>
          <a:lstStyle/>
          <a:p>
            <a:r>
              <a:rPr lang="en-US" dirty="0"/>
              <a:t>Table Information</a:t>
            </a:r>
          </a:p>
        </p:txBody>
      </p:sp>
      <p:pic>
        <p:nvPicPr>
          <p:cNvPr id="4" name="Picture 3">
            <a:extLst>
              <a:ext uri="{FF2B5EF4-FFF2-40B4-BE49-F238E27FC236}">
                <a16:creationId xmlns:a16="http://schemas.microsoft.com/office/drawing/2014/main" id="{0E0B4C59-E35C-CFE7-58BE-334A29801E6B}"/>
              </a:ext>
            </a:extLst>
          </p:cNvPr>
          <p:cNvPicPr>
            <a:picLocks noChangeAspect="1"/>
          </p:cNvPicPr>
          <p:nvPr/>
        </p:nvPicPr>
        <p:blipFill>
          <a:blip r:embed="rId2"/>
          <a:stretch>
            <a:fillRect/>
          </a:stretch>
        </p:blipFill>
        <p:spPr>
          <a:xfrm>
            <a:off x="7777018" y="1186150"/>
            <a:ext cx="4171950" cy="3635546"/>
          </a:xfrm>
          <a:prstGeom prst="rect">
            <a:avLst/>
          </a:prstGeom>
        </p:spPr>
      </p:pic>
      <p:sp>
        <p:nvSpPr>
          <p:cNvPr id="5" name="TextBox 4">
            <a:extLst>
              <a:ext uri="{FF2B5EF4-FFF2-40B4-BE49-F238E27FC236}">
                <a16:creationId xmlns:a16="http://schemas.microsoft.com/office/drawing/2014/main" id="{C864FD9E-47DC-5E03-93C3-5B8A9D469F64}"/>
              </a:ext>
            </a:extLst>
          </p:cNvPr>
          <p:cNvSpPr txBox="1"/>
          <p:nvPr/>
        </p:nvSpPr>
        <p:spPr>
          <a:xfrm>
            <a:off x="243032" y="626724"/>
            <a:ext cx="7084290" cy="6002412"/>
          </a:xfrm>
          <a:prstGeom prst="rect">
            <a:avLst/>
          </a:prstGeom>
          <a:noFill/>
        </p:spPr>
        <p:txBody>
          <a:bodyPr wrap="square" rtlCol="0">
            <a:spAutoFit/>
          </a:bodyPr>
          <a:lstStyle/>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CREATE EXTERNAL TABLE IF NOT EXISTS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product_review</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(`id`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reviewerID</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asin</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reviewerName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stateCode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reviewText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`overall` string, `summary`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unixReviewTime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reviewDate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 `category` string,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class`</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string)</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ROW FORMAT SERDE 'org.apache.hadoop.hive.serde2.OpenCSVSerde'</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WITH SERDEPROPERTIES (</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separatorChar</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 ',',</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quoteChar</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 '"',</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escapeChar</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 '\\' )</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STORED AS TEXTFILE LOCATION '/user/ssrikan3/Group4_Term_Project/'</a:t>
            </a:r>
          </a:p>
          <a:p>
            <a:pPr marL="0" marR="0">
              <a:lnSpc>
                <a:spcPct val="107000"/>
              </a:lnSpc>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TBLPROPERTIES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skip.header.line.count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8947638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F41C-7CA6-5E45-8D87-33EB9F4EDB8A}"/>
              </a:ext>
            </a:extLst>
          </p:cNvPr>
          <p:cNvSpPr>
            <a:spLocks noGrp="1"/>
          </p:cNvSpPr>
          <p:nvPr>
            <p:ph type="title"/>
          </p:nvPr>
        </p:nvSpPr>
        <p:spPr>
          <a:xfrm>
            <a:off x="0" y="-152569"/>
            <a:ext cx="12192000" cy="851069"/>
          </a:xfrm>
        </p:spPr>
        <p:txBody>
          <a:bodyPr/>
          <a:lstStyle/>
          <a:p>
            <a:r>
              <a:rPr lang="en-US" dirty="0"/>
              <a:t>Queries used for analysis</a:t>
            </a:r>
          </a:p>
        </p:txBody>
      </p:sp>
      <p:sp>
        <p:nvSpPr>
          <p:cNvPr id="3" name="TextBox 2">
            <a:extLst>
              <a:ext uri="{FF2B5EF4-FFF2-40B4-BE49-F238E27FC236}">
                <a16:creationId xmlns:a16="http://schemas.microsoft.com/office/drawing/2014/main" id="{39E328CD-DD32-E5AF-7115-B7137F8EFD91}"/>
              </a:ext>
            </a:extLst>
          </p:cNvPr>
          <p:cNvSpPr txBox="1"/>
          <p:nvPr/>
        </p:nvSpPr>
        <p:spPr>
          <a:xfrm>
            <a:off x="511896" y="1185776"/>
            <a:ext cx="10556844" cy="1200329"/>
          </a:xfrm>
          <a:prstGeom prst="rect">
            <a:avLst/>
          </a:prstGeom>
          <a:noFill/>
        </p:spPr>
        <p:txBody>
          <a:bodyPr wrap="square" rtlCol="0">
            <a:spAutoFit/>
          </a:bodyPr>
          <a:lstStyle/>
          <a:p>
            <a:pPr marL="285750" indent="-285750">
              <a:buFont typeface="Arial" panose="020B0604020202020204" pitchFamily="34" charset="0"/>
              <a:buChar char="•"/>
            </a:pPr>
            <a:r>
              <a:rPr lang="en-US" sz="2400" kern="0" dirty="0">
                <a:latin typeface="Calibri" panose="020F0502020204030204" pitchFamily="34" charset="0"/>
                <a:ea typeface="Times New Roman" panose="02020603050405020304" pitchFamily="18" charset="0"/>
                <a:cs typeface="Times New Roman" panose="02020603050405020304" pitchFamily="18" charset="0"/>
              </a:rPr>
              <a:t>Q</a:t>
            </a:r>
            <a:r>
              <a:rPr lang="en-US" sz="2400" kern="0" dirty="0">
                <a:effectLst/>
                <a:latin typeface="Calibri" panose="020F0502020204030204" pitchFamily="34" charset="0"/>
                <a:ea typeface="Times New Roman" panose="02020603050405020304" pitchFamily="18" charset="0"/>
                <a:cs typeface="Times New Roman" panose="02020603050405020304" pitchFamily="18" charset="0"/>
              </a:rPr>
              <a:t>uery gives the result which one of the month from each year has received highest spam reviews and along with that for category during the period from 2012 to 2021</a:t>
            </a: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p>
        </p:txBody>
      </p:sp>
      <p:sp>
        <p:nvSpPr>
          <p:cNvPr id="4" name="TextBox 3">
            <a:extLst>
              <a:ext uri="{FF2B5EF4-FFF2-40B4-BE49-F238E27FC236}">
                <a16:creationId xmlns:a16="http://schemas.microsoft.com/office/drawing/2014/main" id="{202711AE-76C6-D287-555E-7419BEB606D9}"/>
              </a:ext>
            </a:extLst>
          </p:cNvPr>
          <p:cNvSpPr txBox="1"/>
          <p:nvPr/>
        </p:nvSpPr>
        <p:spPr>
          <a:xfrm>
            <a:off x="414781" y="776079"/>
            <a:ext cx="4070730" cy="461665"/>
          </a:xfrm>
          <a:prstGeom prst="rect">
            <a:avLst/>
          </a:prstGeom>
          <a:noFill/>
        </p:spPr>
        <p:txBody>
          <a:bodyPr wrap="none" rtlCol="0">
            <a:spAutoFit/>
          </a:bodyPr>
          <a:lstStyle/>
          <a:p>
            <a:r>
              <a:rPr lang="en-US" sz="2400" b="1" u="sng" dirty="0">
                <a:latin typeface="Calibri" panose="020F0502020204030204" pitchFamily="34" charset="0"/>
                <a:cs typeface="Calibri" panose="020F0502020204030204" pitchFamily="34" charset="0"/>
              </a:rPr>
              <a:t>Few important Query analysis </a:t>
            </a:r>
          </a:p>
        </p:txBody>
      </p:sp>
      <p:pic>
        <p:nvPicPr>
          <p:cNvPr id="6" name="Picture 5">
            <a:extLst>
              <a:ext uri="{FF2B5EF4-FFF2-40B4-BE49-F238E27FC236}">
                <a16:creationId xmlns:a16="http://schemas.microsoft.com/office/drawing/2014/main" id="{C6611F5C-AB2F-29EB-9F8F-25CA49689A1F}"/>
              </a:ext>
            </a:extLst>
          </p:cNvPr>
          <p:cNvPicPr>
            <a:picLocks noChangeAspect="1"/>
          </p:cNvPicPr>
          <p:nvPr/>
        </p:nvPicPr>
        <p:blipFill>
          <a:blip r:embed="rId2"/>
          <a:stretch>
            <a:fillRect/>
          </a:stretch>
        </p:blipFill>
        <p:spPr>
          <a:xfrm>
            <a:off x="633446" y="2699280"/>
            <a:ext cx="4957041" cy="2920976"/>
          </a:xfrm>
          <a:prstGeom prst="rect">
            <a:avLst/>
          </a:prstGeom>
        </p:spPr>
      </p:pic>
      <p:sp>
        <p:nvSpPr>
          <p:cNvPr id="7" name="TextBox 6">
            <a:extLst>
              <a:ext uri="{FF2B5EF4-FFF2-40B4-BE49-F238E27FC236}">
                <a16:creationId xmlns:a16="http://schemas.microsoft.com/office/drawing/2014/main" id="{F8862852-CC38-3C9B-D441-59F9AB243228}"/>
              </a:ext>
            </a:extLst>
          </p:cNvPr>
          <p:cNvSpPr txBox="1"/>
          <p:nvPr/>
        </p:nvSpPr>
        <p:spPr>
          <a:xfrm>
            <a:off x="414781" y="5718774"/>
            <a:ext cx="8451273" cy="830997"/>
          </a:xfrm>
          <a:prstGeom prst="rect">
            <a:avLst/>
          </a:prstGeom>
          <a:noFill/>
        </p:spPr>
        <p:txBody>
          <a:bodyPr wrap="square" rtlCol="0">
            <a:spAutoFit/>
          </a:bodyPr>
          <a:lstStyle/>
          <a:p>
            <a:pPr marL="285750" indent="-285750">
              <a:buFont typeface="Arial" panose="020B0604020202020204" pitchFamily="34" charset="0"/>
              <a:buChar char="•"/>
            </a:pPr>
            <a:r>
              <a:rPr lang="en-US" sz="2400" kern="0" dirty="0">
                <a:latin typeface="Calibri" panose="020F0502020204030204" pitchFamily="34" charset="0"/>
                <a:ea typeface="Times New Roman" panose="02020603050405020304" pitchFamily="18" charset="0"/>
                <a:cs typeface="Times New Roman" panose="02020603050405020304" pitchFamily="18" charset="0"/>
              </a:rPr>
              <a:t>Q</a:t>
            </a:r>
            <a:r>
              <a:rPr lang="en-US" sz="2400" kern="0" dirty="0">
                <a:effectLst/>
                <a:latin typeface="Calibri" panose="020F0502020204030204" pitchFamily="34" charset="0"/>
                <a:ea typeface="Times New Roman" panose="02020603050405020304" pitchFamily="18" charset="0"/>
                <a:cs typeface="Times New Roman" panose="02020603050405020304" pitchFamily="18" charset="0"/>
              </a:rPr>
              <a:t>uery gives the result of top 3 categories which received spam reviews for the period from 2015,2019,2020 &amp; 2021.</a:t>
            </a:r>
            <a:endParaRPr lang="en-US" sz="2400" dirty="0"/>
          </a:p>
        </p:txBody>
      </p:sp>
      <p:pic>
        <p:nvPicPr>
          <p:cNvPr id="9" name="Picture 8">
            <a:extLst>
              <a:ext uri="{FF2B5EF4-FFF2-40B4-BE49-F238E27FC236}">
                <a16:creationId xmlns:a16="http://schemas.microsoft.com/office/drawing/2014/main" id="{6E3AE9BA-481A-7EED-9DB9-202C7D0F6B32}"/>
              </a:ext>
            </a:extLst>
          </p:cNvPr>
          <p:cNvPicPr>
            <a:picLocks noChangeAspect="1"/>
          </p:cNvPicPr>
          <p:nvPr/>
        </p:nvPicPr>
        <p:blipFill>
          <a:blip r:embed="rId3"/>
          <a:stretch>
            <a:fillRect/>
          </a:stretch>
        </p:blipFill>
        <p:spPr>
          <a:xfrm>
            <a:off x="6601515" y="2917589"/>
            <a:ext cx="4467225" cy="1733550"/>
          </a:xfrm>
          <a:prstGeom prst="rect">
            <a:avLst/>
          </a:prstGeom>
        </p:spPr>
      </p:pic>
      <p:sp>
        <p:nvSpPr>
          <p:cNvPr id="10" name="TextBox 9">
            <a:extLst>
              <a:ext uri="{FF2B5EF4-FFF2-40B4-BE49-F238E27FC236}">
                <a16:creationId xmlns:a16="http://schemas.microsoft.com/office/drawing/2014/main" id="{86EB2EC2-1CEF-E9D0-7F6F-C05704B8D4B8}"/>
              </a:ext>
            </a:extLst>
          </p:cNvPr>
          <p:cNvSpPr txBox="1"/>
          <p:nvPr/>
        </p:nvSpPr>
        <p:spPr>
          <a:xfrm>
            <a:off x="7932312" y="4855388"/>
            <a:ext cx="2061713"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Top 3 Category</a:t>
            </a:r>
          </a:p>
        </p:txBody>
      </p:sp>
    </p:spTree>
    <p:extLst>
      <p:ext uri="{BB962C8B-B14F-4D97-AF65-F5344CB8AC3E}">
        <p14:creationId xmlns:p14="http://schemas.microsoft.com/office/powerpoint/2010/main" val="41691038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214A-3992-D8E3-E5ED-75D8991D73D5}"/>
              </a:ext>
            </a:extLst>
          </p:cNvPr>
          <p:cNvSpPr>
            <a:spLocks noGrp="1"/>
          </p:cNvSpPr>
          <p:nvPr>
            <p:ph type="title"/>
          </p:nvPr>
        </p:nvSpPr>
        <p:spPr/>
        <p:txBody>
          <a:bodyPr/>
          <a:lstStyle/>
          <a:p>
            <a:r>
              <a:rPr lang="en-US" dirty="0"/>
              <a:t>Visualization</a:t>
            </a:r>
          </a:p>
        </p:txBody>
      </p:sp>
      <p:pic>
        <p:nvPicPr>
          <p:cNvPr id="10" name="Picture 9">
            <a:extLst>
              <a:ext uri="{FF2B5EF4-FFF2-40B4-BE49-F238E27FC236}">
                <a16:creationId xmlns:a16="http://schemas.microsoft.com/office/drawing/2014/main" id="{89F5F797-E9AB-C89C-F1CA-F93E29E502F1}"/>
              </a:ext>
            </a:extLst>
          </p:cNvPr>
          <p:cNvPicPr>
            <a:picLocks noChangeAspect="1"/>
          </p:cNvPicPr>
          <p:nvPr/>
        </p:nvPicPr>
        <p:blipFill>
          <a:blip r:embed="rId3"/>
          <a:stretch>
            <a:fillRect/>
          </a:stretch>
        </p:blipFill>
        <p:spPr>
          <a:xfrm>
            <a:off x="1362862" y="1588671"/>
            <a:ext cx="9854114" cy="3860022"/>
          </a:xfrm>
          <a:prstGeom prst="rect">
            <a:avLst/>
          </a:prstGeom>
        </p:spPr>
      </p:pic>
      <p:sp>
        <p:nvSpPr>
          <p:cNvPr id="12" name="TextBox 11">
            <a:extLst>
              <a:ext uri="{FF2B5EF4-FFF2-40B4-BE49-F238E27FC236}">
                <a16:creationId xmlns:a16="http://schemas.microsoft.com/office/drawing/2014/main" id="{F3CCC8C2-98D5-CD27-A74E-07AAEDB6F480}"/>
              </a:ext>
            </a:extLst>
          </p:cNvPr>
          <p:cNvSpPr txBox="1"/>
          <p:nvPr/>
        </p:nvSpPr>
        <p:spPr>
          <a:xfrm>
            <a:off x="608718" y="1016579"/>
            <a:ext cx="6097712"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Annual review per% change trend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6D9DBF6-B1A1-654C-FA3B-1181A733D05C}"/>
              </a:ext>
            </a:extLst>
          </p:cNvPr>
          <p:cNvSpPr txBox="1"/>
          <p:nvPr/>
        </p:nvSpPr>
        <p:spPr>
          <a:xfrm>
            <a:off x="608718" y="5663440"/>
            <a:ext cx="10572107" cy="830997"/>
          </a:xfrm>
          <a:prstGeom prst="rect">
            <a:avLst/>
          </a:prstGeom>
          <a:noFill/>
        </p:spPr>
        <p:txBody>
          <a:bodyPr wrap="square" rtlCol="0">
            <a:spAutoFit/>
          </a:bodyPr>
          <a:lstStyle/>
          <a:p>
            <a:r>
              <a:rPr lang="en-US" sz="24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shows on total number of reviews received each year and along with that percentage change of reviews compared to previous year.</a:t>
            </a:r>
            <a:endParaRPr lang="en-US" sz="2400" dirty="0"/>
          </a:p>
        </p:txBody>
      </p:sp>
    </p:spTree>
    <p:extLst>
      <p:ext uri="{BB962C8B-B14F-4D97-AF65-F5344CB8AC3E}">
        <p14:creationId xmlns:p14="http://schemas.microsoft.com/office/powerpoint/2010/main" val="1716993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B510-7DEB-DC02-29F4-B14B1DFC8165}"/>
              </a:ext>
            </a:extLst>
          </p:cNvPr>
          <p:cNvSpPr>
            <a:spLocks noGrp="1"/>
          </p:cNvSpPr>
          <p:nvPr>
            <p:ph type="title"/>
          </p:nvPr>
        </p:nvSpPr>
        <p:spPr/>
        <p:txBody>
          <a:bodyPr/>
          <a:lstStyle/>
          <a:p>
            <a:r>
              <a:rPr lang="en-US" dirty="0"/>
              <a:t>Visualization</a:t>
            </a:r>
          </a:p>
        </p:txBody>
      </p:sp>
      <p:sp>
        <p:nvSpPr>
          <p:cNvPr id="39" name="TextBox 38">
            <a:extLst>
              <a:ext uri="{FF2B5EF4-FFF2-40B4-BE49-F238E27FC236}">
                <a16:creationId xmlns:a16="http://schemas.microsoft.com/office/drawing/2014/main" id="{8C470FD3-2321-C09F-2720-7928730B5A91}"/>
              </a:ext>
            </a:extLst>
          </p:cNvPr>
          <p:cNvSpPr txBox="1"/>
          <p:nvPr/>
        </p:nvSpPr>
        <p:spPr>
          <a:xfrm>
            <a:off x="289344" y="1066053"/>
            <a:ext cx="6097712"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Top 10 states reviews received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 name="Picture 39">
            <a:extLst>
              <a:ext uri="{FF2B5EF4-FFF2-40B4-BE49-F238E27FC236}">
                <a16:creationId xmlns:a16="http://schemas.microsoft.com/office/drawing/2014/main" id="{E68BF29B-C389-CD91-540E-F9E119FB62AB}"/>
              </a:ext>
            </a:extLst>
          </p:cNvPr>
          <p:cNvPicPr>
            <a:picLocks noChangeAspect="1"/>
          </p:cNvPicPr>
          <p:nvPr/>
        </p:nvPicPr>
        <p:blipFill>
          <a:blip r:embed="rId2"/>
          <a:stretch>
            <a:fillRect/>
          </a:stretch>
        </p:blipFill>
        <p:spPr>
          <a:xfrm>
            <a:off x="2120018" y="1555843"/>
            <a:ext cx="8721212" cy="3663517"/>
          </a:xfrm>
          <a:prstGeom prst="rect">
            <a:avLst/>
          </a:prstGeom>
        </p:spPr>
      </p:pic>
      <p:sp>
        <p:nvSpPr>
          <p:cNvPr id="41" name="TextBox 40">
            <a:extLst>
              <a:ext uri="{FF2B5EF4-FFF2-40B4-BE49-F238E27FC236}">
                <a16:creationId xmlns:a16="http://schemas.microsoft.com/office/drawing/2014/main" id="{07F643FF-47FC-2854-2157-7846952B5D76}"/>
              </a:ext>
            </a:extLst>
          </p:cNvPr>
          <p:cNvSpPr txBox="1"/>
          <p:nvPr/>
        </p:nvSpPr>
        <p:spPr>
          <a:xfrm>
            <a:off x="289344" y="5521307"/>
            <a:ext cx="10572107" cy="865173"/>
          </a:xfrm>
          <a:prstGeom prst="rect">
            <a:avLst/>
          </a:prstGeom>
          <a:noFill/>
        </p:spPr>
        <p:txBody>
          <a:bodyPr wrap="square" rtlCol="0">
            <a:spAutoFit/>
          </a:bodyPr>
          <a:lstStyle/>
          <a:p>
            <a:pPr marL="342900" marR="0" lvl="0" indent="-342900">
              <a:lnSpc>
                <a:spcPct val="107000"/>
              </a:lnSpc>
              <a:spcBef>
                <a:spcPts val="0"/>
              </a:spcBef>
              <a:spcAft>
                <a:spcPts val="0"/>
              </a:spcAft>
              <a:tabLst>
                <a:tab pos="457200" algn="l"/>
              </a:tabLst>
            </a:pPr>
            <a:r>
              <a:rPr lang="en-US" sz="24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shows on total number of reviews received by each state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received.</a:t>
            </a:r>
          </a:p>
        </p:txBody>
      </p:sp>
    </p:spTree>
    <p:extLst>
      <p:ext uri="{BB962C8B-B14F-4D97-AF65-F5344CB8AC3E}">
        <p14:creationId xmlns:p14="http://schemas.microsoft.com/office/powerpoint/2010/main" val="10795808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B670-B957-02E2-9ED9-FC3EEADAFC8A}"/>
              </a:ext>
            </a:extLst>
          </p:cNvPr>
          <p:cNvSpPr>
            <a:spLocks noGrp="1"/>
          </p:cNvSpPr>
          <p:nvPr>
            <p:ph type="title"/>
          </p:nvPr>
        </p:nvSpPr>
        <p:spPr/>
        <p:txBody>
          <a:bodyPr/>
          <a:lstStyle/>
          <a:p>
            <a:r>
              <a:rPr lang="en-US" dirty="0"/>
              <a:t>Visualization</a:t>
            </a:r>
          </a:p>
        </p:txBody>
      </p:sp>
      <p:sp>
        <p:nvSpPr>
          <p:cNvPr id="10" name="TextBox 9">
            <a:extLst>
              <a:ext uri="{FF2B5EF4-FFF2-40B4-BE49-F238E27FC236}">
                <a16:creationId xmlns:a16="http://schemas.microsoft.com/office/drawing/2014/main" id="{373FB386-008E-2672-C154-6654A978BB6C}"/>
              </a:ext>
            </a:extLst>
          </p:cNvPr>
          <p:cNvSpPr txBox="1"/>
          <p:nvPr/>
        </p:nvSpPr>
        <p:spPr>
          <a:xfrm>
            <a:off x="110080" y="1050758"/>
            <a:ext cx="8183020" cy="532903"/>
          </a:xfrm>
          <a:prstGeom prst="rect">
            <a:avLst/>
          </a:prstGeom>
          <a:noFill/>
        </p:spPr>
        <p:txBody>
          <a:bodyPr wrap="square">
            <a:spAutoFit/>
          </a:bodyPr>
          <a:lstStyle/>
          <a:p>
            <a:pPr marL="0" marR="0">
              <a:lnSpc>
                <a:spcPct val="107000"/>
              </a:lnSpc>
              <a:spcBef>
                <a:spcPts val="0"/>
              </a:spcBef>
              <a:spcAft>
                <a:spcPts val="800"/>
              </a:spcAft>
            </a:pP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Top 3 categories with highest spam reviews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42C1E32B-A412-7F5F-C058-54AD0DA661EB}"/>
              </a:ext>
            </a:extLst>
          </p:cNvPr>
          <p:cNvGraphicFramePr/>
          <p:nvPr>
            <p:extLst>
              <p:ext uri="{D42A27DB-BD31-4B8C-83A1-F6EECF244321}">
                <p14:modId xmlns:p14="http://schemas.microsoft.com/office/powerpoint/2010/main" val="1878021411"/>
              </p:ext>
            </p:extLst>
          </p:nvPr>
        </p:nvGraphicFramePr>
        <p:xfrm>
          <a:off x="2928340" y="1796345"/>
          <a:ext cx="5186516" cy="350544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9CEBA3FD-C713-F336-5EA2-31DF2BCBD6C8}"/>
              </a:ext>
            </a:extLst>
          </p:cNvPr>
          <p:cNvSpPr txBox="1"/>
          <p:nvPr/>
        </p:nvSpPr>
        <p:spPr>
          <a:xfrm>
            <a:off x="110081" y="5354877"/>
            <a:ext cx="10572107" cy="1384995"/>
          </a:xfrm>
          <a:prstGeom prst="rect">
            <a:avLst/>
          </a:prstGeom>
          <a:noFill/>
        </p:spPr>
        <p:txBody>
          <a:bodyPr wrap="square" rtlCol="0">
            <a:spAutoFit/>
          </a:bodyPr>
          <a:lstStyle/>
          <a:p>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shows on top </a:t>
            </a:r>
            <a:r>
              <a:rPr lang="en-US" sz="2800" kern="0" dirty="0">
                <a:latin typeface="Calibri" panose="020F0502020204030204" pitchFamily="34" charset="0"/>
                <a:ea typeface="Times New Roman" panose="02020603050405020304" pitchFamily="18" charset="0"/>
                <a:cs typeface="Times New Roman" panose="02020603050405020304" pitchFamily="18" charset="0"/>
              </a:rPr>
              <a:t>three categories</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 which has received most spam reviews. In that </a:t>
            </a:r>
            <a:r>
              <a:rPr lang="en-US" sz="2800" b="1" kern="0" dirty="0" err="1">
                <a:effectLst/>
                <a:latin typeface="Calibri" panose="020F0502020204030204" pitchFamily="34" charset="0"/>
                <a:ea typeface="Times New Roman" panose="02020603050405020304" pitchFamily="18" charset="0"/>
                <a:cs typeface="Times New Roman" panose="02020603050405020304" pitchFamily="18" charset="0"/>
              </a:rPr>
              <a:t>Clothing_Shoes</a:t>
            </a:r>
            <a:r>
              <a:rPr lang="en-US" sz="2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1" kern="0" dirty="0" err="1">
                <a:effectLst/>
                <a:latin typeface="Calibri" panose="020F0502020204030204" pitchFamily="34" charset="0"/>
                <a:ea typeface="Times New Roman" panose="02020603050405020304" pitchFamily="18" charset="0"/>
                <a:cs typeface="Times New Roman" panose="02020603050405020304" pitchFamily="18" charset="0"/>
              </a:rPr>
              <a:t>and_Jewelry</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 received more spam reviews.</a:t>
            </a:r>
            <a:endParaRPr lang="en-US" sz="2800" dirty="0"/>
          </a:p>
        </p:txBody>
      </p:sp>
    </p:spTree>
    <p:extLst>
      <p:ext uri="{BB962C8B-B14F-4D97-AF65-F5344CB8AC3E}">
        <p14:creationId xmlns:p14="http://schemas.microsoft.com/office/powerpoint/2010/main" val="3952131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4954-344B-4750-1BF7-DB434006B1E7}"/>
              </a:ext>
            </a:extLst>
          </p:cNvPr>
          <p:cNvSpPr>
            <a:spLocks noGrp="1"/>
          </p:cNvSpPr>
          <p:nvPr>
            <p:ph type="title"/>
          </p:nvPr>
        </p:nvSpPr>
        <p:spPr/>
        <p:txBody>
          <a:bodyPr/>
          <a:lstStyle/>
          <a:p>
            <a:r>
              <a:rPr lang="en-US" dirty="0"/>
              <a:t>Visualization</a:t>
            </a:r>
          </a:p>
        </p:txBody>
      </p:sp>
      <p:sp>
        <p:nvSpPr>
          <p:cNvPr id="10" name="TextBox 9">
            <a:extLst>
              <a:ext uri="{FF2B5EF4-FFF2-40B4-BE49-F238E27FC236}">
                <a16:creationId xmlns:a16="http://schemas.microsoft.com/office/drawing/2014/main" id="{817033D8-13B2-FD62-D356-D883A2783BD4}"/>
              </a:ext>
            </a:extLst>
          </p:cNvPr>
          <p:cNvSpPr txBox="1"/>
          <p:nvPr/>
        </p:nvSpPr>
        <p:spPr>
          <a:xfrm>
            <a:off x="124906" y="1131976"/>
            <a:ext cx="7785754" cy="532903"/>
          </a:xfrm>
          <a:prstGeom prst="rect">
            <a:avLst/>
          </a:prstGeom>
          <a:noFill/>
        </p:spPr>
        <p:txBody>
          <a:bodyPr wrap="square">
            <a:spAutoFit/>
          </a:bodyPr>
          <a:lstStyle/>
          <a:p>
            <a:pPr marL="0" marR="0">
              <a:lnSpc>
                <a:spcPct val="107000"/>
              </a:lnSpc>
              <a:spcBef>
                <a:spcPts val="0"/>
              </a:spcBef>
              <a:spcAft>
                <a:spcPts val="800"/>
              </a:spcAft>
            </a:pP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Top 3 category with highest non-spam reviews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0A75ECBB-B834-232A-24FF-6159F1DA3722}"/>
              </a:ext>
            </a:extLst>
          </p:cNvPr>
          <p:cNvGraphicFramePr/>
          <p:nvPr>
            <p:extLst>
              <p:ext uri="{D42A27DB-BD31-4B8C-83A1-F6EECF244321}">
                <p14:modId xmlns:p14="http://schemas.microsoft.com/office/powerpoint/2010/main" val="3933521873"/>
              </p:ext>
            </p:extLst>
          </p:nvPr>
        </p:nvGraphicFramePr>
        <p:xfrm>
          <a:off x="3338660" y="1649945"/>
          <a:ext cx="4572000" cy="3558109"/>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614A7418-7A82-9407-92E0-584C5191050F}"/>
              </a:ext>
            </a:extLst>
          </p:cNvPr>
          <p:cNvSpPr txBox="1"/>
          <p:nvPr/>
        </p:nvSpPr>
        <p:spPr>
          <a:xfrm>
            <a:off x="338606" y="5356692"/>
            <a:ext cx="10572107" cy="1384995"/>
          </a:xfrm>
          <a:prstGeom prst="rect">
            <a:avLst/>
          </a:prstGeom>
          <a:noFill/>
        </p:spPr>
        <p:txBody>
          <a:bodyPr wrap="square" rtlCol="0">
            <a:spAutoFit/>
          </a:bodyPr>
          <a:lstStyle/>
          <a:p>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shows on top three categories which has received most non-spam reviews. In that </a:t>
            </a:r>
            <a:r>
              <a:rPr lang="en-US" sz="2800" b="1" kern="0" dirty="0" err="1">
                <a:latin typeface="Calibri" panose="020F0502020204030204" pitchFamily="34" charset="0"/>
                <a:ea typeface="Times New Roman" panose="02020603050405020304" pitchFamily="18" charset="0"/>
                <a:cs typeface="Times New Roman" panose="02020603050405020304" pitchFamily="18" charset="0"/>
              </a:rPr>
              <a:t>Home_</a:t>
            </a:r>
            <a:r>
              <a:rPr lang="en-US" sz="2800" b="1" kern="0" dirty="0" err="1">
                <a:effectLst/>
                <a:latin typeface="Calibri" panose="020F0502020204030204" pitchFamily="34" charset="0"/>
                <a:ea typeface="Times New Roman" panose="02020603050405020304" pitchFamily="18" charset="0"/>
                <a:cs typeface="Times New Roman" panose="02020603050405020304" pitchFamily="18" charset="0"/>
              </a:rPr>
              <a:t>and_</a:t>
            </a:r>
            <a:r>
              <a:rPr lang="en-US" sz="2800" b="1" kern="0" dirty="0" err="1">
                <a:latin typeface="Calibri" panose="020F0502020204030204" pitchFamily="34" charset="0"/>
                <a:ea typeface="Times New Roman" panose="02020603050405020304" pitchFamily="18" charset="0"/>
                <a:cs typeface="Times New Roman" panose="02020603050405020304" pitchFamily="18" charset="0"/>
              </a:rPr>
              <a:t>Kitchen</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 received more non spam reviews.</a:t>
            </a:r>
            <a:endParaRPr lang="en-US" sz="2800" dirty="0"/>
          </a:p>
        </p:txBody>
      </p:sp>
    </p:spTree>
    <p:extLst>
      <p:ext uri="{BB962C8B-B14F-4D97-AF65-F5344CB8AC3E}">
        <p14:creationId xmlns:p14="http://schemas.microsoft.com/office/powerpoint/2010/main" val="37911539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EB24-B874-73E2-11C2-55D0494DF596}"/>
              </a:ext>
            </a:extLst>
          </p:cNvPr>
          <p:cNvSpPr>
            <a:spLocks noGrp="1"/>
          </p:cNvSpPr>
          <p:nvPr>
            <p:ph type="title"/>
          </p:nvPr>
        </p:nvSpPr>
        <p:spPr>
          <a:xfrm>
            <a:off x="0" y="0"/>
            <a:ext cx="12192000" cy="660400"/>
          </a:xfrm>
        </p:spPr>
        <p:txBody>
          <a:bodyPr/>
          <a:lstStyle/>
          <a:p>
            <a:r>
              <a:rPr lang="en-US" dirty="0"/>
              <a:t>Visualization</a:t>
            </a:r>
          </a:p>
        </p:txBody>
      </p:sp>
      <p:sp>
        <p:nvSpPr>
          <p:cNvPr id="10" name="TextBox 9">
            <a:extLst>
              <a:ext uri="{FF2B5EF4-FFF2-40B4-BE49-F238E27FC236}">
                <a16:creationId xmlns:a16="http://schemas.microsoft.com/office/drawing/2014/main" id="{6047EC90-3F6A-66C7-D019-790FA2871597}"/>
              </a:ext>
            </a:extLst>
          </p:cNvPr>
          <p:cNvSpPr txBox="1"/>
          <p:nvPr/>
        </p:nvSpPr>
        <p:spPr>
          <a:xfrm>
            <a:off x="174175" y="616984"/>
            <a:ext cx="6094428" cy="532903"/>
          </a:xfrm>
          <a:prstGeom prst="rect">
            <a:avLst/>
          </a:prstGeom>
          <a:noFill/>
        </p:spPr>
        <p:txBody>
          <a:bodyPr wrap="square">
            <a:spAutoFit/>
          </a:bodyPr>
          <a:lstStyle/>
          <a:p>
            <a:pPr marL="0" marR="0">
              <a:lnSpc>
                <a:spcPct val="107000"/>
              </a:lnSpc>
              <a:spcBef>
                <a:spcPts val="0"/>
              </a:spcBef>
              <a:spcAft>
                <a:spcPts val="800"/>
              </a:spcAft>
            </a:pP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Total Reviews </a:t>
            </a:r>
            <a:r>
              <a:rPr lang="en-US" sz="2800" b="1" u="sng" kern="100" dirty="0">
                <a:latin typeface="Calibri" panose="020F0502020204030204" pitchFamily="34" charset="0"/>
                <a:ea typeface="Calibri" panose="020F0502020204030204" pitchFamily="34" charset="0"/>
                <a:cs typeface="Times New Roman" panose="02020603050405020304" pitchFamily="18" charset="0"/>
              </a:rPr>
              <a:t>Received by </a:t>
            </a: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States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3A8EB664-3F84-B256-1EB3-6AAC853D61C4}"/>
              </a:ext>
            </a:extLst>
          </p:cNvPr>
          <p:cNvPicPr>
            <a:picLocks noChangeAspect="1"/>
          </p:cNvPicPr>
          <p:nvPr/>
        </p:nvPicPr>
        <p:blipFill>
          <a:blip r:embed="rId2"/>
          <a:stretch>
            <a:fillRect/>
          </a:stretch>
        </p:blipFill>
        <p:spPr>
          <a:xfrm>
            <a:off x="973972" y="1431391"/>
            <a:ext cx="9445658" cy="4280349"/>
          </a:xfrm>
          <a:prstGeom prst="rect">
            <a:avLst/>
          </a:prstGeom>
        </p:spPr>
      </p:pic>
      <p:sp>
        <p:nvSpPr>
          <p:cNvPr id="4" name="TextBox 3">
            <a:extLst>
              <a:ext uri="{FF2B5EF4-FFF2-40B4-BE49-F238E27FC236}">
                <a16:creationId xmlns:a16="http://schemas.microsoft.com/office/drawing/2014/main" id="{CE45D90C-DAD0-B311-C3D5-74EC346EEFEB}"/>
              </a:ext>
            </a:extLst>
          </p:cNvPr>
          <p:cNvSpPr txBox="1"/>
          <p:nvPr/>
        </p:nvSpPr>
        <p:spPr>
          <a:xfrm>
            <a:off x="426604" y="5711740"/>
            <a:ext cx="11338791" cy="954107"/>
          </a:xfrm>
          <a:prstGeom prst="rect">
            <a:avLst/>
          </a:prstGeom>
          <a:noFill/>
        </p:spPr>
        <p:txBody>
          <a:bodyPr wrap="square">
            <a:spAutoFit/>
          </a:bodyPr>
          <a:lstStyle/>
          <a:p>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on map it </a:t>
            </a:r>
            <a:r>
              <a:rPr lang="en-US" sz="2800" kern="0" dirty="0">
                <a:latin typeface="Calibri" panose="020F0502020204030204" pitchFamily="34" charset="0"/>
                <a:ea typeface="Times New Roman" panose="02020603050405020304" pitchFamily="18" charset="0"/>
                <a:cs typeface="Times New Roman" panose="02020603050405020304" pitchFamily="18" charset="0"/>
              </a:rPr>
              <a:t>displays total number of states shows that </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total number of reviews received by each state</a:t>
            </a:r>
            <a:endParaRPr lang="en-US" sz="2800" dirty="0"/>
          </a:p>
        </p:txBody>
      </p:sp>
    </p:spTree>
    <p:extLst>
      <p:ext uri="{BB962C8B-B14F-4D97-AF65-F5344CB8AC3E}">
        <p14:creationId xmlns:p14="http://schemas.microsoft.com/office/powerpoint/2010/main" val="3513102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559B-74A7-8574-6373-EEC8E19EE569}"/>
              </a:ext>
            </a:extLst>
          </p:cNvPr>
          <p:cNvSpPr>
            <a:spLocks noGrp="1"/>
          </p:cNvSpPr>
          <p:nvPr>
            <p:ph type="title"/>
          </p:nvPr>
        </p:nvSpPr>
        <p:spPr>
          <a:xfrm>
            <a:off x="0" y="0"/>
            <a:ext cx="12192000" cy="800100"/>
          </a:xfrm>
        </p:spPr>
        <p:txBody>
          <a:bodyPr/>
          <a:lstStyle/>
          <a:p>
            <a:r>
              <a:rPr lang="en-US" dirty="0"/>
              <a:t>Visualization</a:t>
            </a:r>
          </a:p>
        </p:txBody>
      </p:sp>
      <p:sp>
        <p:nvSpPr>
          <p:cNvPr id="4" name="TextBox 3">
            <a:extLst>
              <a:ext uri="{FF2B5EF4-FFF2-40B4-BE49-F238E27FC236}">
                <a16:creationId xmlns:a16="http://schemas.microsoft.com/office/drawing/2014/main" id="{DAC47677-5136-860F-9973-E2BD4333B821}"/>
              </a:ext>
            </a:extLst>
          </p:cNvPr>
          <p:cNvSpPr txBox="1"/>
          <p:nvPr/>
        </p:nvSpPr>
        <p:spPr>
          <a:xfrm>
            <a:off x="369539" y="862838"/>
            <a:ext cx="6094602" cy="532903"/>
          </a:xfrm>
          <a:prstGeom prst="rect">
            <a:avLst/>
          </a:prstGeom>
          <a:noFill/>
        </p:spPr>
        <p:txBody>
          <a:bodyPr wrap="square">
            <a:spAutoFit/>
          </a:bodyPr>
          <a:lstStyle/>
          <a:p>
            <a:pPr marL="0" marR="0">
              <a:lnSpc>
                <a:spcPct val="107000"/>
              </a:lnSpc>
              <a:spcBef>
                <a:spcPts val="0"/>
              </a:spcBef>
              <a:spcAft>
                <a:spcPts val="800"/>
              </a:spcAft>
            </a:pP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Top 1 State Highest Spam Reviews</a:t>
            </a:r>
            <a:endParaRPr lang="en-US" sz="28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05D6DF6-9EEF-BCC4-D019-36A153CBEA84}"/>
              </a:ext>
            </a:extLst>
          </p:cNvPr>
          <p:cNvPicPr>
            <a:picLocks noChangeAspect="1"/>
          </p:cNvPicPr>
          <p:nvPr/>
        </p:nvPicPr>
        <p:blipFill>
          <a:blip r:embed="rId2"/>
          <a:stretch>
            <a:fillRect/>
          </a:stretch>
        </p:blipFill>
        <p:spPr>
          <a:xfrm>
            <a:off x="2055528" y="1458479"/>
            <a:ext cx="7264167" cy="3555417"/>
          </a:xfrm>
          <a:prstGeom prst="rect">
            <a:avLst/>
          </a:prstGeom>
        </p:spPr>
      </p:pic>
      <p:sp>
        <p:nvSpPr>
          <p:cNvPr id="6" name="TextBox 5">
            <a:extLst>
              <a:ext uri="{FF2B5EF4-FFF2-40B4-BE49-F238E27FC236}">
                <a16:creationId xmlns:a16="http://schemas.microsoft.com/office/drawing/2014/main" id="{2D09F351-09A2-C86A-030B-C75471949EC3}"/>
              </a:ext>
            </a:extLst>
          </p:cNvPr>
          <p:cNvSpPr txBox="1"/>
          <p:nvPr/>
        </p:nvSpPr>
        <p:spPr>
          <a:xfrm>
            <a:off x="559754" y="5437910"/>
            <a:ext cx="10255717" cy="954107"/>
          </a:xfrm>
          <a:prstGeom prst="rect">
            <a:avLst/>
          </a:prstGeom>
          <a:noFill/>
        </p:spPr>
        <p:txBody>
          <a:bodyPr wrap="square" rtlCol="0">
            <a:spAutoFit/>
          </a:bodyPr>
          <a:lstStyle/>
          <a:p>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on map it </a:t>
            </a:r>
            <a:r>
              <a:rPr lang="en-US" sz="2800" kern="0" dirty="0">
                <a:latin typeface="Calibri" panose="020F0502020204030204" pitchFamily="34" charset="0"/>
                <a:ea typeface="Times New Roman" panose="02020603050405020304" pitchFamily="18" charset="0"/>
                <a:cs typeface="Times New Roman" panose="02020603050405020304" pitchFamily="18" charset="0"/>
              </a:rPr>
              <a:t>displays </a:t>
            </a:r>
            <a:r>
              <a:rPr lang="en-US" sz="2800" b="1" kern="0" dirty="0">
                <a:latin typeface="Calibri" panose="020F0502020204030204" pitchFamily="34" charset="0"/>
                <a:ea typeface="Times New Roman" panose="02020603050405020304" pitchFamily="18" charset="0"/>
                <a:cs typeface="Times New Roman" panose="02020603050405020304" pitchFamily="18" charset="0"/>
              </a:rPr>
              <a:t>Florida</a:t>
            </a:r>
            <a:r>
              <a:rPr lang="en-US" sz="2800" kern="0" dirty="0">
                <a:latin typeface="Calibri" panose="020F0502020204030204" pitchFamily="34" charset="0"/>
                <a:ea typeface="Times New Roman" panose="02020603050405020304" pitchFamily="18" charset="0"/>
                <a:cs typeface="Times New Roman" panose="02020603050405020304" pitchFamily="18" charset="0"/>
              </a:rPr>
              <a:t> is the </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number one state from which has received most spam reviews.</a:t>
            </a:r>
            <a:endParaRPr lang="en-US" sz="2800" dirty="0"/>
          </a:p>
        </p:txBody>
      </p:sp>
    </p:spTree>
    <p:extLst>
      <p:ext uri="{BB962C8B-B14F-4D97-AF65-F5344CB8AC3E}">
        <p14:creationId xmlns:p14="http://schemas.microsoft.com/office/powerpoint/2010/main" val="30042939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4457-5E7E-9FD3-C126-E5E711B26121}"/>
              </a:ext>
            </a:extLst>
          </p:cNvPr>
          <p:cNvSpPr>
            <a:spLocks noGrp="1"/>
          </p:cNvSpPr>
          <p:nvPr>
            <p:ph type="title"/>
          </p:nvPr>
        </p:nvSpPr>
        <p:spPr>
          <a:xfrm>
            <a:off x="0" y="0"/>
            <a:ext cx="12192000" cy="660400"/>
          </a:xfrm>
        </p:spPr>
        <p:txBody>
          <a:bodyPr/>
          <a:lstStyle/>
          <a:p>
            <a:r>
              <a:rPr lang="en-US" dirty="0"/>
              <a:t>Visualization</a:t>
            </a:r>
          </a:p>
        </p:txBody>
      </p:sp>
      <p:sp>
        <p:nvSpPr>
          <p:cNvPr id="4" name="TextBox 3">
            <a:extLst>
              <a:ext uri="{FF2B5EF4-FFF2-40B4-BE49-F238E27FC236}">
                <a16:creationId xmlns:a16="http://schemas.microsoft.com/office/drawing/2014/main" id="{0BB82705-E6EF-26C6-4CC8-B2F9D85333D2}"/>
              </a:ext>
            </a:extLst>
          </p:cNvPr>
          <p:cNvSpPr txBox="1"/>
          <p:nvPr/>
        </p:nvSpPr>
        <p:spPr>
          <a:xfrm>
            <a:off x="470504" y="660400"/>
            <a:ext cx="6097712" cy="532903"/>
          </a:xfrm>
          <a:prstGeom prst="rect">
            <a:avLst/>
          </a:prstGeom>
          <a:noFill/>
        </p:spPr>
        <p:txBody>
          <a:bodyPr wrap="square">
            <a:spAutoFit/>
          </a:bodyPr>
          <a:lstStyle/>
          <a:p>
            <a:pPr marL="0" marR="0">
              <a:lnSpc>
                <a:spcPct val="107000"/>
              </a:lnSpc>
              <a:spcBef>
                <a:spcPts val="0"/>
              </a:spcBef>
              <a:spcAft>
                <a:spcPts val="800"/>
              </a:spcAft>
            </a:pPr>
            <a:r>
              <a:rPr lang="en-US" sz="2800" b="1" u="sng" kern="100" dirty="0">
                <a:latin typeface="Calibri" panose="020F0502020204030204" pitchFamily="34" charset="0"/>
                <a:ea typeface="Calibri" panose="020F0502020204030204" pitchFamily="34" charset="0"/>
                <a:cs typeface="Times New Roman" panose="02020603050405020304" pitchFamily="18" charset="0"/>
              </a:rPr>
              <a:t>Least State </a:t>
            </a: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Spam Reviews</a:t>
            </a:r>
            <a:endParaRPr lang="en-US" sz="28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A95D77-ECE9-F1EE-7150-6839C2536A00}"/>
              </a:ext>
            </a:extLst>
          </p:cNvPr>
          <p:cNvPicPr>
            <a:picLocks noChangeAspect="1"/>
          </p:cNvPicPr>
          <p:nvPr/>
        </p:nvPicPr>
        <p:blipFill>
          <a:blip r:embed="rId2"/>
          <a:stretch>
            <a:fillRect/>
          </a:stretch>
        </p:blipFill>
        <p:spPr>
          <a:xfrm>
            <a:off x="1738473" y="1320800"/>
            <a:ext cx="8486453" cy="4112099"/>
          </a:xfrm>
          <a:prstGeom prst="rect">
            <a:avLst/>
          </a:prstGeom>
        </p:spPr>
      </p:pic>
      <p:sp>
        <p:nvSpPr>
          <p:cNvPr id="6" name="TextBox 5">
            <a:extLst>
              <a:ext uri="{FF2B5EF4-FFF2-40B4-BE49-F238E27FC236}">
                <a16:creationId xmlns:a16="http://schemas.microsoft.com/office/drawing/2014/main" id="{0DD54A00-25F4-6D60-4CC5-042E736BB5E0}"/>
              </a:ext>
            </a:extLst>
          </p:cNvPr>
          <p:cNvSpPr txBox="1"/>
          <p:nvPr/>
        </p:nvSpPr>
        <p:spPr>
          <a:xfrm>
            <a:off x="470504" y="5677800"/>
            <a:ext cx="10255717" cy="954107"/>
          </a:xfrm>
          <a:prstGeom prst="rect">
            <a:avLst/>
          </a:prstGeom>
          <a:noFill/>
        </p:spPr>
        <p:txBody>
          <a:bodyPr wrap="square" rtlCol="0">
            <a:spAutoFit/>
          </a:bodyPr>
          <a:lstStyle/>
          <a:p>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on map it </a:t>
            </a:r>
            <a:r>
              <a:rPr lang="en-US" sz="2800" kern="0" dirty="0">
                <a:latin typeface="Calibri" panose="020F0502020204030204" pitchFamily="34" charset="0"/>
                <a:ea typeface="Times New Roman" panose="02020603050405020304" pitchFamily="18" charset="0"/>
                <a:cs typeface="Times New Roman" panose="02020603050405020304" pitchFamily="18" charset="0"/>
              </a:rPr>
              <a:t>displays </a:t>
            </a:r>
            <a:r>
              <a:rPr lang="en-US" sz="2800" b="1" kern="0" dirty="0">
                <a:latin typeface="Calibri" panose="020F0502020204030204" pitchFamily="34" charset="0"/>
                <a:ea typeface="Times New Roman" panose="02020603050405020304" pitchFamily="18" charset="0"/>
                <a:cs typeface="Times New Roman" panose="02020603050405020304" pitchFamily="18" charset="0"/>
              </a:rPr>
              <a:t>Missouri </a:t>
            </a:r>
            <a:r>
              <a:rPr lang="en-US" sz="2800" kern="0" dirty="0">
                <a:latin typeface="Calibri" panose="020F0502020204030204" pitchFamily="34" charset="0"/>
                <a:ea typeface="Times New Roman" panose="02020603050405020304" pitchFamily="18" charset="0"/>
                <a:cs typeface="Times New Roman" panose="02020603050405020304" pitchFamily="18" charset="0"/>
              </a:rPr>
              <a:t>is the</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 state from which has received least spam reviews</a:t>
            </a:r>
            <a:endParaRPr lang="en-US" sz="2800" dirty="0"/>
          </a:p>
        </p:txBody>
      </p:sp>
    </p:spTree>
    <p:extLst>
      <p:ext uri="{BB962C8B-B14F-4D97-AF65-F5344CB8AC3E}">
        <p14:creationId xmlns:p14="http://schemas.microsoft.com/office/powerpoint/2010/main" val="15618743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512806"/>
          </a:xfrm>
        </p:spPr>
        <p:txBody>
          <a:bodyPr/>
          <a:lstStyle/>
          <a:p>
            <a:r>
              <a:rPr lang="en-US" b="1" dirty="0">
                <a:latin typeface="Times New Roman" panose="02020603050405020304" pitchFamily="18" charset="0"/>
                <a:cs typeface="Times New Roman" panose="02020603050405020304" pitchFamily="18" charset="0"/>
              </a:rPr>
              <a:t>AGENDA</a:t>
            </a:r>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graphicFrame>
        <p:nvGraphicFramePr>
          <p:cNvPr id="4" name="TextBox 7">
            <a:extLst>
              <a:ext uri="{FF2B5EF4-FFF2-40B4-BE49-F238E27FC236}">
                <a16:creationId xmlns:a16="http://schemas.microsoft.com/office/drawing/2014/main" id="{6BE1F2B9-05F1-47FB-3BDE-7E9C58105B5B}"/>
              </a:ext>
            </a:extLst>
          </p:cNvPr>
          <p:cNvGraphicFramePr/>
          <p:nvPr>
            <p:extLst>
              <p:ext uri="{D42A27DB-BD31-4B8C-83A1-F6EECF244321}">
                <p14:modId xmlns:p14="http://schemas.microsoft.com/office/powerpoint/2010/main" val="3334330728"/>
              </p:ext>
            </p:extLst>
          </p:nvPr>
        </p:nvGraphicFramePr>
        <p:xfrm>
          <a:off x="2796193" y="924759"/>
          <a:ext cx="5237449" cy="4602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3434" descr="Customer review with solid fill">
            <a:extLst>
              <a:ext uri="{FF2B5EF4-FFF2-40B4-BE49-F238E27FC236}">
                <a16:creationId xmlns:a16="http://schemas.microsoft.com/office/drawing/2014/main" id="{C70117AD-C863-7F0D-DDDC-F7E5D8D0B5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59611" y="907933"/>
            <a:ext cx="553995" cy="543698"/>
          </a:xfrm>
          <a:prstGeom prst="rect">
            <a:avLst/>
          </a:prstGeom>
        </p:spPr>
      </p:pic>
      <p:pic>
        <p:nvPicPr>
          <p:cNvPr id="6" name="Graphic 3438" descr="Table with solid fill">
            <a:extLst>
              <a:ext uri="{FF2B5EF4-FFF2-40B4-BE49-F238E27FC236}">
                <a16:creationId xmlns:a16="http://schemas.microsoft.com/office/drawing/2014/main" id="{94AB6038-84EC-8455-CDDC-453BC1AA54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39015" y="1491942"/>
            <a:ext cx="595185" cy="605482"/>
          </a:xfrm>
          <a:prstGeom prst="rect">
            <a:avLst/>
          </a:prstGeom>
        </p:spPr>
      </p:pic>
      <p:pic>
        <p:nvPicPr>
          <p:cNvPr id="7" name="Graphic 3458" descr="Cloud Computing with solid fill">
            <a:extLst>
              <a:ext uri="{FF2B5EF4-FFF2-40B4-BE49-F238E27FC236}">
                <a16:creationId xmlns:a16="http://schemas.microsoft.com/office/drawing/2014/main" id="{A6FC4E00-0304-C816-625F-EC5E810221A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154460" y="2097424"/>
            <a:ext cx="564293" cy="512806"/>
          </a:xfrm>
          <a:prstGeom prst="rect">
            <a:avLst/>
          </a:prstGeom>
        </p:spPr>
      </p:pic>
      <p:pic>
        <p:nvPicPr>
          <p:cNvPr id="8" name="Graphic 3437" descr="Flowchart with solid fill">
            <a:extLst>
              <a:ext uri="{FF2B5EF4-FFF2-40B4-BE49-F238E27FC236}">
                <a16:creationId xmlns:a16="http://schemas.microsoft.com/office/drawing/2014/main" id="{D6B2EE5E-8242-51C2-0B92-77C80522E8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64757" y="2610230"/>
            <a:ext cx="543698" cy="533401"/>
          </a:xfrm>
          <a:prstGeom prst="rect">
            <a:avLst/>
          </a:prstGeom>
        </p:spPr>
      </p:pic>
      <p:pic>
        <p:nvPicPr>
          <p:cNvPr id="9" name="Graphic 3433" descr="Database with solid fill">
            <a:extLst>
              <a:ext uri="{FF2B5EF4-FFF2-40B4-BE49-F238E27FC236}">
                <a16:creationId xmlns:a16="http://schemas.microsoft.com/office/drawing/2014/main" id="{13A965B9-6A96-FCF3-D6E1-90585F31704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04756" y="3146243"/>
            <a:ext cx="615778" cy="613749"/>
          </a:xfrm>
          <a:prstGeom prst="rect">
            <a:avLst/>
          </a:prstGeom>
        </p:spPr>
      </p:pic>
      <p:pic>
        <p:nvPicPr>
          <p:cNvPr id="10" name="Graphic 3435" descr="Bar graph with upward trend with solid fill">
            <a:extLst>
              <a:ext uri="{FF2B5EF4-FFF2-40B4-BE49-F238E27FC236}">
                <a16:creationId xmlns:a16="http://schemas.microsoft.com/office/drawing/2014/main" id="{470FD04D-DB8D-2E4F-0C34-6C8C5197211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64757" y="3752306"/>
            <a:ext cx="533402" cy="543699"/>
          </a:xfrm>
          <a:prstGeom prst="rect">
            <a:avLst/>
          </a:prstGeom>
        </p:spPr>
      </p:pic>
      <p:pic>
        <p:nvPicPr>
          <p:cNvPr id="11" name="Graphic 3436" descr="Artificial Intelligence with solid fill">
            <a:extLst>
              <a:ext uri="{FF2B5EF4-FFF2-40B4-BE49-F238E27FC236}">
                <a16:creationId xmlns:a16="http://schemas.microsoft.com/office/drawing/2014/main" id="{2AF848D9-3E8C-CBD2-3ABB-93DECD62A1C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154461" y="4305685"/>
            <a:ext cx="543698" cy="533401"/>
          </a:xfrm>
          <a:prstGeom prst="rect">
            <a:avLst/>
          </a:prstGeom>
        </p:spPr>
      </p:pic>
      <p:pic>
        <p:nvPicPr>
          <p:cNvPr id="12" name="Graphic 3439" descr="Bullseye with solid fill">
            <a:extLst>
              <a:ext uri="{FF2B5EF4-FFF2-40B4-BE49-F238E27FC236}">
                <a16:creationId xmlns:a16="http://schemas.microsoft.com/office/drawing/2014/main" id="{78F57531-1C87-3585-F5A3-C7A5B0DBCC4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180309" y="4896278"/>
            <a:ext cx="584887" cy="574590"/>
          </a:xfrm>
          <a:prstGeom prst="rect">
            <a:avLst/>
          </a:prstGeom>
        </p:spPr>
      </p:pic>
    </p:spTree>
    <p:extLst>
      <p:ext uri="{BB962C8B-B14F-4D97-AF65-F5344CB8AC3E}">
        <p14:creationId xmlns:p14="http://schemas.microsoft.com/office/powerpoint/2010/main" val="101981384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F288-CE43-7C3A-531E-844F19385A3E}"/>
              </a:ext>
            </a:extLst>
          </p:cNvPr>
          <p:cNvSpPr>
            <a:spLocks noGrp="1"/>
          </p:cNvSpPr>
          <p:nvPr>
            <p:ph type="title"/>
          </p:nvPr>
        </p:nvSpPr>
        <p:spPr>
          <a:xfrm>
            <a:off x="0" y="0"/>
            <a:ext cx="12192000" cy="673100"/>
          </a:xfrm>
        </p:spPr>
        <p:txBody>
          <a:bodyPr/>
          <a:lstStyle/>
          <a:p>
            <a:r>
              <a:rPr lang="en-US" dirty="0"/>
              <a:t>Visualization</a:t>
            </a:r>
          </a:p>
        </p:txBody>
      </p:sp>
      <p:sp>
        <p:nvSpPr>
          <p:cNvPr id="4" name="TextBox 3">
            <a:extLst>
              <a:ext uri="{FF2B5EF4-FFF2-40B4-BE49-F238E27FC236}">
                <a16:creationId xmlns:a16="http://schemas.microsoft.com/office/drawing/2014/main" id="{3A46B0D3-AD8D-4789-E11D-03CBC2AB5632}"/>
              </a:ext>
            </a:extLst>
          </p:cNvPr>
          <p:cNvSpPr txBox="1"/>
          <p:nvPr/>
        </p:nvSpPr>
        <p:spPr>
          <a:xfrm>
            <a:off x="313486" y="673100"/>
            <a:ext cx="6097712" cy="595932"/>
          </a:xfrm>
          <a:prstGeom prst="rect">
            <a:avLst/>
          </a:prstGeom>
          <a:noFill/>
        </p:spPr>
        <p:txBody>
          <a:bodyPr wrap="square">
            <a:spAutoFit/>
          </a:bodyPr>
          <a:lstStyle/>
          <a:p>
            <a:pPr marL="0" marR="0">
              <a:lnSpc>
                <a:spcPct val="107000"/>
              </a:lnSpc>
              <a:spcBef>
                <a:spcPts val="0"/>
              </a:spcBef>
              <a:spcAft>
                <a:spcPts val="800"/>
              </a:spcAft>
            </a:pPr>
            <a:r>
              <a:rPr lang="en-US" sz="3200" b="1" u="sng" kern="100" dirty="0">
                <a:latin typeface="Calibri" panose="020F0502020204030204" pitchFamily="34" charset="0"/>
                <a:ea typeface="Calibri" panose="020F0502020204030204" pitchFamily="34" charset="0"/>
                <a:cs typeface="Times New Roman" panose="02020603050405020304" pitchFamily="18" charset="0"/>
              </a:rPr>
              <a:t>T</a:t>
            </a:r>
            <a:r>
              <a:rPr lang="en-US" sz="3200" b="1" u="sng" kern="100" dirty="0">
                <a:effectLst/>
                <a:latin typeface="Calibri" panose="020F0502020204030204" pitchFamily="34" charset="0"/>
                <a:ea typeface="Calibri" panose="020F0502020204030204" pitchFamily="34" charset="0"/>
                <a:cs typeface="Times New Roman" panose="02020603050405020304" pitchFamily="18" charset="0"/>
              </a:rPr>
              <a:t>op 5 </a:t>
            </a:r>
            <a:r>
              <a:rPr lang="en-US" sz="2800" b="1" u="sng" kern="100" dirty="0">
                <a:effectLst/>
                <a:latin typeface="Calibri" panose="020F0502020204030204" pitchFamily="34" charset="0"/>
                <a:ea typeface="Calibri" panose="020F0502020204030204" pitchFamily="34" charset="0"/>
                <a:cs typeface="Times New Roman" panose="02020603050405020304" pitchFamily="18" charset="0"/>
              </a:rPr>
              <a:t>States</a:t>
            </a:r>
            <a:r>
              <a:rPr lang="en-US" sz="32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u="sng" kern="100" dirty="0">
                <a:latin typeface="Calibri" panose="020F0502020204030204" pitchFamily="34" charset="0"/>
                <a:ea typeface="Calibri" panose="020F0502020204030204" pitchFamily="34" charset="0"/>
                <a:cs typeface="Times New Roman" panose="02020603050405020304" pitchFamily="18" charset="0"/>
              </a:rPr>
              <a:t>N</a:t>
            </a:r>
            <a:r>
              <a:rPr lang="en-US" sz="3200" b="1" u="sng" kern="100" dirty="0">
                <a:effectLst/>
                <a:latin typeface="Calibri" panose="020F0502020204030204" pitchFamily="34" charset="0"/>
                <a:ea typeface="Calibri" panose="020F0502020204030204" pitchFamily="34" charset="0"/>
                <a:cs typeface="Times New Roman" panose="02020603050405020304" pitchFamily="18" charset="0"/>
              </a:rPr>
              <a:t>on-Spam </a:t>
            </a:r>
            <a:r>
              <a:rPr lang="en-US" sz="3200" b="1" u="sng" kern="100" dirty="0">
                <a:latin typeface="Calibri" panose="020F0502020204030204" pitchFamily="34" charset="0"/>
                <a:ea typeface="Calibri" panose="020F0502020204030204" pitchFamily="34" charset="0"/>
                <a:cs typeface="Times New Roman" panose="02020603050405020304" pitchFamily="18" charset="0"/>
              </a:rPr>
              <a:t>R</a:t>
            </a:r>
            <a:r>
              <a:rPr lang="en-US" sz="3200" b="1" u="sng" kern="100" dirty="0">
                <a:effectLst/>
                <a:latin typeface="Calibri" panose="020F0502020204030204" pitchFamily="34" charset="0"/>
                <a:ea typeface="Calibri" panose="020F0502020204030204" pitchFamily="34" charset="0"/>
                <a:cs typeface="Times New Roman" panose="02020603050405020304" pitchFamily="18" charset="0"/>
              </a:rPr>
              <a:t>eviews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E8F0E3D-0D0D-88C6-ED0D-B64446522243}"/>
              </a:ext>
            </a:extLst>
          </p:cNvPr>
          <p:cNvPicPr>
            <a:picLocks noChangeAspect="1"/>
          </p:cNvPicPr>
          <p:nvPr/>
        </p:nvPicPr>
        <p:blipFill>
          <a:blip r:embed="rId2"/>
          <a:stretch>
            <a:fillRect/>
          </a:stretch>
        </p:blipFill>
        <p:spPr>
          <a:xfrm>
            <a:off x="2397303" y="1269032"/>
            <a:ext cx="7397393" cy="4310325"/>
          </a:xfrm>
          <a:prstGeom prst="rect">
            <a:avLst/>
          </a:prstGeom>
        </p:spPr>
      </p:pic>
      <p:sp>
        <p:nvSpPr>
          <p:cNvPr id="6" name="TextBox 5">
            <a:extLst>
              <a:ext uri="{FF2B5EF4-FFF2-40B4-BE49-F238E27FC236}">
                <a16:creationId xmlns:a16="http://schemas.microsoft.com/office/drawing/2014/main" id="{BA985B07-D9E2-2D78-4EF9-92D2370E84E3}"/>
              </a:ext>
            </a:extLst>
          </p:cNvPr>
          <p:cNvSpPr txBox="1"/>
          <p:nvPr/>
        </p:nvSpPr>
        <p:spPr>
          <a:xfrm>
            <a:off x="313486" y="5630902"/>
            <a:ext cx="10255717" cy="1231106"/>
          </a:xfrm>
          <a:prstGeom prst="rect">
            <a:avLst/>
          </a:prstGeom>
          <a:noFill/>
        </p:spPr>
        <p:txBody>
          <a:bodyPr wrap="square" rtlCol="0">
            <a:spAutoFit/>
          </a:bodyPr>
          <a:lstStyle/>
          <a:p>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The above analysis on map it </a:t>
            </a:r>
            <a:r>
              <a:rPr lang="en-US" sz="2800" kern="0" dirty="0">
                <a:latin typeface="Calibri" panose="020F0502020204030204" pitchFamily="34" charset="0"/>
                <a:ea typeface="Times New Roman" panose="02020603050405020304" pitchFamily="18" charset="0"/>
                <a:cs typeface="Times New Roman" panose="02020603050405020304" pitchFamily="18" charset="0"/>
              </a:rPr>
              <a:t>displays </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top five states from which has received most genuine reviews ( non-spam reviews )</a:t>
            </a:r>
            <a:endParaRPr lang="en-US" sz="2800" dirty="0"/>
          </a:p>
          <a:p>
            <a:endParaRPr lang="en-US" dirty="0"/>
          </a:p>
        </p:txBody>
      </p:sp>
    </p:spTree>
    <p:extLst>
      <p:ext uri="{BB962C8B-B14F-4D97-AF65-F5344CB8AC3E}">
        <p14:creationId xmlns:p14="http://schemas.microsoft.com/office/powerpoint/2010/main" val="17231670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BEBD-3A44-5914-5384-9BC62AC9B91D}"/>
              </a:ext>
            </a:extLst>
          </p:cNvPr>
          <p:cNvSpPr>
            <a:spLocks noGrp="1"/>
          </p:cNvSpPr>
          <p:nvPr>
            <p:ph type="title"/>
          </p:nvPr>
        </p:nvSpPr>
        <p:spPr/>
        <p:txBody>
          <a:bodyPr/>
          <a:lstStyle/>
          <a:p>
            <a:r>
              <a:rPr lang="en-US" dirty="0">
                <a:cs typeface="Aharoni"/>
              </a:rPr>
              <a:t>Conclusions</a:t>
            </a:r>
            <a:endParaRPr lang="en-US" dirty="0"/>
          </a:p>
        </p:txBody>
      </p:sp>
      <p:sp>
        <p:nvSpPr>
          <p:cNvPr id="5" name="TextBox 4">
            <a:extLst>
              <a:ext uri="{FF2B5EF4-FFF2-40B4-BE49-F238E27FC236}">
                <a16:creationId xmlns:a16="http://schemas.microsoft.com/office/drawing/2014/main" id="{5501EC8A-4BEB-D57C-33B7-6B7369EEF49A}"/>
              </a:ext>
            </a:extLst>
          </p:cNvPr>
          <p:cNvSpPr txBox="1"/>
          <p:nvPr/>
        </p:nvSpPr>
        <p:spPr>
          <a:xfrm>
            <a:off x="368382" y="1331938"/>
            <a:ext cx="9578083" cy="2677656"/>
          </a:xfrm>
          <a:prstGeom prst="rect">
            <a:avLst/>
          </a:prstGeom>
          <a:noFill/>
        </p:spPr>
        <p:txBody>
          <a:bodyPr wrap="square">
            <a:spAutoFit/>
          </a:bodyPr>
          <a:lstStyle/>
          <a:p>
            <a:pPr marL="514350" indent="-514350">
              <a:buFont typeface="+mj-lt"/>
              <a:buAutoNum type="arabicPeriod"/>
            </a:pP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Top 3 categorie</a:t>
            </a:r>
            <a:r>
              <a:rPr lang="en-US" sz="2800" kern="0" dirty="0">
                <a:latin typeface="Calibri" panose="020F0502020204030204" pitchFamily="34" charset="0"/>
                <a:ea typeface="Times New Roman" panose="02020603050405020304" pitchFamily="18" charset="0"/>
                <a:cs typeface="Times New Roman" panose="02020603050405020304" pitchFamily="18" charset="0"/>
              </a:rPr>
              <a:t>s which has received spam reviews  </a:t>
            </a:r>
          </a:p>
          <a:p>
            <a:pPr marL="457200" indent="-457200">
              <a:buFont typeface="Wingdings" panose="05000000000000000000" pitchFamily="2" charset="2"/>
              <a:buChar char="§"/>
            </a:pPr>
            <a:r>
              <a:rPr lang="en-US" sz="2800" kern="0" dirty="0">
                <a:latin typeface="Calibri" panose="020F0502020204030204" pitchFamily="34" charset="0"/>
                <a:cs typeface="Times New Roman" panose="02020603050405020304" pitchFamily="18" charset="0"/>
              </a:rPr>
              <a:t>   Sports and Outdoor</a:t>
            </a:r>
          </a:p>
          <a:p>
            <a:pPr marL="457200" indent="-457200">
              <a:buFont typeface="Wingdings" panose="05000000000000000000" pitchFamily="2" charset="2"/>
              <a:buChar char="§"/>
            </a:pPr>
            <a:r>
              <a:rPr lang="en-US" sz="2800" kern="0" dirty="0">
                <a:latin typeface="Calibri" panose="020F0502020204030204" pitchFamily="34" charset="0"/>
                <a:cs typeface="Times New Roman" panose="02020603050405020304" pitchFamily="18" charset="0"/>
              </a:rPr>
              <a:t>   Toys and Games</a:t>
            </a:r>
          </a:p>
          <a:p>
            <a:pPr marL="457200" indent="-457200">
              <a:buFont typeface="Wingdings" panose="05000000000000000000" pitchFamily="2" charset="2"/>
              <a:buChar char="§"/>
            </a:pPr>
            <a:r>
              <a:rPr lang="en-US" sz="2800" kern="0" dirty="0">
                <a:latin typeface="Calibri" panose="020F0502020204030204" pitchFamily="34" charset="0"/>
                <a:cs typeface="Times New Roman" panose="02020603050405020304" pitchFamily="18" charset="0"/>
              </a:rPr>
              <a:t>   Clothing and Jewelry</a:t>
            </a:r>
          </a:p>
          <a:p>
            <a:pPr marL="514350" indent="-514350">
              <a:buAutoNum type="arabicPeriod" startAt="2"/>
            </a:pPr>
            <a:r>
              <a:rPr lang="en-US" sz="2800" kern="0" dirty="0">
                <a:latin typeface="Calibri" panose="020F0502020204030204" pitchFamily="34" charset="0"/>
                <a:cs typeface="Times New Roman" panose="02020603050405020304" pitchFamily="18" charset="0"/>
              </a:rPr>
              <a:t>T</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op five states which has received most spam reviews</a:t>
            </a:r>
          </a:p>
          <a:p>
            <a:r>
              <a:rPr lang="en-US" sz="2800" kern="0" dirty="0">
                <a:latin typeface="Calibri" panose="020F0502020204030204" pitchFamily="34" charset="0"/>
                <a:cs typeface="Times New Roman" panose="02020603050405020304" pitchFamily="18" charset="0"/>
              </a:rPr>
              <a:t>FL, TX, NY, CA, GA</a:t>
            </a:r>
            <a:endParaRPr lang="en-US" sz="2800" dirty="0"/>
          </a:p>
        </p:txBody>
      </p:sp>
    </p:spTree>
    <p:extLst>
      <p:ext uri="{BB962C8B-B14F-4D97-AF65-F5344CB8AC3E}">
        <p14:creationId xmlns:p14="http://schemas.microsoft.com/office/powerpoint/2010/main" val="7953536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668B-3A6B-4360-14AD-97D0AA9CD4BB}"/>
              </a:ext>
            </a:extLst>
          </p:cNvPr>
          <p:cNvSpPr>
            <a:spLocks noGrp="1"/>
          </p:cNvSpPr>
          <p:nvPr>
            <p:ph type="title"/>
          </p:nvPr>
        </p:nvSpPr>
        <p:spPr/>
        <p:txBody>
          <a:bodyPr/>
          <a:lstStyle/>
          <a:p>
            <a:r>
              <a:rPr lang="en-US" dirty="0"/>
              <a:t>Reference</a:t>
            </a:r>
          </a:p>
        </p:txBody>
      </p:sp>
      <p:sp>
        <p:nvSpPr>
          <p:cNvPr id="3" name="TextBox 2">
            <a:extLst>
              <a:ext uri="{FF2B5EF4-FFF2-40B4-BE49-F238E27FC236}">
                <a16:creationId xmlns:a16="http://schemas.microsoft.com/office/drawing/2014/main" id="{400BA032-8F9F-C404-6F32-27CB76A8391A}"/>
              </a:ext>
            </a:extLst>
          </p:cNvPr>
          <p:cNvSpPr txBox="1"/>
          <p:nvPr/>
        </p:nvSpPr>
        <p:spPr>
          <a:xfrm>
            <a:off x="226030" y="1197620"/>
            <a:ext cx="11724669" cy="2246769"/>
          </a:xfrm>
          <a:prstGeom prst="rect">
            <a:avLst/>
          </a:prstGeom>
          <a:noFill/>
        </p:spPr>
        <p:txBody>
          <a:bodyPr wrap="square" rtlCol="0">
            <a:spAutoFit/>
          </a:bodyPr>
          <a:lstStyle/>
          <a:p>
            <a:pPr marL="457200" lvl="1" indent="-457200">
              <a:buFont typeface="Wingdings" panose="05000000000000000000" pitchFamily="2" charset="2"/>
              <a:buChar char="§"/>
            </a:pPr>
            <a:r>
              <a:rPr lang="en-US" sz="2800" dirty="0">
                <a:latin typeface="Calibri" panose="020F0502020204030204" pitchFamily="34" charset="0"/>
                <a:ea typeface="+mn-lt"/>
                <a:cs typeface="Calibri" panose="020F0502020204030204" pitchFamily="34" charset="0"/>
              </a:rPr>
              <a:t>Data Source</a:t>
            </a:r>
            <a:endParaRPr lang="en-US" sz="2800" dirty="0">
              <a:latin typeface="Calibri" panose="020F0502020204030204" pitchFamily="34" charset="0"/>
              <a:cs typeface="Calibri" panose="020F0502020204030204" pitchFamily="34" charset="0"/>
            </a:endParaRPr>
          </a:p>
          <a:p>
            <a:pPr marL="917575" lvl="2" indent="-457200">
              <a:buFont typeface="Wingdings" panose="05000000000000000000" pitchFamily="2" charset="2"/>
              <a:buChar char="§"/>
            </a:pPr>
            <a:r>
              <a:rPr lang="en-US" sz="2800" dirty="0">
                <a:latin typeface="Calibri" panose="020F0502020204030204" pitchFamily="34" charset="0"/>
                <a:ea typeface="+mn-lt"/>
                <a:cs typeface="Calibri" panose="020F0502020204030204" pitchFamily="34" charset="0"/>
                <a:hlinkClick r:id="rId2"/>
              </a:rPr>
              <a:t>https://www.kaggle.com/datasets/naveedhn/amazon-product-review-spam-and-non-spam</a:t>
            </a:r>
            <a:r>
              <a:rPr lang="en-US" sz="2800" dirty="0">
                <a:latin typeface="Calibri" panose="020F0502020204030204" pitchFamily="34" charset="0"/>
                <a:ea typeface="+mn-lt"/>
                <a:cs typeface="Calibri" panose="020F0502020204030204" pitchFamily="34" charset="0"/>
              </a:rPr>
              <a:t> </a:t>
            </a:r>
          </a:p>
          <a:p>
            <a:pPr marL="342900" indent="-342900">
              <a:buFont typeface="Wingdings" panose="05000000000000000000" pitchFamily="2" charset="2"/>
              <a:buChar char="§"/>
            </a:pPr>
            <a:r>
              <a:rPr lang="en-US" sz="2800" dirty="0">
                <a:latin typeface="Calibri" panose="020F0502020204030204" pitchFamily="34" charset="0"/>
                <a:ea typeface="+mn-lt"/>
                <a:cs typeface="Calibri" panose="020F0502020204030204" pitchFamily="34" charset="0"/>
              </a:rPr>
              <a:t>   </a:t>
            </a:r>
            <a:r>
              <a:rPr lang="en-US" sz="2800" dirty="0" err="1">
                <a:latin typeface="Calibri" panose="020F0502020204030204" pitchFamily="34" charset="0"/>
                <a:ea typeface="+mn-lt"/>
                <a:cs typeface="Calibri" panose="020F0502020204030204" pitchFamily="34" charset="0"/>
              </a:rPr>
              <a:t>Github</a:t>
            </a:r>
            <a:endParaRPr lang="en-US" sz="2800" dirty="0">
              <a:latin typeface="Calibri" panose="020F0502020204030204" pitchFamily="34" charset="0"/>
              <a:ea typeface="+mn-lt"/>
              <a:cs typeface="Calibri" panose="020F0502020204030204" pitchFamily="34" charset="0"/>
            </a:endParaRPr>
          </a:p>
          <a:p>
            <a:r>
              <a:rPr lang="en-US" sz="2800" dirty="0">
                <a:latin typeface="Calibri" panose="020F0502020204030204" pitchFamily="34" charset="0"/>
                <a:ea typeface="+mn-lt"/>
                <a:cs typeface="Calibri" panose="020F0502020204030204" pitchFamily="34" charset="0"/>
                <a:hlinkClick r:id="rId3"/>
              </a:rPr>
              <a:t>https://github.com/suneelsrikanta/Hadoop_Spam-and-Non_spam_reviews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15583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numbers">
            <a:extLst>
              <a:ext uri="{FF2B5EF4-FFF2-40B4-BE49-F238E27FC236}">
                <a16:creationId xmlns:a16="http://schemas.microsoft.com/office/drawing/2014/main" id="{FA7919A1-71F1-F02D-063F-92355E6EEC3E}"/>
              </a:ext>
            </a:extLst>
          </p:cNvPr>
          <p:cNvPicPr>
            <a:picLocks noChangeAspect="1"/>
          </p:cNvPicPr>
          <p:nvPr/>
        </p:nvPicPr>
        <p:blipFill>
          <a:blip r:embed="rId2">
            <a:alphaModFix amt="81000"/>
            <a:extLst>
              <a:ext uri="{28A0092B-C50C-407E-A947-70E740481C1C}">
                <a14:useLocalDpi xmlns:a14="http://schemas.microsoft.com/office/drawing/2010/main" val="0"/>
              </a:ext>
            </a:extLst>
          </a:blip>
          <a:stretch>
            <a:fillRect/>
          </a:stretch>
        </p:blipFill>
        <p:spPr>
          <a:xfrm>
            <a:off x="0" y="2116"/>
            <a:ext cx="12192000" cy="6853767"/>
          </a:xfrm>
          <a:prstGeom prst="rect">
            <a:avLst/>
          </a:prstGeom>
        </p:spPr>
      </p:pic>
      <p:sp>
        <p:nvSpPr>
          <p:cNvPr id="7" name="TextBox 6">
            <a:extLst>
              <a:ext uri="{FF2B5EF4-FFF2-40B4-BE49-F238E27FC236}">
                <a16:creationId xmlns:a16="http://schemas.microsoft.com/office/drawing/2014/main" id="{2578B856-7DCD-A62D-7FE4-A0D6FD987344}"/>
              </a:ext>
            </a:extLst>
          </p:cNvPr>
          <p:cNvSpPr txBox="1"/>
          <p:nvPr/>
        </p:nvSpPr>
        <p:spPr>
          <a:xfrm>
            <a:off x="2044558" y="2028630"/>
            <a:ext cx="7253554"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a:t>
            </a:r>
            <a:r>
              <a:rPr lang="en-US" sz="7200" dirty="0">
                <a:solidFill>
                  <a:schemeClr val="bg1"/>
                </a:solidFill>
                <a:latin typeface="Calibri" panose="020F0502020204030204" pitchFamily="34" charset="0"/>
                <a:cs typeface="Calibri" panose="020F0502020204030204" pitchFamily="34" charset="0"/>
              </a:rPr>
              <a:t>Thank</a:t>
            </a:r>
            <a:r>
              <a:rPr lang="en-US" sz="7200" dirty="0">
                <a:latin typeface="Calibri" panose="020F0502020204030204" pitchFamily="34" charset="0"/>
                <a:cs typeface="Calibri" panose="020F0502020204030204" pitchFamily="34" charset="0"/>
              </a:rPr>
              <a:t> </a:t>
            </a:r>
            <a:r>
              <a:rPr lang="en-US" sz="7200" dirty="0">
                <a:solidFill>
                  <a:schemeClr val="bg1"/>
                </a:solidFill>
                <a:latin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10810224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idx="4294967295"/>
          </p:nvPr>
        </p:nvSpPr>
        <p:spPr>
          <a:xfrm>
            <a:off x="0" y="1"/>
            <a:ext cx="12192000" cy="465826"/>
          </a:xfrm>
          <a:solidFill>
            <a:schemeClr val="bg1">
              <a:lumMod val="95000"/>
              <a:alpha val="85000"/>
            </a:schemeClr>
          </a:solidFill>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E7B9BB65-2B0E-6A59-6F3A-490A4AAEFC01}"/>
              </a:ext>
            </a:extLst>
          </p:cNvPr>
          <p:cNvSpPr txBox="1"/>
          <p:nvPr/>
        </p:nvSpPr>
        <p:spPr>
          <a:xfrm>
            <a:off x="649715" y="1394544"/>
            <a:ext cx="11352945" cy="4955203"/>
          </a:xfrm>
          <a:prstGeom prst="rect">
            <a:avLst/>
          </a:prstGeom>
          <a:noFill/>
        </p:spPr>
        <p:txBody>
          <a:bodyPr wrap="square">
            <a:spAutoFit/>
          </a:bodyPr>
          <a:lstStyle/>
          <a:p>
            <a:pPr algn="just"/>
            <a:r>
              <a:rPr lang="en-US" sz="3200" b="1" u="sng" dirty="0">
                <a:solidFill>
                  <a:srgbClr val="002060"/>
                </a:solidFill>
                <a:latin typeface="Times New Roman" panose="02020603050405020304" pitchFamily="18" charset="0"/>
                <a:cs typeface="Times New Roman" panose="02020603050405020304" pitchFamily="18" charset="0"/>
              </a:rPr>
              <a:t>Information about Dataset</a:t>
            </a:r>
          </a:p>
          <a:p>
            <a:pPr algn="just"/>
            <a:endParaRPr lang="en-US" sz="24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Dataset name: Amazon Product Review ( Spam and Non-Spam )</a:t>
            </a:r>
          </a:p>
          <a:p>
            <a:pPr marL="285750" indent="-28575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Dataset source URL: </a:t>
            </a:r>
            <a:r>
              <a:rPr lang="en-US" sz="2800" dirty="0">
                <a:solidFill>
                  <a:srgbClr val="00206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https://www.kaggle.com/datasets/naveedhn/amazon-product-review-spam-and-non-spam</a:t>
            </a:r>
            <a:endParaRPr lang="en-US" sz="28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Country: USA</a:t>
            </a:r>
          </a:p>
          <a:p>
            <a:pPr marL="285750" indent="-28575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Number of Files: 5</a:t>
            </a:r>
          </a:p>
          <a:p>
            <a:pPr marL="285750" indent="-28575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Dataset size: 2.4 GB</a:t>
            </a:r>
          </a:p>
          <a:p>
            <a:pPr algn="just"/>
            <a:endParaRPr lang="en-US" sz="1800" dirty="0">
              <a:solidFill>
                <a:schemeClr val="tx1">
                  <a:lumMod val="85000"/>
                  <a:lumOff val="15000"/>
                </a:schemeClr>
              </a:solidFill>
              <a:cs typeface="Calibri"/>
            </a:endParaRPr>
          </a:p>
          <a:p>
            <a:pPr algn="just"/>
            <a:endParaRPr lang="en-US" sz="1800" dirty="0">
              <a:latin typeface="Calibri"/>
              <a:cs typeface="Calibri"/>
            </a:endParaRPr>
          </a:p>
          <a:p>
            <a:pPr marL="457200" indent="-457200" algn="just">
              <a:buFont typeface="Wingdings" panose="05000000000000000000" pitchFamily="2" charset="2"/>
              <a:buChar char="ü"/>
            </a:pPr>
            <a:endParaRPr lang="en-US" sz="1800" dirty="0">
              <a:latin typeface="Calibri"/>
              <a:cs typeface="Calibri"/>
            </a:endParaRPr>
          </a:p>
          <a:p>
            <a:pPr marL="114300" algn="just"/>
            <a:endParaRPr lang="en-US" dirty="0">
              <a:latin typeface="+mj-lt"/>
            </a:endParaRPr>
          </a:p>
          <a:p>
            <a:pPr marL="114300" algn="just"/>
            <a:endParaRPr lang="en-US" sz="1000" dirty="0"/>
          </a:p>
          <a:p>
            <a:pPr marL="342900" indent="-228600" algn="just">
              <a:buFont typeface="Arial" panose="020B0604020202020204" pitchFamily="34" charset="0"/>
              <a:buChar char="•"/>
            </a:pPr>
            <a:endParaRPr lang="en-US" sz="1000" dirty="0"/>
          </a:p>
        </p:txBody>
      </p:sp>
    </p:spTree>
    <p:extLst>
      <p:ext uri="{BB962C8B-B14F-4D97-AF65-F5344CB8AC3E}">
        <p14:creationId xmlns:p14="http://schemas.microsoft.com/office/powerpoint/2010/main" val="3849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idx="4294967295"/>
          </p:nvPr>
        </p:nvSpPr>
        <p:spPr>
          <a:xfrm>
            <a:off x="0" y="1"/>
            <a:ext cx="12192000" cy="465826"/>
          </a:xfrm>
          <a:solidFill>
            <a:schemeClr val="bg1">
              <a:lumMod val="95000"/>
              <a:alpha val="85000"/>
            </a:schemeClr>
          </a:solidFill>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E7B9BB65-2B0E-6A59-6F3A-490A4AAEFC01}"/>
              </a:ext>
            </a:extLst>
          </p:cNvPr>
          <p:cNvSpPr txBox="1"/>
          <p:nvPr/>
        </p:nvSpPr>
        <p:spPr>
          <a:xfrm>
            <a:off x="419808" y="517803"/>
            <a:ext cx="11352945" cy="6340197"/>
          </a:xfrm>
          <a:prstGeom prst="rect">
            <a:avLst/>
          </a:prstGeom>
          <a:noFill/>
        </p:spPr>
        <p:txBody>
          <a:bodyPr wrap="square">
            <a:spAutoFit/>
          </a:bodyPr>
          <a:lstStyle/>
          <a:p>
            <a:pPr algn="just"/>
            <a:endParaRPr lang="en-US" sz="1800" dirty="0">
              <a:solidFill>
                <a:schemeClr val="tx1">
                  <a:lumMod val="85000"/>
                  <a:lumOff val="15000"/>
                </a:schemeClr>
              </a:solidFill>
              <a:cs typeface="Calibri"/>
            </a:endParaRPr>
          </a:p>
          <a:p>
            <a:pPr algn="just"/>
            <a:r>
              <a:rPr lang="en-US" sz="3200" b="1" u="sng" dirty="0">
                <a:solidFill>
                  <a:schemeClr val="accent6">
                    <a:lumMod val="50000"/>
                  </a:schemeClr>
                </a:solidFill>
                <a:latin typeface="Calibri" panose="020F0502020204030204" pitchFamily="34" charset="0"/>
                <a:cs typeface="Calibri" panose="020F0502020204030204" pitchFamily="34" charset="0"/>
              </a:rPr>
              <a:t>Project </a:t>
            </a:r>
            <a:r>
              <a:rPr lang="en-US" sz="3200" b="1" u="sng" dirty="0">
                <a:solidFill>
                  <a:srgbClr val="002060"/>
                </a:solidFill>
                <a:latin typeface="Calibri" panose="020F0502020204030204" pitchFamily="34" charset="0"/>
                <a:cs typeface="Calibri" panose="020F0502020204030204" pitchFamily="34" charset="0"/>
              </a:rPr>
              <a:t>Introduction</a:t>
            </a:r>
          </a:p>
          <a:p>
            <a:pPr algn="just"/>
            <a:endParaRPr lang="en-US" sz="1800" b="1" u="sng"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US" sz="2800" dirty="0">
                <a:latin typeface="Calibri" panose="020F0502020204030204" pitchFamily="34" charset="0"/>
                <a:cs typeface="Calibri" panose="020F0502020204030204" pitchFamily="34" charset="0"/>
              </a:rPr>
              <a:t>Examined spam and non-spam reviews within the United States</a:t>
            </a:r>
            <a:r>
              <a:rPr lang="en-US" sz="2800" b="1" dirty="0">
                <a:latin typeface="Calibri" panose="020F0502020204030204" pitchFamily="34" charset="0"/>
                <a:cs typeface="Calibri" panose="020F0502020204030204" pitchFamily="34" charset="0"/>
              </a:rPr>
              <a:t>.</a:t>
            </a:r>
          </a:p>
          <a:p>
            <a:pPr marL="457200" indent="-457200" algn="just">
              <a:buFont typeface="Wingdings" panose="05000000000000000000" pitchFamily="2" charset="2"/>
              <a:buChar char="ü"/>
            </a:pPr>
            <a:r>
              <a:rPr lang="en-US" sz="2800" b="0" i="0" dirty="0">
                <a:solidFill>
                  <a:srgbClr val="0D0D0D"/>
                </a:solidFill>
                <a:effectLst/>
                <a:latin typeface="Calibri" panose="020F0502020204030204" pitchFamily="34" charset="0"/>
                <a:cs typeface="Calibri" panose="020F0502020204030204" pitchFamily="34" charset="0"/>
              </a:rPr>
              <a:t>Performed year-on-year growth analysis to further understand trends in both spam and non-spam reviews</a:t>
            </a:r>
            <a:r>
              <a:rPr lang="en-US" sz="2800" dirty="0">
                <a:latin typeface="Calibri" panose="020F0502020204030204" pitchFamily="34" charset="0"/>
                <a:cs typeface="Calibri" panose="020F0502020204030204" pitchFamily="34" charset="0"/>
              </a:rPr>
              <a:t>.</a:t>
            </a:r>
          </a:p>
          <a:p>
            <a:pPr marL="457200" indent="-457200" algn="just">
              <a:buFont typeface="Wingdings" panose="05000000000000000000" pitchFamily="2" charset="2"/>
              <a:buChar char="ü"/>
            </a:pPr>
            <a:r>
              <a:rPr lang="en-US" sz="2800" b="0" i="0" dirty="0">
                <a:solidFill>
                  <a:srgbClr val="0D0D0D"/>
                </a:solidFill>
                <a:effectLst/>
                <a:latin typeface="Calibri" panose="020F0502020204030204" pitchFamily="34" charset="0"/>
                <a:cs typeface="Calibri" panose="020F0502020204030204" pitchFamily="34" charset="0"/>
              </a:rPr>
              <a:t>Conducted an analysis to determine the state generating the highest volume of spam reviews and identified trends specific to each category.</a:t>
            </a:r>
          </a:p>
          <a:p>
            <a:pPr marL="457200" indent="-457200" algn="just">
              <a:buFont typeface="Wingdings" panose="05000000000000000000" pitchFamily="2" charset="2"/>
              <a:buChar char="ü"/>
            </a:pPr>
            <a:r>
              <a:rPr lang="en-US" sz="2800" b="0" i="0" dirty="0">
                <a:solidFill>
                  <a:srgbClr val="0D0D0D"/>
                </a:solidFill>
                <a:effectLst/>
                <a:latin typeface="Calibri" panose="020F0502020204030204" pitchFamily="34" charset="0"/>
                <a:cs typeface="Calibri" panose="020F0502020204030204" pitchFamily="34" charset="0"/>
              </a:rPr>
              <a:t>Utilized Tableau to conduct further analysis of the data.</a:t>
            </a:r>
          </a:p>
          <a:p>
            <a:pPr algn="just"/>
            <a:endParaRPr lang="en-US" b="0" i="0" dirty="0">
              <a:solidFill>
                <a:srgbClr val="0D0D0D"/>
              </a:solidFill>
              <a:effectLst/>
              <a:latin typeface="Söhne"/>
            </a:endParaRPr>
          </a:p>
          <a:p>
            <a:pPr marL="457200" indent="-457200" algn="just">
              <a:buFont typeface="Wingdings" panose="05000000000000000000" pitchFamily="2" charset="2"/>
              <a:buChar char="ü"/>
            </a:pPr>
            <a:r>
              <a:rPr lang="en-US" b="0" i="0" dirty="0">
                <a:solidFill>
                  <a:srgbClr val="0D0D0D"/>
                </a:solidFill>
                <a:effectLst/>
                <a:latin typeface="Söhne"/>
              </a:rPr>
              <a:t>   </a:t>
            </a:r>
            <a:r>
              <a:rPr lang="en-US" sz="3200" b="1" u="sng" dirty="0">
                <a:solidFill>
                  <a:schemeClr val="accent6">
                    <a:lumMod val="50000"/>
                  </a:schemeClr>
                </a:solidFill>
                <a:latin typeface="Calibri" panose="020F0502020204030204" pitchFamily="34" charset="0"/>
                <a:cs typeface="Calibri" panose="020F0502020204030204" pitchFamily="34" charset="0"/>
              </a:rPr>
              <a:t>Project GitHub link</a:t>
            </a:r>
          </a:p>
          <a:p>
            <a:pPr marL="457200" indent="-457200" algn="just">
              <a:buFont typeface="Wingdings" panose="05000000000000000000" pitchFamily="2" charset="2"/>
              <a:buChar char="ü"/>
            </a:pPr>
            <a:endParaRPr lang="en-US" b="0" i="0" dirty="0">
              <a:solidFill>
                <a:srgbClr val="0D0D0D"/>
              </a:solidFill>
              <a:effectLst/>
              <a:latin typeface="Söhne"/>
            </a:endParaRPr>
          </a:p>
          <a:p>
            <a:pPr algn="just"/>
            <a:r>
              <a:rPr lang="en-US" sz="2800" dirty="0">
                <a:solidFill>
                  <a:srgbClr val="002060"/>
                </a:solidFill>
                <a:latin typeface="Calibri"/>
                <a:cs typeface="Calibri"/>
                <a:hlinkClick r:id="rId3">
                  <a:extLst>
                    <a:ext uri="{A12FA001-AC4F-418D-AE19-62706E023703}">
                      <ahyp:hlinkClr xmlns:ahyp="http://schemas.microsoft.com/office/drawing/2018/hyperlinkcolor" val="tx"/>
                    </a:ext>
                  </a:extLst>
                </a:hlinkClick>
              </a:rPr>
              <a:t>https://github.com/suneelsrikanta/Hadoop_Spam-and-Non_spam_reviews</a:t>
            </a:r>
            <a:endParaRPr lang="en-US" sz="2800" dirty="0">
              <a:solidFill>
                <a:srgbClr val="002060"/>
              </a:solidFill>
              <a:latin typeface="Calibri"/>
              <a:cs typeface="Calibri"/>
            </a:endParaRPr>
          </a:p>
          <a:p>
            <a:pPr marL="457200" indent="-457200" algn="just">
              <a:buFont typeface="Wingdings" panose="05000000000000000000" pitchFamily="2" charset="2"/>
              <a:buChar char="ü"/>
            </a:pPr>
            <a:endParaRPr lang="en-US" sz="1800" dirty="0">
              <a:latin typeface="Calibri"/>
              <a:cs typeface="Calibri"/>
            </a:endParaRPr>
          </a:p>
          <a:p>
            <a:pPr marL="457200" indent="-457200" algn="just">
              <a:buFont typeface="Wingdings" panose="05000000000000000000" pitchFamily="2" charset="2"/>
              <a:buChar char="ü"/>
            </a:pPr>
            <a:endParaRPr lang="en-US" sz="1800" dirty="0">
              <a:latin typeface="Calibri"/>
              <a:cs typeface="Calibri"/>
            </a:endParaRPr>
          </a:p>
          <a:p>
            <a:pPr marL="114300" algn="just"/>
            <a:endParaRPr lang="en-US" dirty="0">
              <a:latin typeface="+mj-lt"/>
            </a:endParaRPr>
          </a:p>
          <a:p>
            <a:pPr marL="114300" algn="just"/>
            <a:endParaRPr lang="en-US" sz="1000" dirty="0"/>
          </a:p>
          <a:p>
            <a:pPr marL="342900" indent="-228600" algn="just">
              <a:buFont typeface="Arial" panose="020B0604020202020204" pitchFamily="34" charset="0"/>
              <a:buChar char="•"/>
            </a:pPr>
            <a:endParaRPr lang="en-US" sz="1000" dirty="0"/>
          </a:p>
        </p:txBody>
      </p:sp>
      <p:pic>
        <p:nvPicPr>
          <p:cNvPr id="15" name="Picture 14" descr="GitHub Logos and Usage · GitHub">
            <a:extLst>
              <a:ext uri="{FF2B5EF4-FFF2-40B4-BE49-F238E27FC236}">
                <a16:creationId xmlns:a16="http://schemas.microsoft.com/office/drawing/2014/main" id="{F214A102-5385-61CA-ED01-D799AD07D8C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1415" y="4398681"/>
            <a:ext cx="632387" cy="63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75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latin typeface="Times New Roman" panose="02020603050405020304" pitchFamily="18" charset="0"/>
                <a:cs typeface="Times New Roman" panose="02020603050405020304" pitchFamily="18" charset="0"/>
              </a:rPr>
              <a:t>Server Specifications</a:t>
            </a:r>
          </a:p>
        </p:txBody>
      </p:sp>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5</a:t>
            </a:fld>
            <a:endParaRPr lang="en-US"/>
          </a:p>
        </p:txBody>
      </p:sp>
      <p:sp>
        <p:nvSpPr>
          <p:cNvPr id="15" name="Rectangle 14">
            <a:extLst>
              <a:ext uri="{FF2B5EF4-FFF2-40B4-BE49-F238E27FC236}">
                <a16:creationId xmlns:a16="http://schemas.microsoft.com/office/drawing/2014/main" id="{C643E532-68D1-1BCC-42BF-0FF6DBAD061B}"/>
              </a:ext>
            </a:extLst>
          </p:cNvPr>
          <p:cNvSpPr/>
          <p:nvPr/>
        </p:nvSpPr>
        <p:spPr>
          <a:xfrm>
            <a:off x="2618197" y="1150706"/>
            <a:ext cx="6955605" cy="5531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571500" lvl="1" indent="-571500">
              <a:buFont typeface="Arial" panose="020B0604020202020204" pitchFamily="34" charset="0"/>
              <a:buChar char="•"/>
            </a:pPr>
            <a:r>
              <a:rPr lang="en-US" sz="2800" b="0" i="0" dirty="0">
                <a:solidFill>
                  <a:srgbClr val="002060"/>
                </a:solidFill>
                <a:effectLst/>
                <a:latin typeface="Calibri" panose="020F0502020204030204" pitchFamily="34" charset="0"/>
                <a:cs typeface="Calibri" panose="020F0502020204030204" pitchFamily="34" charset="0"/>
              </a:rPr>
              <a:t>Cluster version:</a:t>
            </a:r>
            <a:r>
              <a:rPr lang="en-US" sz="2800" dirty="0">
                <a:solidFill>
                  <a:srgbClr val="002060"/>
                </a:solidFill>
                <a:latin typeface="Calibri" panose="020F0502020204030204" pitchFamily="34" charset="0"/>
                <a:cs typeface="Calibri" panose="020F0502020204030204" pitchFamily="34" charset="0"/>
              </a:rPr>
              <a:t> </a:t>
            </a:r>
            <a:r>
              <a:rPr lang="en-US" sz="2800" b="1" dirty="0">
                <a:solidFill>
                  <a:srgbClr val="002060"/>
                </a:solidFill>
                <a:latin typeface="Calibri" panose="020F0502020204030204" pitchFamily="34" charset="0"/>
                <a:cs typeface="Calibri" panose="020F0502020204030204" pitchFamily="34" charset="0"/>
              </a:rPr>
              <a:t>Hadoop 3.3.3</a:t>
            </a:r>
          </a:p>
          <a:p>
            <a:pPr marL="571500" lvl="1" indent="-5715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Apache Hive (</a:t>
            </a:r>
            <a:r>
              <a:rPr lang="en-US" sz="2800" b="1" dirty="0">
                <a:solidFill>
                  <a:srgbClr val="002060"/>
                </a:solidFill>
                <a:latin typeface="Calibri" panose="020F0502020204030204" pitchFamily="34" charset="0"/>
                <a:cs typeface="Calibri" panose="020F0502020204030204" pitchFamily="34" charset="0"/>
              </a:rPr>
              <a:t>version 3.1.3</a:t>
            </a:r>
            <a:r>
              <a:rPr lang="en-US" sz="2800" dirty="0">
                <a:solidFill>
                  <a:srgbClr val="002060"/>
                </a:solidFill>
                <a:latin typeface="Calibri" panose="020F0502020204030204" pitchFamily="34" charset="0"/>
                <a:cs typeface="Calibri" panose="020F0502020204030204" pitchFamily="34" charset="0"/>
              </a:rPr>
              <a:t>)</a:t>
            </a:r>
          </a:p>
          <a:p>
            <a:pPr marL="571500" lvl="1" indent="-5715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Hive JDBC (</a:t>
            </a:r>
            <a:r>
              <a:rPr lang="en-US" sz="2800" b="1" dirty="0">
                <a:solidFill>
                  <a:srgbClr val="002060"/>
                </a:solidFill>
                <a:latin typeface="Calibri" panose="020F0502020204030204" pitchFamily="34" charset="0"/>
                <a:cs typeface="Calibri" panose="020F0502020204030204" pitchFamily="34" charset="0"/>
              </a:rPr>
              <a:t>version 3.1.3</a:t>
            </a:r>
            <a:r>
              <a:rPr lang="en-US" sz="2800" dirty="0">
                <a:solidFill>
                  <a:srgbClr val="002060"/>
                </a:solidFill>
                <a:latin typeface="Calibri" panose="020F0502020204030204" pitchFamily="34" charset="0"/>
                <a:cs typeface="Calibri" panose="020F0502020204030204" pitchFamily="34" charset="0"/>
              </a:rPr>
              <a:t>)</a:t>
            </a:r>
          </a:p>
          <a:p>
            <a:pPr marL="571500" lvl="1" indent="-5715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Beeline </a:t>
            </a:r>
            <a:r>
              <a:rPr lang="en-US" sz="2800" b="1" dirty="0">
                <a:solidFill>
                  <a:srgbClr val="002060"/>
                </a:solidFill>
                <a:latin typeface="Calibri" panose="020F0502020204030204" pitchFamily="34" charset="0"/>
                <a:cs typeface="Calibri" panose="020F0502020204030204" pitchFamily="34" charset="0"/>
              </a:rPr>
              <a:t>version 3.1.3 </a:t>
            </a:r>
            <a:r>
              <a:rPr lang="en-US" sz="2800" dirty="0">
                <a:solidFill>
                  <a:srgbClr val="002060"/>
                </a:solidFill>
                <a:latin typeface="Calibri" panose="020F0502020204030204" pitchFamily="34" charset="0"/>
                <a:cs typeface="Calibri" panose="020F0502020204030204" pitchFamily="34" charset="0"/>
              </a:rPr>
              <a:t>by Apache Hive </a:t>
            </a:r>
          </a:p>
          <a:p>
            <a:pPr marL="571500" lvl="1" indent="-5715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CPU</a:t>
            </a:r>
            <a:r>
              <a:rPr lang="en-US" sz="2800" b="0" i="0" dirty="0">
                <a:solidFill>
                  <a:srgbClr val="002060"/>
                </a:solidFill>
                <a:effectLst/>
                <a:latin typeface="Calibri" panose="020F0502020204030204" pitchFamily="34" charset="0"/>
                <a:cs typeface="Calibri" panose="020F0502020204030204" pitchFamily="34" charset="0"/>
              </a:rPr>
              <a:t> speed: </a:t>
            </a:r>
            <a:r>
              <a:rPr lang="en-US" sz="2800" b="1" i="0" dirty="0">
                <a:solidFill>
                  <a:srgbClr val="002060"/>
                </a:solidFill>
                <a:effectLst/>
                <a:latin typeface="Calibri" panose="020F0502020204030204" pitchFamily="34" charset="0"/>
                <a:cs typeface="Calibri" panose="020F0502020204030204" pitchFamily="34" charset="0"/>
              </a:rPr>
              <a:t>1995.312 MHz</a:t>
            </a:r>
          </a:p>
          <a:p>
            <a:pPr marL="571500" lvl="1" indent="-571500">
              <a:buFont typeface="Arial" panose="020B0604020202020204" pitchFamily="34" charset="0"/>
              <a:buChar char="•"/>
            </a:pPr>
            <a:r>
              <a:rPr lang="en-US" sz="2800" i="0" dirty="0">
                <a:solidFill>
                  <a:srgbClr val="002060"/>
                </a:solidFill>
                <a:effectLst/>
                <a:latin typeface="Calibri" panose="020F0502020204030204" pitchFamily="34" charset="0"/>
                <a:cs typeface="Calibri" panose="020F0502020204030204" pitchFamily="34" charset="0"/>
              </a:rPr>
              <a:t>Remote Server IP address: </a:t>
            </a:r>
            <a:r>
              <a:rPr lang="en-US" sz="2800" b="1" i="0" dirty="0">
                <a:solidFill>
                  <a:srgbClr val="002060"/>
                </a:solidFill>
                <a:effectLst/>
                <a:latin typeface="Calibri" panose="020F0502020204030204" pitchFamily="34" charset="0"/>
                <a:cs typeface="Calibri" panose="020F0502020204030204" pitchFamily="34" charset="0"/>
              </a:rPr>
              <a:t>129.153.214.22</a:t>
            </a:r>
          </a:p>
          <a:p>
            <a:pPr marL="571500" lvl="1" indent="-5715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Number of CPU cores: 8</a:t>
            </a:r>
          </a:p>
          <a:p>
            <a:pPr marL="571500" lvl="1" indent="-571500">
              <a:buFont typeface="Arial" panose="020B0604020202020204" pitchFamily="34" charset="0"/>
              <a:buChar char="•"/>
            </a:pPr>
            <a:r>
              <a:rPr lang="en-US" sz="2800" b="0" i="0" dirty="0">
                <a:solidFill>
                  <a:srgbClr val="002060"/>
                </a:solidFill>
                <a:effectLst/>
                <a:latin typeface="Calibri" panose="020F0502020204030204" pitchFamily="34" charset="0"/>
                <a:cs typeface="Calibri" panose="020F0502020204030204" pitchFamily="34" charset="0"/>
              </a:rPr>
              <a:t>Number of nodes:</a:t>
            </a:r>
            <a:r>
              <a:rPr lang="en-US" sz="2800" dirty="0">
                <a:solidFill>
                  <a:srgbClr val="002060"/>
                </a:solidFill>
                <a:latin typeface="Calibri" panose="020F0502020204030204" pitchFamily="34" charset="0"/>
                <a:cs typeface="Calibri" panose="020F0502020204030204" pitchFamily="34" charset="0"/>
              </a:rPr>
              <a:t> 5 nodes, 2 Master, 3 Work</a:t>
            </a:r>
          </a:p>
          <a:p>
            <a:pPr marL="571500" lvl="1" indent="-571500">
              <a:buFont typeface="Arial" panose="020B0604020202020204" pitchFamily="34" charset="0"/>
              <a:buChar char="•"/>
            </a:pPr>
            <a:r>
              <a:rPr lang="en-US" sz="2800" b="0" i="0" dirty="0">
                <a:solidFill>
                  <a:srgbClr val="002060"/>
                </a:solidFill>
                <a:effectLst/>
                <a:latin typeface="Calibri" panose="020F0502020204030204" pitchFamily="34" charset="0"/>
                <a:cs typeface="Calibri" panose="020F0502020204030204" pitchFamily="34" charset="0"/>
              </a:rPr>
              <a:t>Memory size: </a:t>
            </a:r>
            <a:r>
              <a:rPr lang="en-US" sz="2800" b="1" i="0" dirty="0">
                <a:solidFill>
                  <a:srgbClr val="002060"/>
                </a:solidFill>
                <a:effectLst/>
                <a:latin typeface="Calibri" panose="020F0502020204030204" pitchFamily="34" charset="0"/>
                <a:cs typeface="Calibri" panose="020F0502020204030204" pitchFamily="34" charset="0"/>
              </a:rPr>
              <a:t>390.7G</a:t>
            </a:r>
          </a:p>
        </p:txBody>
      </p:sp>
    </p:spTree>
    <p:extLst>
      <p:ext uri="{BB962C8B-B14F-4D97-AF65-F5344CB8AC3E}">
        <p14:creationId xmlns:p14="http://schemas.microsoft.com/office/powerpoint/2010/main" val="65834153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Architecture &amp; Workflow</a:t>
            </a:r>
          </a:p>
        </p:txBody>
      </p:sp>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48800"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6</a:t>
            </a:fld>
            <a:endParaRPr lang="en-US" dirty="0"/>
          </a:p>
        </p:txBody>
      </p:sp>
      <p:graphicFrame>
        <p:nvGraphicFramePr>
          <p:cNvPr id="12" name="Content Placeholder 3">
            <a:extLst>
              <a:ext uri="{FF2B5EF4-FFF2-40B4-BE49-F238E27FC236}">
                <a16:creationId xmlns:a16="http://schemas.microsoft.com/office/drawing/2014/main" id="{E8E7109D-0DDB-FB38-A635-67B4C15A9D70}"/>
              </a:ext>
            </a:extLst>
          </p:cNvPr>
          <p:cNvGraphicFramePr>
            <a:graphicFrameLocks noGrp="1"/>
          </p:cNvGraphicFramePr>
          <p:nvPr>
            <p:extLst>
              <p:ext uri="{D42A27DB-BD31-4B8C-83A1-F6EECF244321}">
                <p14:modId xmlns:p14="http://schemas.microsoft.com/office/powerpoint/2010/main" val="2689762918"/>
              </p:ext>
            </p:extLst>
          </p:nvPr>
        </p:nvGraphicFramePr>
        <p:xfrm>
          <a:off x="584200" y="1255803"/>
          <a:ext cx="11125200" cy="5060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descr="Logo, company name&#10;&#10;Description automatically generated">
            <a:extLst>
              <a:ext uri="{FF2B5EF4-FFF2-40B4-BE49-F238E27FC236}">
                <a16:creationId xmlns:a16="http://schemas.microsoft.com/office/drawing/2014/main" id="{D1FC6C2D-5A0A-C81F-4FC1-078F3DB5E45A}"/>
              </a:ext>
            </a:extLst>
          </p:cNvPr>
          <p:cNvPicPr>
            <a:picLocks noChangeAspect="1"/>
          </p:cNvPicPr>
          <p:nvPr/>
        </p:nvPicPr>
        <p:blipFill rotWithShape="1">
          <a:blip r:embed="rId8"/>
          <a:srcRect t="12000" b="16333"/>
          <a:stretch/>
        </p:blipFill>
        <p:spPr>
          <a:xfrm>
            <a:off x="1010412" y="2572748"/>
            <a:ext cx="1408176" cy="671104"/>
          </a:xfrm>
          <a:prstGeom prst="rect">
            <a:avLst/>
          </a:prstGeom>
        </p:spPr>
      </p:pic>
      <p:pic>
        <p:nvPicPr>
          <p:cNvPr id="15" name="Picture 14" descr="Logo&#10;&#10;Description automatically generated">
            <a:extLst>
              <a:ext uri="{FF2B5EF4-FFF2-40B4-BE49-F238E27FC236}">
                <a16:creationId xmlns:a16="http://schemas.microsoft.com/office/drawing/2014/main" id="{F3C20472-7F6A-D319-AEED-19F201680279}"/>
              </a:ext>
            </a:extLst>
          </p:cNvPr>
          <p:cNvPicPr>
            <a:picLocks noChangeAspect="1"/>
          </p:cNvPicPr>
          <p:nvPr/>
        </p:nvPicPr>
        <p:blipFill rotWithShape="1">
          <a:blip r:embed="rId9"/>
          <a:srcRect l="18222" t="20755" r="22667" b="31604"/>
          <a:stretch/>
        </p:blipFill>
        <p:spPr>
          <a:xfrm>
            <a:off x="3267171" y="2572749"/>
            <a:ext cx="1408176" cy="671104"/>
          </a:xfrm>
          <a:prstGeom prst="rect">
            <a:avLst/>
          </a:prstGeom>
        </p:spPr>
      </p:pic>
      <p:pic>
        <p:nvPicPr>
          <p:cNvPr id="16" name="Picture 15">
            <a:extLst>
              <a:ext uri="{FF2B5EF4-FFF2-40B4-BE49-F238E27FC236}">
                <a16:creationId xmlns:a16="http://schemas.microsoft.com/office/drawing/2014/main" id="{C56F4F60-67D8-00CA-2D0B-ED85BF0392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3931" y="2421232"/>
            <a:ext cx="1232470" cy="10077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Icon&#10;&#10;Description automatically generated">
            <a:extLst>
              <a:ext uri="{FF2B5EF4-FFF2-40B4-BE49-F238E27FC236}">
                <a16:creationId xmlns:a16="http://schemas.microsoft.com/office/drawing/2014/main" id="{7658318C-6E04-5FFD-84EF-8B132CD166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5734" y="3459752"/>
            <a:ext cx="1290932" cy="1290932"/>
          </a:xfrm>
          <a:prstGeom prst="rect">
            <a:avLst/>
          </a:prstGeom>
        </p:spPr>
      </p:pic>
      <p:pic>
        <p:nvPicPr>
          <p:cNvPr id="18" name="Picture 17" descr="Icon&#10;&#10;Description automatically generated">
            <a:extLst>
              <a:ext uri="{FF2B5EF4-FFF2-40B4-BE49-F238E27FC236}">
                <a16:creationId xmlns:a16="http://schemas.microsoft.com/office/drawing/2014/main" id="{B7AF97AE-586A-79DD-25D3-C30D8B0DD6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20038" y="3126233"/>
            <a:ext cx="889525" cy="557477"/>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1014C9E4-3F31-29C7-0C93-6CF5146D69BA}"/>
              </a:ext>
            </a:extLst>
          </p:cNvPr>
          <p:cNvPicPr>
            <a:picLocks noChangeAspect="1"/>
          </p:cNvPicPr>
          <p:nvPr/>
        </p:nvPicPr>
        <p:blipFill>
          <a:blip r:embed="rId13"/>
          <a:stretch>
            <a:fillRect/>
          </a:stretch>
        </p:blipFill>
        <p:spPr>
          <a:xfrm>
            <a:off x="10020038" y="3906806"/>
            <a:ext cx="1117862" cy="843877"/>
          </a:xfrm>
          <a:prstGeom prst="rect">
            <a:avLst/>
          </a:prstGeom>
        </p:spPr>
      </p:pic>
    </p:spTree>
    <p:extLst>
      <p:ext uri="{BB962C8B-B14F-4D97-AF65-F5344CB8AC3E}">
        <p14:creationId xmlns:p14="http://schemas.microsoft.com/office/powerpoint/2010/main" val="127600305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629728"/>
          </a:xfrm>
        </p:spPr>
        <p:txBody>
          <a:bodyPr/>
          <a:lstStyle/>
          <a:p>
            <a:r>
              <a:rPr lang="en-US" dirty="0"/>
              <a:t>Analysis about Project Dataset</a:t>
            </a:r>
          </a:p>
        </p:txBody>
      </p:sp>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7</a:t>
            </a:fld>
            <a:endParaRPr lang="en-US" sz="1100" dirty="0">
              <a:solidFill>
                <a:schemeClr val="tx2"/>
              </a:solidFill>
            </a:endParaRPr>
          </a:p>
        </p:txBody>
      </p:sp>
      <p:sp>
        <p:nvSpPr>
          <p:cNvPr id="5" name="TextBox 4">
            <a:extLst>
              <a:ext uri="{FF2B5EF4-FFF2-40B4-BE49-F238E27FC236}">
                <a16:creationId xmlns:a16="http://schemas.microsoft.com/office/drawing/2014/main" id="{E19DA198-712B-DC84-688A-1C71EA7A2883}"/>
              </a:ext>
            </a:extLst>
          </p:cNvPr>
          <p:cNvSpPr txBox="1"/>
          <p:nvPr/>
        </p:nvSpPr>
        <p:spPr>
          <a:xfrm>
            <a:off x="434992" y="685633"/>
            <a:ext cx="11080475" cy="5262979"/>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Spam review will be identified by 1 and Non-spam review will be identified by 0.</a:t>
            </a:r>
          </a:p>
          <a:p>
            <a:pPr marL="342900" indent="-3429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We commence our analysis of spam and non-spam data by delving into state-specific patterns within the USA, examining how review characteristics vary across different regions and also based on categories identifying trends in spam and non-spam activity.</a:t>
            </a:r>
          </a:p>
          <a:p>
            <a:pPr marL="342900" indent="-3429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Customer trust will be increased when the ecommerce platforms are able to recognize and respond to spam reviews. The legitimacy of ratings and recommendations for goods and service to the customer will be increased, customer start trusting the products online.</a:t>
            </a:r>
          </a:p>
        </p:txBody>
      </p:sp>
    </p:spTree>
    <p:extLst>
      <p:ext uri="{BB962C8B-B14F-4D97-AF65-F5344CB8AC3E}">
        <p14:creationId xmlns:p14="http://schemas.microsoft.com/office/powerpoint/2010/main" val="1865857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1"/>
            <a:ext cx="12192000" cy="647272"/>
          </a:xfrm>
        </p:spPr>
        <p:txBody>
          <a:bodyPr/>
          <a:lstStyle/>
          <a:p>
            <a:r>
              <a:rPr lang="en-US" dirty="0"/>
              <a:t>Data Queries Analyzed </a:t>
            </a:r>
          </a:p>
        </p:txBody>
      </p:sp>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8</a:t>
            </a:fld>
            <a:endParaRPr lang="en-US" sz="1100" dirty="0">
              <a:solidFill>
                <a:schemeClr val="tx2"/>
              </a:solidFill>
            </a:endParaRPr>
          </a:p>
        </p:txBody>
      </p:sp>
      <p:sp>
        <p:nvSpPr>
          <p:cNvPr id="2" name="TextBox 1">
            <a:extLst>
              <a:ext uri="{FF2B5EF4-FFF2-40B4-BE49-F238E27FC236}">
                <a16:creationId xmlns:a16="http://schemas.microsoft.com/office/drawing/2014/main" id="{B7C53111-56C6-54CB-44C9-901D5044171C}"/>
              </a:ext>
            </a:extLst>
          </p:cNvPr>
          <p:cNvSpPr txBox="1"/>
          <p:nvPr/>
        </p:nvSpPr>
        <p:spPr>
          <a:xfrm>
            <a:off x="424259" y="1314863"/>
            <a:ext cx="11507056" cy="4221092"/>
          </a:xfrm>
          <a:prstGeom prst="rect">
            <a:avLst/>
          </a:prstGeom>
          <a:noFill/>
        </p:spPr>
        <p:txBody>
          <a:bodyPr wrap="square" rtlCol="0">
            <a:spAutoFit/>
          </a:bodyPr>
          <a:lstStyle/>
          <a:p>
            <a:pPr marL="342900" indent="-342900">
              <a:lnSpc>
                <a:spcPct val="107000"/>
              </a:lnSpc>
              <a:buFont typeface="+mj-lt"/>
              <a:buAutoNum type="arabicPeriod"/>
              <a:tabLst>
                <a:tab pos="457200" algn="l"/>
              </a:tabLst>
            </a:pP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Query to check Top 5 states which received highest reviews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Query to check total number of reviews received by each state</a:t>
            </a:r>
          </a:p>
          <a:p>
            <a:pPr marL="342900" marR="0" lvl="0" indent="-342900">
              <a:lnSpc>
                <a:spcPct val="107000"/>
              </a:lnSpc>
              <a:spcBef>
                <a:spcPts val="0"/>
              </a:spcBef>
              <a:spcAft>
                <a:spcPts val="0"/>
              </a:spcAft>
              <a:buFont typeface="+mj-lt"/>
              <a:buAutoNum type="arabicPeriod"/>
              <a:tabLst>
                <a:tab pos="457200" algn="l"/>
              </a:tabLst>
            </a:pP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Query to check top five states which has received most spam reviews</a:t>
            </a:r>
            <a:r>
              <a:rPr lang="en-US" sz="2800" kern="0" dirty="0">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tabLst>
                <a:tab pos="457200" algn="l"/>
              </a:tabLst>
            </a:pP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Query to check which state has received least spam reviews</a:t>
            </a:r>
          </a:p>
          <a:p>
            <a:pPr marL="342900" indent="-342900">
              <a:lnSpc>
                <a:spcPct val="107000"/>
              </a:lnSpc>
              <a:buFont typeface="+mj-lt"/>
              <a:buAutoNum type="arabicPeriod"/>
              <a:tabLst>
                <a:tab pos="457200" algn="l"/>
              </a:tabLs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Query to check top five states which has received most non-spam reviews.</a:t>
            </a:r>
          </a:p>
          <a:p>
            <a:pPr marL="342900" marR="0" lvl="0" indent="-342900">
              <a:lnSpc>
                <a:spcPct val="107000"/>
              </a:lnSpc>
              <a:spcBef>
                <a:spcPts val="0"/>
              </a:spcBef>
              <a:spcAft>
                <a:spcPts val="0"/>
              </a:spcAft>
              <a:buFont typeface="+mj-lt"/>
              <a:buAutoNum type="arabicPeriod"/>
              <a:tabLst>
                <a:tab pos="457200" algn="l"/>
              </a:tabLst>
            </a:pPr>
            <a:r>
              <a:rPr lang="en-US" sz="2800" kern="0" dirty="0">
                <a:latin typeface="Calibri" panose="020F0502020204030204" pitchFamily="34" charset="0"/>
                <a:ea typeface="Times New Roman" panose="02020603050405020304" pitchFamily="18" charset="0"/>
                <a:cs typeface="Times New Roman" panose="02020603050405020304" pitchFamily="18" charset="0"/>
              </a:rPr>
              <a:t>Q</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uery to check top 3 categories which received spam reviews for the period from 2013, 2014, 2016 &amp; 2019.</a:t>
            </a:r>
          </a:p>
          <a:p>
            <a:pPr marL="342900" marR="0" lvl="0" indent="-342900">
              <a:lnSpc>
                <a:spcPct val="107000"/>
              </a:lnSpc>
              <a:spcBef>
                <a:spcPts val="0"/>
              </a:spcBef>
              <a:spcAft>
                <a:spcPts val="0"/>
              </a:spcAft>
              <a:buFont typeface="+mj-lt"/>
              <a:buAutoNum type="arabicPeriod"/>
              <a:tabLst>
                <a:tab pos="457200" algn="l"/>
              </a:tabLst>
            </a:pPr>
            <a:r>
              <a:rPr lang="en-US" sz="2800" kern="0" dirty="0">
                <a:latin typeface="Calibri" panose="020F0502020204030204" pitchFamily="34" charset="0"/>
                <a:ea typeface="Times New Roman" panose="02020603050405020304" pitchFamily="18" charset="0"/>
                <a:cs typeface="Times New Roman" panose="02020603050405020304" pitchFamily="18" charset="0"/>
              </a:rPr>
              <a:t>Q</a:t>
            </a:r>
            <a:r>
              <a:rPr lang="en-US" sz="2800" kern="0" dirty="0">
                <a:effectLst/>
                <a:latin typeface="Calibri" panose="020F0502020204030204" pitchFamily="34" charset="0"/>
                <a:ea typeface="Times New Roman" panose="02020603050405020304" pitchFamily="18" charset="0"/>
                <a:cs typeface="Times New Roman" panose="02020603050405020304" pitchFamily="18" charset="0"/>
              </a:rPr>
              <a:t>uery to check which one of the month from each year has received highest spam reviews and along with that for category.</a:t>
            </a:r>
          </a:p>
        </p:txBody>
      </p:sp>
    </p:spTree>
    <p:extLst>
      <p:ext uri="{BB962C8B-B14F-4D97-AF65-F5344CB8AC3E}">
        <p14:creationId xmlns:p14="http://schemas.microsoft.com/office/powerpoint/2010/main" val="127710329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00B2-D5A0-D40B-B535-E8C3546CC047}"/>
              </a:ext>
            </a:extLst>
          </p:cNvPr>
          <p:cNvSpPr>
            <a:spLocks noGrp="1"/>
          </p:cNvSpPr>
          <p:nvPr>
            <p:ph type="title"/>
          </p:nvPr>
        </p:nvSpPr>
        <p:spPr>
          <a:xfrm>
            <a:off x="0" y="0"/>
            <a:ext cx="12192000" cy="630315"/>
          </a:xfrm>
        </p:spPr>
        <p:txBody>
          <a:bodyPr/>
          <a:lstStyle/>
          <a:p>
            <a:r>
              <a:rPr lang="en-US" dirty="0"/>
              <a:t>Hive Queries</a:t>
            </a:r>
          </a:p>
        </p:txBody>
      </p:sp>
      <p:sp>
        <p:nvSpPr>
          <p:cNvPr id="6" name="TextBox 5">
            <a:extLst>
              <a:ext uri="{FF2B5EF4-FFF2-40B4-BE49-F238E27FC236}">
                <a16:creationId xmlns:a16="http://schemas.microsoft.com/office/drawing/2014/main" id="{3AB633B3-3881-E8A9-D989-7EFC54D611B9}"/>
              </a:ext>
            </a:extLst>
          </p:cNvPr>
          <p:cNvSpPr txBox="1"/>
          <p:nvPr/>
        </p:nvSpPr>
        <p:spPr>
          <a:xfrm>
            <a:off x="125544" y="630315"/>
            <a:ext cx="11634556" cy="6015878"/>
          </a:xfrm>
          <a:prstGeom prst="rect">
            <a:avLst/>
          </a:prstGeom>
          <a:noFill/>
        </p:spPr>
        <p:txBody>
          <a:bodyPr wrap="square">
            <a:spAutoFit/>
          </a:bodyPr>
          <a:lstStyle/>
          <a:p>
            <a:pPr marL="342900" indent="-342900">
              <a:buAutoNum type="arabicPeriod"/>
            </a:pPr>
            <a:r>
              <a:rPr lang="en-US" sz="2600" dirty="0">
                <a:latin typeface="Calibri" panose="020F0502020204030204" pitchFamily="34" charset="0"/>
                <a:cs typeface="Calibri" panose="020F0502020204030204" pitchFamily="34" charset="0"/>
              </a:rPr>
              <a:t>Initially, our dataset was in the format of Json file. Using python coding and library like pandas, we have successfully converted into CSV file.</a:t>
            </a:r>
          </a:p>
          <a:p>
            <a:pPr marL="342900" indent="-342900">
              <a:buAutoNum type="arabicPeriod"/>
            </a:pPr>
            <a:r>
              <a:rPr lang="en-US" sz="2600" dirty="0">
                <a:latin typeface="Calibri" panose="020F0502020204030204" pitchFamily="34" charset="0"/>
                <a:cs typeface="Calibri" panose="020F0502020204030204" pitchFamily="34" charset="0"/>
              </a:rPr>
              <a:t>Creating an external table in hive, first we have to read the dataset </a:t>
            </a:r>
            <a:r>
              <a:rPr lang="en-US" sz="2600" dirty="0" err="1">
                <a:latin typeface="Calibri" panose="020F0502020204030204" pitchFamily="34" charset="0"/>
                <a:cs typeface="Calibri" panose="020F0502020204030204" pitchFamily="34" charset="0"/>
              </a:rPr>
              <a:t>i.e</a:t>
            </a:r>
            <a:r>
              <a:rPr lang="en-US" sz="2600" dirty="0">
                <a:latin typeface="Calibri" panose="020F0502020204030204" pitchFamily="34" charset="0"/>
                <a:cs typeface="Calibri" panose="020F0502020204030204" pitchFamily="34" charset="0"/>
              </a:rPr>
              <a:t> csv and then has it to be uploaded DB. By using the SERDE function will create a table with all data types defaulted to the STRING data type</a:t>
            </a:r>
          </a:p>
          <a:p>
            <a:r>
              <a:rPr lang="en-US" sz="2600" dirty="0">
                <a:latin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2600" dirty="0">
                <a:latin typeface="Calibri" panose="020F0502020204030204" pitchFamily="34" charset="0"/>
                <a:cs typeface="Calibri" panose="020F0502020204030204" pitchFamily="34" charset="0"/>
              </a:rPr>
              <a:t>		</a:t>
            </a: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ROW FORMAT SERDE 'org.apache.hadoop.hive.serde2.OpenCSVSerde’</a:t>
            </a:r>
          </a:p>
          <a:p>
            <a:pPr marL="0" marR="0">
              <a:lnSpc>
                <a:spcPct val="107000"/>
              </a:lnSpc>
              <a:spcBef>
                <a:spcPts val="0"/>
              </a:spcBef>
              <a:spcAft>
                <a:spcPts val="0"/>
              </a:spcAft>
            </a:pP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WITH SERDEPROPERTIES (</a:t>
            </a:r>
          </a:p>
          <a:p>
            <a:pPr marL="0" marR="0">
              <a:lnSpc>
                <a:spcPct val="107000"/>
              </a:lnSpc>
              <a:spcBef>
                <a:spcPts val="0"/>
              </a:spcBef>
              <a:spcAft>
                <a:spcPts val="0"/>
              </a:spcAft>
            </a:pP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600" dirty="0" err="1">
                <a:effectLst/>
                <a:latin typeface="Calibri" panose="020F0502020204030204" pitchFamily="34" charset="0"/>
                <a:ea typeface="Times New Roman" panose="02020603050405020304" pitchFamily="18" charset="0"/>
                <a:cs typeface="Times New Roman" panose="02020603050405020304" pitchFamily="18" charset="0"/>
              </a:rPr>
              <a:t>separatorChar</a:t>
            </a: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 ',',</a:t>
            </a:r>
          </a:p>
          <a:p>
            <a:pPr marL="0" marR="0">
              <a:lnSpc>
                <a:spcPct val="107000"/>
              </a:lnSpc>
              <a:spcBef>
                <a:spcPts val="0"/>
              </a:spcBef>
              <a:spcAft>
                <a:spcPts val="0"/>
              </a:spcAft>
            </a:pP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600" dirty="0" err="1">
                <a:effectLst/>
                <a:latin typeface="Calibri" panose="020F0502020204030204" pitchFamily="34" charset="0"/>
                <a:ea typeface="Times New Roman" panose="02020603050405020304" pitchFamily="18" charset="0"/>
                <a:cs typeface="Times New Roman" panose="02020603050405020304" pitchFamily="18" charset="0"/>
              </a:rPr>
              <a:t>quoteChar</a:t>
            </a: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 '“’,</a:t>
            </a:r>
          </a:p>
          <a:p>
            <a:pPr marL="0" marR="0">
              <a:lnSpc>
                <a:spcPct val="107000"/>
              </a:lnSpc>
              <a:spcBef>
                <a:spcPts val="0"/>
              </a:spcBef>
              <a:spcAft>
                <a:spcPts val="0"/>
              </a:spcAft>
            </a:pP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600" dirty="0" err="1">
                <a:effectLst/>
                <a:latin typeface="Calibri" panose="020F0502020204030204" pitchFamily="34" charset="0"/>
                <a:ea typeface="Times New Roman" panose="02020603050405020304" pitchFamily="18" charset="0"/>
                <a:cs typeface="Times New Roman" panose="02020603050405020304" pitchFamily="18" charset="0"/>
              </a:rPr>
              <a:t>escapeChar</a:t>
            </a: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 '\\’ )</a:t>
            </a:r>
          </a:p>
          <a:p>
            <a:pPr marL="0" marR="0">
              <a:lnSpc>
                <a:spcPct val="107000"/>
              </a:lnSpc>
              <a:spcBef>
                <a:spcPts val="0"/>
              </a:spcBef>
              <a:spcAft>
                <a:spcPts val="0"/>
              </a:spcAft>
            </a:pP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STORED AS TEXTFILE LOCATION '/user/ssrikan3/Group4_Term_Project/’</a:t>
            </a:r>
          </a:p>
          <a:p>
            <a:r>
              <a:rPr lang="en-US" sz="2600" dirty="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4871886"/>
      </p:ext>
    </p:extLst>
  </p:cSld>
  <p:clrMapOvr>
    <a:masterClrMapping/>
  </p:clrMapOvr>
  <p:transition>
    <p:fade/>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293</TotalTime>
  <Words>1183</Words>
  <Application>Microsoft Office PowerPoint</Application>
  <PresentationFormat>Widescreen</PresentationFormat>
  <Paragraphs>178</Paragraphs>
  <Slides>23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Segoe UI</vt:lpstr>
      <vt:lpstr>Segoe UI Light</vt:lpstr>
      <vt:lpstr>Segoe UI Semibold</vt:lpstr>
      <vt:lpstr>Söhne</vt:lpstr>
      <vt:lpstr>Times New Roman</vt:lpstr>
      <vt:lpstr>Wingdings</vt:lpstr>
      <vt:lpstr>1_Smart Graphics Sampler Neal Creative</vt:lpstr>
      <vt:lpstr>PowerPoint Presentation</vt:lpstr>
      <vt:lpstr>AGENDA</vt:lpstr>
      <vt:lpstr>Introduction</vt:lpstr>
      <vt:lpstr>Introduction</vt:lpstr>
      <vt:lpstr>Server Specifications</vt:lpstr>
      <vt:lpstr>Architecture &amp; Workflow</vt:lpstr>
      <vt:lpstr>Analysis about Project Dataset</vt:lpstr>
      <vt:lpstr>Data Queries Analyzed </vt:lpstr>
      <vt:lpstr>Hive Queries</vt:lpstr>
      <vt:lpstr>Hive Queries</vt:lpstr>
      <vt:lpstr>Table Information</vt:lpstr>
      <vt:lpstr>Queries used for analysis</vt:lpstr>
      <vt:lpstr>Visualization</vt:lpstr>
      <vt:lpstr>Visualization</vt:lpstr>
      <vt:lpstr>Visualization</vt:lpstr>
      <vt:lpstr>Visualization</vt:lpstr>
      <vt:lpstr>Visualization</vt:lpstr>
      <vt:lpstr>Visualization</vt:lpstr>
      <vt:lpstr>Visualization</vt:lpstr>
      <vt:lpstr>Visualization</vt:lpstr>
      <vt:lpstr>Conclusions</vt:lpstr>
      <vt:lpstr>Reference</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dc:title>
  <dc:subject/>
  <dc:creator>Srikanta, Suneel</dc:creator>
  <cp:keywords/>
  <dc:description/>
  <cp:lastModifiedBy>Srikanta, Suneel</cp:lastModifiedBy>
  <cp:revision>65</cp:revision>
  <dcterms:created xsi:type="dcterms:W3CDTF">2024-05-08T18:45:50Z</dcterms:created>
  <dcterms:modified xsi:type="dcterms:W3CDTF">2024-05-08T23:44:38Z</dcterms:modified>
  <cp:category/>
</cp:coreProperties>
</file>