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lmarai" charset="1" panose="00000000000000000000"/>
      <p:regular r:id="rId10"/>
    </p:embeddedFont>
    <p:embeddedFont>
      <p:font typeface="Almarai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5940" y="-491592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8" y="0"/>
                </a:lnTo>
                <a:lnTo>
                  <a:pt x="8754598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01419" y="5061812"/>
            <a:ext cx="5246522" cy="7495031"/>
            <a:chOff x="0" y="0"/>
            <a:chExt cx="444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57142" t="0" r="-57142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2201419" y="5061812"/>
            <a:ext cx="5246522" cy="7495031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9144000" y="6196748"/>
            <a:ext cx="2564685" cy="3663835"/>
            <a:chOff x="0" y="0"/>
            <a:chExt cx="4445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763958" y="-781916"/>
            <a:ext cx="1683983" cy="2405689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805262" y="-3450194"/>
            <a:ext cx="6752859" cy="9646942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1428" t="0" r="-21428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805262" y="-3450194"/>
            <a:ext cx="6752859" cy="9646942"/>
            <a:chOff x="0" y="0"/>
            <a:chExt cx="4445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16605949" y="3464712"/>
            <a:ext cx="841991" cy="8419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26211" t="0" r="-126211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-5976625" y="4306703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73748" y="6965005"/>
            <a:ext cx="6128674" cy="44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9"/>
              </a:lnSpc>
              <a:spcBef>
                <a:spcPct val="0"/>
              </a:spcBef>
            </a:pPr>
            <a:r>
              <a:rPr lang="en-US" sz="2829" spc="432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SQL &amp; Tableau Dashboard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73748" y="3301008"/>
            <a:ext cx="7231514" cy="147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BANK LOAN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73748" y="4747835"/>
            <a:ext cx="7231514" cy="147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true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REPORT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860"/>
            <a:ext cx="18288000" cy="10241280"/>
          </a:xfrm>
          <a:custGeom>
            <a:avLst/>
            <a:gdLst/>
            <a:ahLst/>
            <a:cxnLst/>
            <a:rect r="r" b="b" t="t" l="l"/>
            <a:pathLst>
              <a:path h="10241280" w="18288000">
                <a:moveTo>
                  <a:pt x="0" y="0"/>
                </a:moveTo>
                <a:lnTo>
                  <a:pt x="18288000" y="0"/>
                </a:lnTo>
                <a:lnTo>
                  <a:pt x="18288000" y="10241280"/>
                </a:lnTo>
                <a:lnTo>
                  <a:pt x="0" y="1024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75" y="0"/>
            <a:ext cx="18247450" cy="10287000"/>
          </a:xfrm>
          <a:custGeom>
            <a:avLst/>
            <a:gdLst/>
            <a:ahLst/>
            <a:cxnLst/>
            <a:rect r="r" b="b" t="t" l="l"/>
            <a:pathLst>
              <a:path h="10287000" w="18247450">
                <a:moveTo>
                  <a:pt x="0" y="0"/>
                </a:moveTo>
                <a:lnTo>
                  <a:pt x="18247450" y="0"/>
                </a:lnTo>
                <a:lnTo>
                  <a:pt x="182474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821" y="0"/>
            <a:ext cx="18328821" cy="10264140"/>
          </a:xfrm>
          <a:custGeom>
            <a:avLst/>
            <a:gdLst/>
            <a:ahLst/>
            <a:cxnLst/>
            <a:rect r="r" b="b" t="t" l="l"/>
            <a:pathLst>
              <a:path h="10264140" w="18328821">
                <a:moveTo>
                  <a:pt x="0" y="0"/>
                </a:moveTo>
                <a:lnTo>
                  <a:pt x="18328821" y="0"/>
                </a:lnTo>
                <a:lnTo>
                  <a:pt x="18328821" y="10264140"/>
                </a:lnTo>
                <a:lnTo>
                  <a:pt x="0" y="1026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DAGy19q1tGM</dc:identifier>
  <dcterms:modified xsi:type="dcterms:W3CDTF">2011-08-01T06:04:30Z</dcterms:modified>
  <cp:revision>1</cp:revision>
  <dc:title>Bank loan report</dc:title>
</cp:coreProperties>
</file>