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6" r:id="rId3"/>
    <p:sldId id="257" r:id="rId4"/>
    <p:sldId id="269" r:id="rId5"/>
    <p:sldId id="260" r:id="rId6"/>
    <p:sldId id="261" r:id="rId7"/>
    <p:sldId id="277" r:id="rId8"/>
    <p:sldId id="278" r:id="rId9"/>
    <p:sldId id="267" r:id="rId10"/>
    <p:sldId id="271" r:id="rId11"/>
    <p:sldId id="273" r:id="rId12"/>
    <p:sldId id="274" r:id="rId13"/>
    <p:sldId id="276" r:id="rId14"/>
    <p:sldId id="262" r:id="rId15"/>
    <p:sldId id="268"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5EAEEBD-7919-4C92-A13F-A53A96CBE5B1}" type="datetimeFigureOut">
              <a:rPr lang="en-US" smtClean="0"/>
              <a:pPr/>
              <a:t>2/26/2023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95C708D-87F2-4A89-8CEC-9B2BA99C2781}"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EAEEBD-7919-4C92-A13F-A53A96CBE5B1}"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5C708D-87F2-4A89-8CEC-9B2BA99C278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EAEEBD-7919-4C92-A13F-A53A96CBE5B1}"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5C708D-87F2-4A89-8CEC-9B2BA99C278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EAEEBD-7919-4C92-A13F-A53A96CBE5B1}"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5C708D-87F2-4A89-8CEC-9B2BA99C278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5EAEEBD-7919-4C92-A13F-A53A96CBE5B1}"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5C708D-87F2-4A89-8CEC-9B2BA99C2781}"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EAEEBD-7919-4C92-A13F-A53A96CBE5B1}" type="datetimeFigureOut">
              <a:rPr lang="en-US" smtClean="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5C708D-87F2-4A89-8CEC-9B2BA99C278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5EAEEBD-7919-4C92-A13F-A53A96CBE5B1}" type="datetimeFigureOut">
              <a:rPr lang="en-US" smtClean="0"/>
              <a:pPr/>
              <a:t>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95C708D-87F2-4A89-8CEC-9B2BA99C278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5EAEEBD-7919-4C92-A13F-A53A96CBE5B1}" type="datetimeFigureOut">
              <a:rPr lang="en-US" smtClean="0"/>
              <a:pPr/>
              <a:t>2/26/2023</a:t>
            </a:fld>
            <a:endParaRPr lang="en-US" dirty="0"/>
          </a:p>
        </p:txBody>
      </p:sp>
      <p:sp>
        <p:nvSpPr>
          <p:cNvPr id="8" name="Slide Number Placeholder 7"/>
          <p:cNvSpPr>
            <a:spLocks noGrp="1"/>
          </p:cNvSpPr>
          <p:nvPr>
            <p:ph type="sldNum" sz="quarter" idx="11"/>
          </p:nvPr>
        </p:nvSpPr>
        <p:spPr/>
        <p:txBody>
          <a:bodyPr/>
          <a:lstStyle/>
          <a:p>
            <a:fld id="{995C708D-87F2-4A89-8CEC-9B2BA99C2781}"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AEEBD-7919-4C92-A13F-A53A96CBE5B1}" type="datetimeFigureOut">
              <a:rPr lang="en-US" smtClean="0"/>
              <a:pPr/>
              <a:t>2/26/2023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95C708D-87F2-4A89-8CEC-9B2BA99C278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EAEEBD-7919-4C92-A13F-A53A96CBE5B1}" type="datetimeFigureOut">
              <a:rPr lang="en-US" smtClean="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995C708D-87F2-4A89-8CEC-9B2BA99C278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35EAEEBD-7919-4C92-A13F-A53A96CBE5B1}" type="datetimeFigureOut">
              <a:rPr lang="en-US" smtClean="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5C708D-87F2-4A89-8CEC-9B2BA99C278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5EAEEBD-7919-4C92-A13F-A53A96CBE5B1}" type="datetimeFigureOut">
              <a:rPr lang="en-US" smtClean="0"/>
              <a:pPr/>
              <a:t>2/26/2023</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95C708D-87F2-4A89-8CEC-9B2BA99C2781}"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609600"/>
            <a:ext cx="5257800" cy="1828800"/>
          </a:xfrm>
        </p:spPr>
        <p:txBody>
          <a:bodyPr>
            <a:normAutofit fontScale="90000"/>
          </a:bodyPr>
          <a:lstStyle/>
          <a:p>
            <a:pPr algn="ctr"/>
            <a:r>
              <a:rPr lang="en-IN" b="1" dirty="0" smtClean="0">
                <a:solidFill>
                  <a:schemeClr val="tx1"/>
                </a:solidFill>
              </a:rPr>
              <a:t>MINI PROJECT</a:t>
            </a:r>
            <a:br>
              <a:rPr lang="en-IN" b="1" dirty="0" smtClean="0">
                <a:solidFill>
                  <a:schemeClr val="tx1"/>
                </a:solidFill>
              </a:rPr>
            </a:br>
            <a:r>
              <a:rPr lang="en-IN" b="1" dirty="0" smtClean="0">
                <a:solidFill>
                  <a:schemeClr val="tx1"/>
                </a:solidFill>
              </a:rPr>
              <a:t>ON </a:t>
            </a:r>
            <a:br>
              <a:rPr lang="en-IN" b="1" dirty="0" smtClean="0">
                <a:solidFill>
                  <a:schemeClr val="tx1"/>
                </a:solidFill>
              </a:rPr>
            </a:br>
            <a:r>
              <a:rPr lang="en-IN" b="1" dirty="0" smtClean="0">
                <a:solidFill>
                  <a:srgbClr val="FFFF00"/>
                </a:solidFill>
              </a:rPr>
              <a:t>IT Office employees record system</a:t>
            </a:r>
            <a:endParaRPr lang="en-US" b="1" dirty="0">
              <a:solidFill>
                <a:srgbClr val="FFFF00"/>
              </a:solidFill>
            </a:endParaRPr>
          </a:p>
        </p:txBody>
      </p:sp>
      <p:sp>
        <p:nvSpPr>
          <p:cNvPr id="3" name="Subtitle 2"/>
          <p:cNvSpPr>
            <a:spLocks noGrp="1"/>
          </p:cNvSpPr>
          <p:nvPr>
            <p:ph type="subTitle" idx="1"/>
          </p:nvPr>
        </p:nvSpPr>
        <p:spPr>
          <a:xfrm>
            <a:off x="1295400" y="3657600"/>
            <a:ext cx="3276600" cy="2264898"/>
          </a:xfrm>
        </p:spPr>
        <p:txBody>
          <a:bodyPr/>
          <a:lstStyle/>
          <a:p>
            <a:r>
              <a:rPr lang="en-IN" dirty="0" smtClean="0"/>
              <a:t>SUBMITTED BY:-</a:t>
            </a:r>
          </a:p>
          <a:p>
            <a:r>
              <a:rPr lang="en-IN" dirty="0" smtClean="0"/>
              <a:t>Suneet Yadav</a:t>
            </a:r>
          </a:p>
          <a:p>
            <a:r>
              <a:rPr lang="en-IN" dirty="0" smtClean="0"/>
              <a:t>	MCA -3</a:t>
            </a:r>
            <a:r>
              <a:rPr lang="en-IN" baseline="30000" dirty="0" smtClean="0"/>
              <a:t>rd</a:t>
            </a:r>
            <a:r>
              <a:rPr lang="en-IN" dirty="0" smtClean="0"/>
              <a:t> Semester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248400"/>
          </a:xfrm>
        </p:spPr>
        <p:txBody>
          <a:bodyPr/>
          <a:lstStyle/>
          <a:p>
            <a:pPr lvl="0">
              <a:buNone/>
            </a:pPr>
            <a:r>
              <a:rPr lang="en-US" sz="2200" b="1" dirty="0" smtClean="0"/>
              <a:t>2). Main Dashboard </a:t>
            </a:r>
            <a:r>
              <a:rPr lang="en-US" sz="2200" dirty="0" smtClean="0"/>
              <a:t>– After login in, user is directed to the main dashboard of this system where user can perform various operations like adding an employee, deleting an employee.</a:t>
            </a:r>
          </a:p>
          <a:p>
            <a:pPr lvl="0">
              <a:buNone/>
            </a:pPr>
            <a:endParaRPr lang="en-US" sz="2200" dirty="0" smtClean="0"/>
          </a:p>
          <a:p>
            <a:pPr>
              <a:buFont typeface="Arial" pitchFamily="34" charset="0"/>
              <a:buChar char="•"/>
            </a:pPr>
            <a:endParaRPr lang="en-US" sz="2200" dirty="0" smtClean="0"/>
          </a:p>
          <a:p>
            <a:pPr>
              <a:buFont typeface="Arial" pitchFamily="34" charset="0"/>
              <a:buChar char="•"/>
            </a:pPr>
            <a:endParaRPr lang="en-US" sz="2200" dirty="0" smtClean="0"/>
          </a:p>
          <a:p>
            <a:pPr>
              <a:buFont typeface="Arial" pitchFamily="34" charset="0"/>
              <a:buChar char="•"/>
            </a:pPr>
            <a:endParaRPr lang="en-US" sz="2200" dirty="0" smtClean="0"/>
          </a:p>
          <a:p>
            <a:pPr>
              <a:buFont typeface="Arial" pitchFamily="34" charset="0"/>
              <a:buChar char="•"/>
            </a:pPr>
            <a:endParaRPr lang="en-US" sz="2200" dirty="0" smtClean="0"/>
          </a:p>
          <a:p>
            <a:pPr>
              <a:buFont typeface="Arial" pitchFamily="34" charset="0"/>
              <a:buChar char="•"/>
            </a:pPr>
            <a:endParaRPr lang="en-US" sz="2200" dirty="0" smtClean="0"/>
          </a:p>
          <a:p>
            <a:pPr lvl="0">
              <a:buNone/>
            </a:pPr>
            <a:r>
              <a:rPr lang="en-US" sz="2200" dirty="0" smtClean="0"/>
              <a:t>3). </a:t>
            </a:r>
            <a:r>
              <a:rPr lang="en-US" sz="2200" b="1" dirty="0" smtClean="0"/>
              <a:t>View and update employee </a:t>
            </a:r>
            <a:r>
              <a:rPr lang="en-US" sz="2200" dirty="0" smtClean="0"/>
              <a:t>– In order to view and update employee information, the user have to enter employee ID.</a:t>
            </a:r>
          </a:p>
          <a:p>
            <a:pPr>
              <a:buNone/>
            </a:pPr>
            <a:endParaRPr lang="en-US" dirty="0" smtClean="0"/>
          </a:p>
        </p:txBody>
      </p:sp>
      <p:pic>
        <p:nvPicPr>
          <p:cNvPr id="5" name="image2.jpeg"/>
          <p:cNvPicPr/>
          <p:nvPr/>
        </p:nvPicPr>
        <p:blipFill>
          <a:blip r:embed="rId2"/>
          <a:stretch>
            <a:fillRect/>
          </a:stretch>
        </p:blipFill>
        <p:spPr>
          <a:xfrm>
            <a:off x="2286000" y="1447800"/>
            <a:ext cx="4724400" cy="2057400"/>
          </a:xfrm>
          <a:prstGeom prst="rect">
            <a:avLst/>
          </a:prstGeom>
        </p:spPr>
      </p:pic>
      <p:pic>
        <p:nvPicPr>
          <p:cNvPr id="6" name="image5.jpeg"/>
          <p:cNvPicPr/>
          <p:nvPr/>
        </p:nvPicPr>
        <p:blipFill>
          <a:blip r:embed="rId3"/>
          <a:srcRect r="53197" b="43281"/>
          <a:stretch>
            <a:fillRect/>
          </a:stretch>
        </p:blipFill>
        <p:spPr>
          <a:xfrm>
            <a:off x="2057400" y="4572000"/>
            <a:ext cx="5029200" cy="19812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a:bodyPr>
          <a:lstStyle/>
          <a:p>
            <a:pPr>
              <a:buNone/>
            </a:pPr>
            <a:r>
              <a:rPr lang="en-US" sz="2200" b="1" dirty="0" smtClean="0"/>
              <a:t>4).Add employee </a:t>
            </a:r>
            <a:r>
              <a:rPr lang="en-US" sz="2200" dirty="0" smtClean="0"/>
              <a:t>– Here user have to enter all the required credentials to add a new employee to the system.</a:t>
            </a:r>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lvl="0">
              <a:buNone/>
            </a:pPr>
            <a:endParaRPr lang="en-US" sz="2200" dirty="0" smtClean="0"/>
          </a:p>
          <a:p>
            <a:pPr lvl="0">
              <a:buNone/>
            </a:pPr>
            <a:r>
              <a:rPr lang="en-US" sz="2200" dirty="0" smtClean="0"/>
              <a:t>5)</a:t>
            </a:r>
            <a:r>
              <a:rPr lang="en-US" sz="2400" b="1" dirty="0" smtClean="0"/>
              <a:t> Remove employee </a:t>
            </a:r>
            <a:r>
              <a:rPr lang="en-US" sz="2400" dirty="0" smtClean="0"/>
              <a:t>– User has to enter the employee id in order to delete his information from the system.</a:t>
            </a:r>
          </a:p>
          <a:p>
            <a:pPr>
              <a:buNone/>
            </a:pPr>
            <a:endParaRPr lang="en-US" sz="2200" dirty="0" smtClean="0"/>
          </a:p>
          <a:p>
            <a:pPr>
              <a:buNone/>
            </a:pPr>
            <a:endParaRPr lang="en-US" sz="2200" dirty="0"/>
          </a:p>
        </p:txBody>
      </p:sp>
      <p:pic>
        <p:nvPicPr>
          <p:cNvPr id="4" name="image3.jpeg"/>
          <p:cNvPicPr/>
          <p:nvPr/>
        </p:nvPicPr>
        <p:blipFill>
          <a:blip r:embed="rId2"/>
          <a:stretch>
            <a:fillRect/>
          </a:stretch>
        </p:blipFill>
        <p:spPr>
          <a:xfrm>
            <a:off x="1828800" y="1143000"/>
            <a:ext cx="5410200" cy="2895600"/>
          </a:xfrm>
          <a:prstGeom prst="rect">
            <a:avLst/>
          </a:prstGeom>
        </p:spPr>
      </p:pic>
      <p:pic>
        <p:nvPicPr>
          <p:cNvPr id="5" name="image4.jpeg"/>
          <p:cNvPicPr/>
          <p:nvPr/>
        </p:nvPicPr>
        <p:blipFill>
          <a:blip r:embed="rId3"/>
          <a:srcRect b="48159"/>
          <a:stretch>
            <a:fillRect/>
          </a:stretch>
        </p:blipFill>
        <p:spPr>
          <a:xfrm>
            <a:off x="2438400" y="5029200"/>
            <a:ext cx="4572000" cy="16764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7).png"/>
          <p:cNvPicPr>
            <a:picLocks noChangeAspect="1"/>
          </p:cNvPicPr>
          <p:nvPr/>
        </p:nvPicPr>
        <p:blipFill>
          <a:blip r:embed="rId2"/>
          <a:srcRect l="52500" t="21838" r="10000" b="18874"/>
          <a:stretch>
            <a:fillRect/>
          </a:stretch>
        </p:blipFill>
        <p:spPr>
          <a:xfrm>
            <a:off x="457200" y="1295400"/>
            <a:ext cx="8305800" cy="5410200"/>
          </a:xfrm>
          <a:prstGeom prst="rect">
            <a:avLst/>
          </a:prstGeom>
        </p:spPr>
      </p:pic>
      <p:sp>
        <p:nvSpPr>
          <p:cNvPr id="6" name="Title 5"/>
          <p:cNvSpPr>
            <a:spLocks noGrp="1"/>
          </p:cNvSpPr>
          <p:nvPr>
            <p:ph type="title"/>
          </p:nvPr>
        </p:nvSpPr>
        <p:spPr/>
        <p:txBody>
          <a:bodyPr>
            <a:normAutofit/>
          </a:bodyPr>
          <a:lstStyle/>
          <a:p>
            <a:pPr algn="ctr"/>
            <a:r>
              <a:rPr lang="en-IN" dirty="0" smtClean="0">
                <a:solidFill>
                  <a:srgbClr val="FFC000"/>
                </a:solidFill>
              </a:rPr>
              <a:t>Testing</a:t>
            </a:r>
            <a:endParaRPr lang="en-US" dirty="0">
              <a:solidFill>
                <a:srgbClr val="FFC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 </a:t>
            </a:r>
            <a:r>
              <a:rPr lang="en-IN" dirty="0" smtClean="0"/>
              <a:t>		</a:t>
            </a:r>
            <a:r>
              <a:rPr lang="en-IN" dirty="0" smtClean="0">
                <a:solidFill>
                  <a:srgbClr val="FFC000"/>
                </a:solidFill>
              </a:rPr>
              <a:t>Future Scope</a:t>
            </a:r>
            <a:endParaRPr lang="en-US" dirty="0"/>
          </a:p>
        </p:txBody>
      </p:sp>
      <p:sp>
        <p:nvSpPr>
          <p:cNvPr id="4" name="Content Placeholder 3"/>
          <p:cNvSpPr>
            <a:spLocks noGrp="1"/>
          </p:cNvSpPr>
          <p:nvPr>
            <p:ph idx="1"/>
          </p:nvPr>
        </p:nvSpPr>
        <p:spPr/>
        <p:txBody>
          <a:bodyPr>
            <a:normAutofit/>
          </a:bodyPr>
          <a:lstStyle/>
          <a:p>
            <a:pPr>
              <a:buNone/>
            </a:pPr>
            <a:r>
              <a:rPr lang="en-US" sz="2600" dirty="0" smtClean="0"/>
              <a:t>    The GUI and the features added to this system are the basic ones. In future, there will be a better Graphical User Interface and there will be more features added to this system. If Graphical User Interface is improved then this system will be more user friendly and more features added will make this system a lot better and HR will be able to perform more operations</a:t>
            </a:r>
            <a:endParaRPr lang="en-US" sz="2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467600" cy="1143000"/>
          </a:xfrm>
        </p:spPr>
        <p:txBody>
          <a:bodyPr>
            <a:normAutofit fontScale="90000"/>
          </a:bodyPr>
          <a:lstStyle/>
          <a:p>
            <a:r>
              <a:rPr lang="en-IN" dirty="0" smtClean="0"/>
              <a:t>          </a:t>
            </a:r>
            <a:r>
              <a:rPr lang="en-IN" dirty="0" smtClean="0">
                <a:solidFill>
                  <a:srgbClr val="FFC000"/>
                </a:solidFill>
              </a:rPr>
              <a:t>System Requirements</a:t>
            </a:r>
            <a:br>
              <a:rPr lang="en-IN" dirty="0" smtClean="0">
                <a:solidFill>
                  <a:srgbClr val="FFC000"/>
                </a:solidFill>
              </a:rPr>
            </a:br>
            <a:r>
              <a:rPr lang="en-IN" dirty="0" smtClean="0"/>
              <a:t/>
            </a:r>
            <a:br>
              <a:rPr lang="en-IN" dirty="0" smtClean="0"/>
            </a:br>
            <a:r>
              <a:rPr lang="en-IN" sz="2800" dirty="0" smtClean="0">
                <a:solidFill>
                  <a:srgbClr val="99FF99"/>
                </a:solidFill>
              </a:rPr>
              <a:t>Software Require</a:t>
            </a:r>
            <a:endParaRPr lang="en-US" dirty="0">
              <a:solidFill>
                <a:srgbClr val="99FF99"/>
              </a:solidFill>
            </a:endParaRPr>
          </a:p>
        </p:txBody>
      </p:sp>
      <p:sp>
        <p:nvSpPr>
          <p:cNvPr id="3" name="Content Placeholder 2"/>
          <p:cNvSpPr>
            <a:spLocks noGrp="1"/>
          </p:cNvSpPr>
          <p:nvPr>
            <p:ph idx="1"/>
          </p:nvPr>
        </p:nvSpPr>
        <p:spPr>
          <a:xfrm>
            <a:off x="381000" y="1219200"/>
            <a:ext cx="8077200" cy="2667000"/>
          </a:xfrm>
        </p:spPr>
        <p:txBody>
          <a:bodyPr>
            <a:normAutofit fontScale="92500" lnSpcReduction="10000"/>
          </a:bodyPr>
          <a:lstStyle/>
          <a:p>
            <a:pPr>
              <a:buNone/>
            </a:pPr>
            <a:r>
              <a:rPr lang="en-IN" dirty="0" smtClean="0"/>
              <a:t>	</a:t>
            </a:r>
          </a:p>
          <a:p>
            <a:pPr>
              <a:buFont typeface="Wingdings" pitchFamily="2" charset="2"/>
              <a:buChar char="§"/>
            </a:pPr>
            <a:r>
              <a:rPr lang="en-IN" dirty="0" smtClean="0"/>
              <a:t>For Creating IT Office Employees Record       System IDE is required for coding and run GUI based application.</a:t>
            </a:r>
          </a:p>
          <a:p>
            <a:pPr>
              <a:buFont typeface="Wingdings" pitchFamily="2" charset="2"/>
              <a:buChar char="§"/>
            </a:pPr>
            <a:r>
              <a:rPr lang="en-IN" dirty="0" smtClean="0"/>
              <a:t>I have use Apache Net Beans IDE 13 and for Database use MYSQL.</a:t>
            </a:r>
            <a:endParaRPr lang="en-US" dirty="0"/>
          </a:p>
        </p:txBody>
      </p:sp>
      <p:sp>
        <p:nvSpPr>
          <p:cNvPr id="4" name="TextBox 3"/>
          <p:cNvSpPr txBox="1"/>
          <p:nvPr/>
        </p:nvSpPr>
        <p:spPr>
          <a:xfrm>
            <a:off x="2514600" y="3733800"/>
            <a:ext cx="3886200" cy="584775"/>
          </a:xfrm>
          <a:prstGeom prst="rect">
            <a:avLst/>
          </a:prstGeom>
          <a:noFill/>
        </p:spPr>
        <p:txBody>
          <a:bodyPr wrap="square" rtlCol="0">
            <a:spAutoFit/>
          </a:bodyPr>
          <a:lstStyle/>
          <a:p>
            <a:r>
              <a:rPr lang="en-IN" sz="3200" dirty="0" smtClean="0">
                <a:solidFill>
                  <a:srgbClr val="92D050"/>
                </a:solidFill>
              </a:rPr>
              <a:t>Hardware Required</a:t>
            </a:r>
            <a:endParaRPr lang="en-US" sz="3200" dirty="0">
              <a:solidFill>
                <a:srgbClr val="92D050"/>
              </a:solidFill>
            </a:endParaRPr>
          </a:p>
        </p:txBody>
      </p:sp>
      <p:sp>
        <p:nvSpPr>
          <p:cNvPr id="5" name="TextBox 4"/>
          <p:cNvSpPr txBox="1"/>
          <p:nvPr/>
        </p:nvSpPr>
        <p:spPr>
          <a:xfrm>
            <a:off x="762000" y="4495800"/>
            <a:ext cx="8077200" cy="1384995"/>
          </a:xfrm>
          <a:prstGeom prst="rect">
            <a:avLst/>
          </a:prstGeom>
          <a:noFill/>
        </p:spPr>
        <p:txBody>
          <a:bodyPr wrap="square" rtlCol="0">
            <a:spAutoFit/>
          </a:bodyPr>
          <a:lstStyle/>
          <a:p>
            <a:r>
              <a:rPr lang="en-IN" sz="2800" dirty="0" smtClean="0"/>
              <a:t>A Personal Computer A system with at least Pentium dual core processor, 4GB RAM and 128 GB storage.</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a:t>
            </a:r>
            <a:r>
              <a:rPr lang="en-US" dirty="0" smtClean="0">
                <a:solidFill>
                  <a:srgbClr val="FFC000"/>
                </a:solidFill>
              </a:rPr>
              <a:t>Modules</a:t>
            </a:r>
            <a:endParaRPr lang="en-US" dirty="0">
              <a:solidFill>
                <a:srgbClr val="FFC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Splash.java-Start page</a:t>
            </a:r>
          </a:p>
          <a:p>
            <a:r>
              <a:rPr lang="en-US" dirty="0" smtClean="0"/>
              <a:t>Login.java-Login page</a:t>
            </a:r>
          </a:p>
          <a:p>
            <a:r>
              <a:rPr lang="en-US" dirty="0" smtClean="0"/>
              <a:t>Cone.java-MYSQL connection </a:t>
            </a:r>
          </a:p>
          <a:p>
            <a:r>
              <a:rPr lang="en-US" dirty="0" smtClean="0"/>
              <a:t>Home.java-Home Page</a:t>
            </a:r>
          </a:p>
          <a:p>
            <a:r>
              <a:rPr lang="en-US" dirty="0" smtClean="0"/>
              <a:t>AddEmployee.java-For adding employees</a:t>
            </a:r>
          </a:p>
          <a:p>
            <a:r>
              <a:rPr lang="en-US" dirty="0" smtClean="0"/>
              <a:t>ViewEmployee.java-For view details</a:t>
            </a:r>
          </a:p>
          <a:p>
            <a:r>
              <a:rPr lang="en-US" dirty="0" smtClean="0"/>
              <a:t>UpdateEmployee.java-For update information </a:t>
            </a:r>
          </a:p>
          <a:p>
            <a:r>
              <a:rPr lang="en-US" dirty="0" smtClean="0"/>
              <a:t>RemoveEmployee.java-For removing employee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		   Conclusion</a:t>
            </a:r>
            <a:endParaRPr lang="en-US" dirty="0">
              <a:solidFill>
                <a:srgbClr val="FFC000"/>
              </a:solidFill>
            </a:endParaRPr>
          </a:p>
        </p:txBody>
      </p:sp>
      <p:sp>
        <p:nvSpPr>
          <p:cNvPr id="4" name="Content Placeholder 3"/>
          <p:cNvSpPr>
            <a:spLocks noGrp="1"/>
          </p:cNvSpPr>
          <p:nvPr>
            <p:ph idx="1"/>
          </p:nvPr>
        </p:nvSpPr>
        <p:spPr/>
        <p:txBody>
          <a:bodyPr>
            <a:normAutofit fontScale="92500" lnSpcReduction="10000"/>
          </a:bodyPr>
          <a:lstStyle/>
          <a:p>
            <a:r>
              <a:rPr lang="en-US" dirty="0" smtClean="0"/>
              <a:t>The goal of the initiative is to digitize personnel databases in businesses and provide administrators access to computers. Employees and administrators use software as an information system. The user can store his or her database safe and secure for an indefinite amount of time here. Adding, deleting, accessing, and changing employee information is simple and easy using the Employee Management System.</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INDEX</a:t>
            </a:r>
            <a:endParaRPr lang="en-US" dirty="0"/>
          </a:p>
        </p:txBody>
      </p:sp>
      <p:sp>
        <p:nvSpPr>
          <p:cNvPr id="3" name="Content Placeholder 2"/>
          <p:cNvSpPr>
            <a:spLocks noGrp="1"/>
          </p:cNvSpPr>
          <p:nvPr>
            <p:ph idx="1"/>
          </p:nvPr>
        </p:nvSpPr>
        <p:spPr/>
        <p:txBody>
          <a:bodyPr/>
          <a:lstStyle/>
          <a:p>
            <a:pPr marL="550926" indent="-514350">
              <a:buFont typeface="+mj-lt"/>
              <a:buAutoNum type="arabicPeriod"/>
            </a:pPr>
            <a:r>
              <a:rPr lang="en-US" dirty="0" smtClean="0"/>
              <a:t>Objective</a:t>
            </a:r>
          </a:p>
          <a:p>
            <a:pPr marL="550926" indent="-514350">
              <a:buFont typeface="+mj-lt"/>
              <a:buAutoNum type="arabicPeriod"/>
            </a:pPr>
            <a:r>
              <a:rPr lang="en-US" dirty="0" smtClean="0"/>
              <a:t>Methodology</a:t>
            </a:r>
          </a:p>
          <a:p>
            <a:pPr marL="550926" indent="-514350">
              <a:buFont typeface="+mj-lt"/>
              <a:buAutoNum type="arabicPeriod"/>
            </a:pPr>
            <a:r>
              <a:rPr lang="en-US" dirty="0" smtClean="0"/>
              <a:t>Data Flow Diagram </a:t>
            </a:r>
            <a:endParaRPr lang="en-US" dirty="0" smtClean="0"/>
          </a:p>
          <a:p>
            <a:pPr marL="550926" indent="-514350">
              <a:buFont typeface="+mj-lt"/>
              <a:buAutoNum type="arabicPeriod"/>
            </a:pPr>
            <a:r>
              <a:rPr lang="en-US" dirty="0" smtClean="0"/>
              <a:t>Implementation and Result.</a:t>
            </a:r>
          </a:p>
          <a:p>
            <a:pPr marL="550926" indent="-514350">
              <a:buFont typeface="+mj-lt"/>
              <a:buAutoNum type="arabicPeriod"/>
            </a:pPr>
            <a:r>
              <a:rPr lang="en-US" dirty="0" smtClean="0"/>
              <a:t>Future Scope</a:t>
            </a:r>
          </a:p>
          <a:p>
            <a:pPr marL="550926" indent="-514350">
              <a:buFont typeface="+mj-lt"/>
              <a:buAutoNum type="arabicPeriod"/>
            </a:pPr>
            <a:r>
              <a:rPr lang="en-US" dirty="0" smtClean="0"/>
              <a:t>System Requirements</a:t>
            </a:r>
          </a:p>
          <a:p>
            <a:pPr marL="550926" indent="-514350">
              <a:buFont typeface="+mj-lt"/>
              <a:buAutoNum type="arabicPeriod"/>
            </a:pPr>
            <a:r>
              <a:rPr lang="en-US" dirty="0" smtClean="0"/>
              <a:t>Conclusion</a:t>
            </a:r>
          </a:p>
          <a:p>
            <a:pPr marL="550926" indent="-514350">
              <a:buFont typeface="+mj-lt"/>
              <a:buAutoNum type="arabicPeriod"/>
            </a:pPr>
            <a:endParaRPr lang="en-US" dirty="0" smtClean="0"/>
          </a:p>
          <a:p>
            <a:pPr marL="550926"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IN" dirty="0" smtClean="0">
                <a:solidFill>
                  <a:srgbClr val="FFC000"/>
                </a:solidFill>
              </a:rPr>
              <a:t>Submitted To Department of Computer Application</a:t>
            </a:r>
            <a:endParaRPr lang="en-US" dirty="0">
              <a:solidFill>
                <a:srgbClr val="FFC000"/>
              </a:solidFill>
            </a:endParaRPr>
          </a:p>
        </p:txBody>
      </p:sp>
      <p:sp>
        <p:nvSpPr>
          <p:cNvPr id="5" name="TextBox 4"/>
          <p:cNvSpPr txBox="1"/>
          <p:nvPr/>
        </p:nvSpPr>
        <p:spPr>
          <a:xfrm>
            <a:off x="533400" y="1676400"/>
            <a:ext cx="8001000" cy="4493538"/>
          </a:xfrm>
          <a:prstGeom prst="rect">
            <a:avLst/>
          </a:prstGeom>
          <a:noFill/>
        </p:spPr>
        <p:txBody>
          <a:bodyPr wrap="square" rtlCol="0">
            <a:spAutoFit/>
          </a:bodyPr>
          <a:lstStyle/>
          <a:p>
            <a:endParaRPr lang="en-IN" sz="3200" dirty="0" smtClean="0"/>
          </a:p>
          <a:p>
            <a:endParaRPr lang="en-IN" sz="3200" dirty="0" smtClean="0"/>
          </a:p>
          <a:p>
            <a:r>
              <a:rPr lang="en-IN" sz="3200" dirty="0" smtClean="0"/>
              <a:t>In a partial fulfilment of the requirements for the degree of Masters of Computer Application.</a:t>
            </a:r>
          </a:p>
          <a:p>
            <a:endParaRPr lang="en-IN" dirty="0" smtClean="0"/>
          </a:p>
          <a:p>
            <a:endParaRPr lang="en-IN" dirty="0" smtClean="0"/>
          </a:p>
          <a:p>
            <a:endParaRPr lang="en-IN" dirty="0" smtClean="0"/>
          </a:p>
          <a:p>
            <a:endParaRPr lang="en-IN" sz="2400" dirty="0" smtClean="0"/>
          </a:p>
          <a:p>
            <a:r>
              <a:rPr lang="en-IN" sz="2400" dirty="0" smtClean="0"/>
              <a:t>Under the supervision of –</a:t>
            </a:r>
          </a:p>
          <a:p>
            <a:r>
              <a:rPr lang="en-IN" sz="2400" dirty="0" smtClean="0"/>
              <a:t>Mr.Pankaj  </a:t>
            </a:r>
            <a:r>
              <a:rPr lang="en-IN" sz="2400" dirty="0" smtClean="0"/>
              <a:t>Sir</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3).png"/>
          <p:cNvPicPr/>
          <p:nvPr/>
        </p:nvPicPr>
        <p:blipFill>
          <a:blip r:embed="rId2"/>
          <a:stretch>
            <a:fillRect/>
          </a:stretch>
        </p:blipFill>
        <p:spPr>
          <a:xfrm>
            <a:off x="1335945" y="651294"/>
            <a:ext cx="6472109" cy="555541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5562600" cy="1143000"/>
          </a:xfrm>
        </p:spPr>
        <p:txBody>
          <a:bodyPr/>
          <a:lstStyle/>
          <a:p>
            <a:r>
              <a:rPr lang="en-IN" dirty="0" smtClean="0"/>
              <a:t>		</a:t>
            </a:r>
            <a:r>
              <a:rPr lang="en-IN" dirty="0" smtClean="0">
                <a:solidFill>
                  <a:srgbClr val="FFC000"/>
                </a:solidFill>
              </a:rPr>
              <a:t>Objectives</a:t>
            </a:r>
            <a:endParaRPr lang="en-US" dirty="0">
              <a:solidFill>
                <a:srgbClr val="FFC000"/>
              </a:solidFill>
            </a:endParaRPr>
          </a:p>
        </p:txBody>
      </p:sp>
      <p:sp>
        <p:nvSpPr>
          <p:cNvPr id="3" name="Content Placeholder 2"/>
          <p:cNvSpPr>
            <a:spLocks noGrp="1"/>
          </p:cNvSpPr>
          <p:nvPr>
            <p:ph idx="1"/>
          </p:nvPr>
        </p:nvSpPr>
        <p:spPr>
          <a:xfrm>
            <a:off x="457200" y="1295400"/>
            <a:ext cx="7467600" cy="5257800"/>
          </a:xfrm>
        </p:spPr>
        <p:txBody>
          <a:bodyPr>
            <a:normAutofit fontScale="70000" lnSpcReduction="20000"/>
          </a:bodyPr>
          <a:lstStyle/>
          <a:p>
            <a:pPr>
              <a:buNone/>
            </a:pPr>
            <a:r>
              <a:rPr lang="en-US" dirty="0" smtClean="0"/>
              <a:t>      The objective of this work is to give a complete approach to personnel information management. This will be accomplished by developing and deploying an HR management system that will result in a significant shift in the way employee data is managed.</a:t>
            </a:r>
          </a:p>
          <a:p>
            <a:pPr>
              <a:buNone/>
            </a:pPr>
            <a:r>
              <a:rPr lang="en-US" dirty="0" smtClean="0"/>
              <a:t>	</a:t>
            </a:r>
          </a:p>
          <a:p>
            <a:pPr>
              <a:buNone/>
            </a:pPr>
            <a:r>
              <a:rPr lang="en-US" dirty="0" smtClean="0"/>
              <a:t>This system's objectives include the following:</a:t>
            </a:r>
          </a:p>
          <a:p>
            <a:pPr>
              <a:buNone/>
            </a:pPr>
            <a:r>
              <a:rPr lang="en-US" dirty="0" smtClean="0"/>
              <a:t>  </a:t>
            </a:r>
          </a:p>
          <a:p>
            <a:pPr lvl="0"/>
            <a:r>
              <a:rPr lang="en-US" dirty="0" smtClean="0"/>
              <a:t>Design of an HR management system to meet needs such as adding and deleting employees, viewing and printing employee data, and updating employee information.</a:t>
            </a:r>
          </a:p>
          <a:p>
            <a:pPr lvl="0"/>
            <a:r>
              <a:rPr lang="en-US" dirty="0" smtClean="0"/>
              <a:t>Employee data is stored in a well-designed database.</a:t>
            </a:r>
          </a:p>
          <a:p>
            <a:pPr lvl="0"/>
            <a:r>
              <a:rPr lang="en-US" dirty="0" smtClean="0"/>
              <a:t>An easy-to-use interface that will let user interact with the system.</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304800"/>
            <a:ext cx="3352800" cy="723275"/>
          </a:xfrm>
          <a:prstGeom prst="rect">
            <a:avLst/>
          </a:prstGeom>
          <a:noFill/>
        </p:spPr>
        <p:txBody>
          <a:bodyPr wrap="square" rtlCol="0">
            <a:spAutoFit/>
          </a:bodyPr>
          <a:lstStyle/>
          <a:p>
            <a:r>
              <a:rPr lang="en-US" sz="4100" dirty="0" smtClean="0">
                <a:solidFill>
                  <a:srgbClr val="FFC000"/>
                </a:solidFill>
              </a:rPr>
              <a:t>Methodology</a:t>
            </a:r>
            <a:endParaRPr lang="en-US" sz="4100" dirty="0">
              <a:solidFill>
                <a:srgbClr val="FFC000"/>
              </a:solidFill>
            </a:endParaRPr>
          </a:p>
        </p:txBody>
      </p:sp>
      <p:sp>
        <p:nvSpPr>
          <p:cNvPr id="11" name="Title 8"/>
          <p:cNvSpPr>
            <a:spLocks noGrp="1"/>
          </p:cNvSpPr>
          <p:nvPr>
            <p:ph idx="1"/>
          </p:nvPr>
        </p:nvSpPr>
        <p:spPr>
          <a:xfrm>
            <a:off x="228600" y="1524000"/>
            <a:ext cx="8915400" cy="4525963"/>
          </a:xfrm>
        </p:spPr>
        <p:txBody>
          <a:bodyPr>
            <a:normAutofit/>
          </a:bodyPr>
          <a:lstStyle/>
          <a:p>
            <a:pPr>
              <a:buNone/>
            </a:pPr>
            <a:r>
              <a:rPr lang="en-US" sz="2400" dirty="0" smtClean="0"/>
              <a:t>The methodology to complete this project is as follows:</a:t>
            </a:r>
          </a:p>
          <a:p>
            <a:pPr>
              <a:buFont typeface="Courier New" pitchFamily="49" charset="0"/>
              <a:buChar char="o"/>
            </a:pPr>
            <a:r>
              <a:rPr lang="en-US" sz="2400" dirty="0" smtClean="0"/>
              <a:t> I explored net beans, concepts of swings and applets.</a:t>
            </a:r>
          </a:p>
          <a:p>
            <a:pPr lvl="0">
              <a:buFont typeface="Courier New" pitchFamily="49" charset="0"/>
              <a:buChar char="o"/>
            </a:pPr>
            <a:r>
              <a:rPr lang="en-US" sz="2400" dirty="0" smtClean="0"/>
              <a:t>For further and a deeper understanding, I even referred to some articles, books, journals, websites and news articles.</a:t>
            </a:r>
          </a:p>
          <a:p>
            <a:pPr>
              <a:buNone/>
            </a:pPr>
            <a:r>
              <a:rPr lang="en-US" dirty="0" smtClean="0"/>
              <a:t> Some important concepts of my project.</a:t>
            </a:r>
          </a:p>
          <a:p>
            <a:pPr>
              <a:buFont typeface="Wingdings" pitchFamily="2" charset="2"/>
              <a:buChar char="v"/>
            </a:pPr>
            <a:r>
              <a:rPr lang="en-US" sz="2200" dirty="0" smtClean="0"/>
              <a:t>Net Beans</a:t>
            </a:r>
          </a:p>
          <a:p>
            <a:pPr>
              <a:buFont typeface="Wingdings" pitchFamily="2" charset="2"/>
              <a:buChar char="v"/>
            </a:pPr>
            <a:r>
              <a:rPr lang="en-US" sz="2200" dirty="0" smtClean="0"/>
              <a:t>Java</a:t>
            </a:r>
          </a:p>
          <a:p>
            <a:pPr>
              <a:buFont typeface="Wingdings" pitchFamily="2" charset="2"/>
              <a:buChar char="v"/>
            </a:pPr>
            <a:r>
              <a:rPr lang="en-US" sz="2200" dirty="0" smtClean="0"/>
              <a:t>Swing</a:t>
            </a:r>
          </a:p>
          <a:p>
            <a:pPr>
              <a:buFont typeface="Wingdings" pitchFamily="2" charset="2"/>
              <a:buChar char="v"/>
            </a:pPr>
            <a:r>
              <a:rPr lang="en-US" sz="2200" dirty="0" smtClean="0"/>
              <a:t>SQL(structured query language)</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457200"/>
            <a:ext cx="4724400" cy="723275"/>
          </a:xfrm>
          <a:prstGeom prst="rect">
            <a:avLst/>
          </a:prstGeom>
        </p:spPr>
        <p:txBody>
          <a:bodyPr wrap="square">
            <a:spAutoFit/>
          </a:bodyPr>
          <a:lstStyle/>
          <a:p>
            <a:r>
              <a:rPr lang="en-US" sz="4100" dirty="0" smtClean="0">
                <a:solidFill>
                  <a:srgbClr val="FFC000"/>
                </a:solidFill>
              </a:rPr>
              <a:t>Data Flow Diagram</a:t>
            </a:r>
            <a:endParaRPr lang="en-US" sz="4100" dirty="0">
              <a:solidFill>
                <a:srgbClr val="FFC000"/>
              </a:solidFill>
            </a:endParaRPr>
          </a:p>
        </p:txBody>
      </p:sp>
      <p:pic>
        <p:nvPicPr>
          <p:cNvPr id="6" name="Picture 5" descr="2023-02-27 (5).png"/>
          <p:cNvPicPr>
            <a:picLocks noChangeAspect="1"/>
          </p:cNvPicPr>
          <p:nvPr/>
        </p:nvPicPr>
        <p:blipFill>
          <a:blip r:embed="rId2"/>
          <a:srcRect l="26667" t="21838" r="29167" b="12945"/>
          <a:stretch>
            <a:fillRect/>
          </a:stretch>
        </p:blipFill>
        <p:spPr>
          <a:xfrm>
            <a:off x="1828800" y="1600200"/>
            <a:ext cx="5334000" cy="44282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mpany.png"/>
          <p:cNvPicPr>
            <a:picLocks noChangeAspect="1"/>
          </p:cNvPicPr>
          <p:nvPr/>
        </p:nvPicPr>
        <p:blipFill>
          <a:blip r:embed="rId2"/>
          <a:stretch>
            <a:fillRect/>
          </a:stretch>
        </p:blipFill>
        <p:spPr>
          <a:xfrm>
            <a:off x="1143000" y="1828800"/>
            <a:ext cx="6553200" cy="3962400"/>
          </a:xfrm>
          <a:prstGeom prst="rect">
            <a:avLst/>
          </a:prstGeom>
        </p:spPr>
      </p:pic>
      <p:sp>
        <p:nvSpPr>
          <p:cNvPr id="5" name="Rectangle 4"/>
          <p:cNvSpPr/>
          <p:nvPr/>
        </p:nvSpPr>
        <p:spPr>
          <a:xfrm>
            <a:off x="2895600" y="685800"/>
            <a:ext cx="3220753" cy="723275"/>
          </a:xfrm>
          <a:prstGeom prst="rect">
            <a:avLst/>
          </a:prstGeom>
        </p:spPr>
        <p:txBody>
          <a:bodyPr wrap="none">
            <a:spAutoFit/>
          </a:bodyPr>
          <a:lstStyle/>
          <a:p>
            <a:r>
              <a:rPr lang="en-US" sz="4100" dirty="0" smtClean="0">
                <a:solidFill>
                  <a:srgbClr val="FFC000"/>
                </a:solidFill>
              </a:rPr>
              <a:t>E-R Diagram</a:t>
            </a:r>
            <a:endParaRPr lang="en-US" sz="4100" dirty="0">
              <a:solidFill>
                <a:srgbClr val="FFC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600200"/>
            <a:ext cx="8458200" cy="4525963"/>
          </a:xfrm>
        </p:spPr>
        <p:txBody>
          <a:bodyPr>
            <a:normAutofit/>
          </a:bodyPr>
          <a:lstStyle/>
          <a:p>
            <a:pPr>
              <a:buNone/>
            </a:pPr>
            <a:r>
              <a:rPr lang="en-US" dirty="0" smtClean="0"/>
              <a:t>   </a:t>
            </a:r>
            <a:r>
              <a:rPr lang="en-US" sz="2000" dirty="0" smtClean="0"/>
              <a:t>Following are the screens of the Employee Management System where you can see all the features of this system in use and you can also see the GUI of the system:</a:t>
            </a:r>
          </a:p>
          <a:p>
            <a:pPr>
              <a:buNone/>
            </a:pPr>
            <a:endParaRPr lang="en-US" sz="2000" dirty="0" smtClean="0"/>
          </a:p>
          <a:p>
            <a:pPr lvl="0">
              <a:buNone/>
            </a:pPr>
            <a:r>
              <a:rPr lang="en-US" sz="2000" b="1" dirty="0" smtClean="0"/>
              <a:t>1).Login frame </a:t>
            </a:r>
            <a:r>
              <a:rPr lang="en-US" sz="2000" dirty="0" smtClean="0"/>
              <a:t>– This is the login frame of this system where user have to enter the required credentials to have access for the main dashboard.</a:t>
            </a:r>
          </a:p>
          <a:p>
            <a:pPr>
              <a:buNone/>
            </a:pPr>
            <a:endParaRPr lang="en-US" dirty="0"/>
          </a:p>
        </p:txBody>
      </p:sp>
      <p:sp>
        <p:nvSpPr>
          <p:cNvPr id="10" name="Title 1"/>
          <p:cNvSpPr>
            <a:spLocks noGrp="1"/>
          </p:cNvSpPr>
          <p:nvPr>
            <p:ph type="title"/>
          </p:nvPr>
        </p:nvSpPr>
        <p:spPr>
          <a:xfrm>
            <a:off x="0" y="304800"/>
            <a:ext cx="8610600" cy="1143000"/>
          </a:xfrm>
        </p:spPr>
        <p:txBody>
          <a:bodyPr>
            <a:normAutofit fontScale="90000"/>
          </a:bodyPr>
          <a:lstStyle/>
          <a:p>
            <a:r>
              <a:rPr lang="en-IN" dirty="0" smtClean="0"/>
              <a:t>		</a:t>
            </a:r>
            <a:r>
              <a:rPr lang="en-IN" dirty="0" smtClean="0">
                <a:solidFill>
                  <a:srgbClr val="FFC000"/>
                </a:solidFill>
              </a:rPr>
              <a:t>Implementation and  Result</a:t>
            </a:r>
            <a:endParaRPr lang="en-US" dirty="0">
              <a:solidFill>
                <a:srgbClr val="FFC000"/>
              </a:solidFill>
            </a:endParaRPr>
          </a:p>
        </p:txBody>
      </p:sp>
      <p:pic>
        <p:nvPicPr>
          <p:cNvPr id="11" name="image1.png"/>
          <p:cNvPicPr/>
          <p:nvPr/>
        </p:nvPicPr>
        <p:blipFill>
          <a:blip r:embed="rId2"/>
          <a:srcRect r="47318" b="38587"/>
          <a:stretch>
            <a:fillRect/>
          </a:stretch>
        </p:blipFill>
        <p:spPr>
          <a:xfrm>
            <a:off x="2209800" y="4267200"/>
            <a:ext cx="4114800" cy="2286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780</TotalTime>
  <Words>514</Words>
  <Application>Microsoft Office PowerPoint</Application>
  <PresentationFormat>On-screen Show (4:3)</PresentationFormat>
  <Paragraphs>83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Technic</vt:lpstr>
      <vt:lpstr>MINI PROJECT ON  IT Office employees record system</vt:lpstr>
      <vt:lpstr>                 INDEX</vt:lpstr>
      <vt:lpstr>Submitted To Department of Computer Application</vt:lpstr>
      <vt:lpstr>Slide 4</vt:lpstr>
      <vt:lpstr>  Objectives</vt:lpstr>
      <vt:lpstr>Slide 6</vt:lpstr>
      <vt:lpstr>Slide 7</vt:lpstr>
      <vt:lpstr>Slide 8</vt:lpstr>
      <vt:lpstr>  Implementation and  Result</vt:lpstr>
      <vt:lpstr>Slide 10</vt:lpstr>
      <vt:lpstr>Slide 11</vt:lpstr>
      <vt:lpstr>Testing</vt:lpstr>
      <vt:lpstr>   Future Scope</vt:lpstr>
      <vt:lpstr>          System Requirements  Software Require</vt:lpstr>
      <vt:lpstr>   Modules</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Suneet</dc:creator>
  <cp:lastModifiedBy>Suneet</cp:lastModifiedBy>
  <cp:revision>80</cp:revision>
  <dcterms:created xsi:type="dcterms:W3CDTF">2022-12-01T18:35:53Z</dcterms:created>
  <dcterms:modified xsi:type="dcterms:W3CDTF">2023-02-26T21:29:51Z</dcterms:modified>
</cp:coreProperties>
</file>