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0C7A56-9597-4046-B36B-98D711F4A9DE}" type="datetimeFigureOut">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D5AF4-CD47-4678-8F87-81B866117F8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0C7A56-9597-4046-B36B-98D711F4A9DE}" type="datetimeFigureOut">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D5AF4-CD47-4678-8F87-81B866117F8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0C7A56-9597-4046-B36B-98D711F4A9DE}" type="datetimeFigureOut">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D5AF4-CD47-4678-8F87-81B866117F8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0C7A56-9597-4046-B36B-98D711F4A9DE}" type="datetimeFigureOut">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D5AF4-CD47-4678-8F87-81B866117F8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0C7A56-9597-4046-B36B-98D711F4A9DE}" type="datetimeFigureOut">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D5AF4-CD47-4678-8F87-81B866117F8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0C7A56-9597-4046-B36B-98D711F4A9DE}" type="datetimeFigureOut">
              <a:rPr lang="en-US" smtClean="0"/>
              <a:t>7/18/2016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CD5AF4-CD47-4678-8F87-81B866117F8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0C7A56-9597-4046-B36B-98D711F4A9DE}" type="datetimeFigureOut">
              <a:rPr lang="en-US" smtClean="0"/>
              <a:t>7/18/2016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CD5AF4-CD47-4678-8F87-81B866117F8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0C7A56-9597-4046-B36B-98D711F4A9DE}" type="datetimeFigureOut">
              <a:rPr lang="en-US" smtClean="0"/>
              <a:t>7/18/2016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CD5AF4-CD47-4678-8F87-81B866117F8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0C7A56-9597-4046-B36B-98D711F4A9DE}" type="datetimeFigureOut">
              <a:rPr lang="en-US" smtClean="0"/>
              <a:t>7/18/2016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CD5AF4-CD47-4678-8F87-81B866117F8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0C7A56-9597-4046-B36B-98D711F4A9DE}" type="datetimeFigureOut">
              <a:rPr lang="en-US" smtClean="0"/>
              <a:t>7/18/2016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CD5AF4-CD47-4678-8F87-81B866117F8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0C7A56-9597-4046-B36B-98D711F4A9DE}" type="datetimeFigureOut">
              <a:rPr lang="en-US" smtClean="0"/>
              <a:t>7/18/2016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CD5AF4-CD47-4678-8F87-81B866117F8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0C7A56-9597-4046-B36B-98D711F4A9DE}" type="datetimeFigureOut">
              <a:rPr lang="en-US" smtClean="0"/>
              <a:t>7/18/2016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CD5AF4-CD47-4678-8F87-81B866117F8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848600" cy="838199"/>
          </a:xfrm>
        </p:spPr>
        <p:txBody>
          <a:bodyPr/>
          <a:lstStyle/>
          <a:p>
            <a:r>
              <a:rPr lang="en-US" dirty="0" smtClean="0"/>
              <a:t>Control Statements in C</a:t>
            </a:r>
            <a:endParaRPr lang="en-US" dirty="0"/>
          </a:p>
        </p:txBody>
      </p:sp>
      <p:sp>
        <p:nvSpPr>
          <p:cNvPr id="3" name="Subtitle 2"/>
          <p:cNvSpPr>
            <a:spLocks noGrp="1"/>
          </p:cNvSpPr>
          <p:nvPr>
            <p:ph type="subTitle" idx="1"/>
          </p:nvPr>
        </p:nvSpPr>
        <p:spPr>
          <a:xfrm>
            <a:off x="228600" y="1219200"/>
            <a:ext cx="8610600" cy="5257800"/>
          </a:xfrm>
        </p:spPr>
        <p:txBody>
          <a:bodyPr>
            <a:normAutofit/>
          </a:bodyPr>
          <a:lstStyle/>
          <a:p>
            <a:pPr algn="l"/>
            <a:r>
              <a:rPr lang="en-US" sz="2200" dirty="0" smtClean="0">
                <a:solidFill>
                  <a:schemeClr val="tx1"/>
                </a:solidFill>
              </a:rPr>
              <a:t> C provides 2 kinds of  control flow</a:t>
            </a:r>
          </a:p>
          <a:p>
            <a:pPr algn="l">
              <a:buFont typeface="Wingdings" pitchFamily="2" charset="2"/>
              <a:buChar char="ü"/>
            </a:pPr>
            <a:r>
              <a:rPr lang="en-US" sz="2200" dirty="0">
                <a:solidFill>
                  <a:schemeClr val="tx1"/>
                </a:solidFill>
              </a:rPr>
              <a:t> </a:t>
            </a:r>
            <a:r>
              <a:rPr lang="en-US" sz="2200" dirty="0" smtClean="0">
                <a:solidFill>
                  <a:schemeClr val="tx1"/>
                </a:solidFill>
              </a:rPr>
              <a:t>      Branching </a:t>
            </a:r>
          </a:p>
          <a:p>
            <a:pPr algn="l">
              <a:buFont typeface="Wingdings" pitchFamily="2" charset="2"/>
              <a:buChar char="ü"/>
            </a:pPr>
            <a:r>
              <a:rPr lang="en-US" sz="2200" dirty="0">
                <a:solidFill>
                  <a:schemeClr val="tx1"/>
                </a:solidFill>
              </a:rPr>
              <a:t> </a:t>
            </a:r>
            <a:r>
              <a:rPr lang="en-US" sz="2200" dirty="0" smtClean="0">
                <a:solidFill>
                  <a:schemeClr val="tx1"/>
                </a:solidFill>
              </a:rPr>
              <a:t>       Looping</a:t>
            </a:r>
          </a:p>
          <a:p>
            <a:pPr lvl="1" algn="l">
              <a:lnSpc>
                <a:spcPct val="150000"/>
              </a:lnSpc>
              <a:spcBef>
                <a:spcPts val="0"/>
              </a:spcBef>
            </a:pPr>
            <a:r>
              <a:rPr lang="en-US" sz="2200" dirty="0" smtClean="0">
                <a:solidFill>
                  <a:schemeClr val="tx1"/>
                </a:solidFill>
              </a:rPr>
              <a:t>Branching  </a:t>
            </a:r>
            <a:r>
              <a:rPr lang="en-US" sz="2200" dirty="0">
                <a:solidFill>
                  <a:schemeClr val="tx1"/>
                </a:solidFill>
              </a:rPr>
              <a:t>is deciding what actions to take and looping is deciding how many times to take a certain action</a:t>
            </a:r>
            <a:r>
              <a:rPr lang="en-US" sz="2200" dirty="0" smtClean="0">
                <a:solidFill>
                  <a:schemeClr val="tx1"/>
                </a:solidFill>
              </a:rPr>
              <a:t>.</a:t>
            </a:r>
          </a:p>
          <a:p>
            <a:pPr lvl="1" algn="l">
              <a:lnSpc>
                <a:spcPct val="150000"/>
              </a:lnSpc>
              <a:spcBef>
                <a:spcPts val="0"/>
              </a:spcBef>
            </a:pPr>
            <a:r>
              <a:rPr lang="en-US" sz="2200" b="1" u="sng" dirty="0" smtClean="0">
                <a:solidFill>
                  <a:schemeClr val="tx1"/>
                </a:solidFill>
              </a:rPr>
              <a:t>Branching: The if-else Statement</a:t>
            </a:r>
          </a:p>
          <a:p>
            <a:pPr lvl="1" algn="l">
              <a:lnSpc>
                <a:spcPct val="150000"/>
              </a:lnSpc>
              <a:spcBef>
                <a:spcPts val="0"/>
              </a:spcBef>
            </a:pPr>
            <a:r>
              <a:rPr lang="en-US" sz="2200" b="1" dirty="0">
                <a:solidFill>
                  <a:schemeClr val="tx1"/>
                </a:solidFill>
              </a:rPr>
              <a:t>	</a:t>
            </a:r>
            <a:r>
              <a:rPr lang="en-US" sz="2200" b="1" dirty="0" smtClean="0">
                <a:solidFill>
                  <a:schemeClr val="tx1"/>
                </a:solidFill>
              </a:rPr>
              <a:t>Syntax of if </a:t>
            </a:r>
            <a:r>
              <a:rPr lang="en-US" sz="2200" dirty="0" smtClean="0">
                <a:solidFill>
                  <a:schemeClr val="tx1"/>
                </a:solidFill>
              </a:rPr>
              <a:t>statement:-  </a:t>
            </a:r>
            <a:r>
              <a:rPr lang="en-US" sz="2200" i="1" dirty="0" smtClean="0">
                <a:solidFill>
                  <a:schemeClr val="tx1"/>
                </a:solidFill>
              </a:rPr>
              <a:t>if (expr) statement</a:t>
            </a:r>
          </a:p>
          <a:p>
            <a:pPr lvl="1" algn="l">
              <a:lnSpc>
                <a:spcPct val="150000"/>
              </a:lnSpc>
              <a:spcBef>
                <a:spcPts val="0"/>
              </a:spcBef>
            </a:pPr>
            <a:r>
              <a:rPr lang="en-US" sz="2200" dirty="0" smtClean="0">
                <a:solidFill>
                  <a:schemeClr val="tx1"/>
                </a:solidFill>
              </a:rPr>
              <a:t>The statement  will be executed only if the expr has a nonzero value. i.e if expr is true. If the expr is false then the statement will be ignored.</a:t>
            </a:r>
          </a:p>
          <a:p>
            <a:pPr lvl="1" algn="l">
              <a:lnSpc>
                <a:spcPct val="150000"/>
              </a:lnSpc>
              <a:spcBef>
                <a:spcPts val="0"/>
              </a:spcBef>
            </a:pPr>
            <a:endParaRPr lang="en-US" sz="2400" b="1"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381000"/>
            <a:ext cx="8382000" cy="6172200"/>
          </a:xfrm>
        </p:spPr>
        <p:txBody>
          <a:bodyPr>
            <a:normAutofit/>
          </a:bodyPr>
          <a:lstStyle/>
          <a:p>
            <a:pPr>
              <a:buNone/>
            </a:pPr>
            <a:r>
              <a:rPr lang="en-US" sz="2200" b="1" u="sng" dirty="0" smtClean="0">
                <a:solidFill>
                  <a:schemeClr val="tx1"/>
                </a:solidFill>
              </a:rPr>
              <a:t>Syntax of   if-else  statement:-  </a:t>
            </a:r>
          </a:p>
          <a:p>
            <a:pPr>
              <a:buNone/>
            </a:pPr>
            <a:r>
              <a:rPr lang="en-US" sz="2200" b="1" dirty="0"/>
              <a:t> </a:t>
            </a:r>
            <a:r>
              <a:rPr lang="en-US" sz="2200" b="1" dirty="0" smtClean="0"/>
              <a:t>                </a:t>
            </a:r>
            <a:r>
              <a:rPr lang="en-US" sz="2200" i="1" dirty="0" smtClean="0"/>
              <a:t>if (expr) statement1 else statement2</a:t>
            </a:r>
          </a:p>
          <a:p>
            <a:pPr algn="just">
              <a:buNone/>
            </a:pPr>
            <a:r>
              <a:rPr lang="en-US" sz="2200" dirty="0" smtClean="0"/>
              <a:t>     If the expr has a nonzero value, then statement1 will be executed otherwise, statement2 will be executed.</a:t>
            </a:r>
          </a:p>
          <a:p>
            <a:pPr algn="just">
              <a:buNone/>
            </a:pPr>
            <a:r>
              <a:rPr lang="en-US" sz="2200" dirty="0" smtClean="0"/>
              <a:t> </a:t>
            </a:r>
            <a:r>
              <a:rPr lang="en-US" sz="2200" b="1" u="sng" dirty="0" smtClean="0"/>
              <a:t>Conditional Operator or(</a:t>
            </a:r>
            <a:r>
              <a:rPr lang="en-US" sz="2200" b="1" u="sng" dirty="0"/>
              <a:t>? : </a:t>
            </a:r>
            <a:r>
              <a:rPr lang="en-US" sz="2200" b="1" u="sng" dirty="0" smtClean="0"/>
              <a:t>Operator )</a:t>
            </a:r>
          </a:p>
          <a:p>
            <a:pPr algn="just"/>
            <a:r>
              <a:rPr lang="en-US" sz="2200" dirty="0"/>
              <a:t>The ? : operator is just like an if ... else statement except that because it is an operator you can use it within expressions.</a:t>
            </a:r>
          </a:p>
          <a:p>
            <a:pPr algn="just"/>
            <a:r>
              <a:rPr lang="en-US" sz="2200" b="1" dirty="0"/>
              <a:t>? :</a:t>
            </a:r>
            <a:r>
              <a:rPr lang="en-US" sz="2200" dirty="0"/>
              <a:t> is a ternary operator in that it takes three values, this is the only ternary operator C has.</a:t>
            </a:r>
          </a:p>
          <a:p>
            <a:pPr algn="just">
              <a:buNone/>
            </a:pPr>
            <a:r>
              <a:rPr lang="en-US" sz="2200" b="1" u="sng" dirty="0" smtClean="0"/>
              <a:t>Syntax </a:t>
            </a:r>
            <a:endParaRPr lang="en-US" sz="2200" b="1" u="sng" dirty="0"/>
          </a:p>
          <a:p>
            <a:pPr algn="just"/>
            <a:r>
              <a:rPr lang="en-US" sz="2200" i="1" dirty="0"/>
              <a:t>if condition is true ? then X return value : otherwise Y value</a:t>
            </a:r>
            <a:r>
              <a:rPr lang="en-US" sz="2200" i="1" dirty="0" smtClean="0"/>
              <a:t>;</a:t>
            </a:r>
          </a:p>
          <a:p>
            <a:pPr algn="just">
              <a:buNone/>
            </a:pPr>
            <a:endParaRPr lang="en-US" sz="2200" i="1" dirty="0"/>
          </a:p>
          <a:p>
            <a:pPr>
              <a:buNone/>
            </a:pPr>
            <a:r>
              <a:rPr lang="en-US" sz="2200" b="1" u="sng" dirty="0" smtClean="0"/>
              <a:t>switch </a:t>
            </a:r>
            <a:r>
              <a:rPr lang="en-US" sz="2200" b="1" u="sng" dirty="0"/>
              <a:t>statement:</a:t>
            </a:r>
          </a:p>
          <a:p>
            <a:r>
              <a:rPr lang="en-US" sz="2200" dirty="0"/>
              <a:t>The switch statement is much like a nested if .. else </a:t>
            </a:r>
            <a:r>
              <a:rPr lang="en-US" sz="2200" dirty="0" smtClean="0"/>
              <a:t>statement</a:t>
            </a:r>
            <a:endParaRPr lang="en-US" sz="2200" dirty="0"/>
          </a:p>
          <a:p>
            <a:pPr algn="just">
              <a:buNone/>
            </a:pPr>
            <a:endParaRPr lang="en-US" sz="2200" u="sng"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228600" y="304800"/>
            <a:ext cx="8610600" cy="6096000"/>
          </a:xfrm>
        </p:spPr>
        <p:txBody>
          <a:bodyPr>
            <a:normAutofit/>
          </a:bodyPr>
          <a:lstStyle/>
          <a:p>
            <a:pPr algn="just">
              <a:buNone/>
            </a:pPr>
            <a:r>
              <a:rPr lang="en-US" sz="2200" dirty="0" smtClean="0"/>
              <a:t>     Its mostly a matter of preference which you use, switch statement can be slightly more efficient and easier to read.</a:t>
            </a:r>
          </a:p>
          <a:p>
            <a:pPr algn="just">
              <a:buNone/>
            </a:pPr>
            <a:endParaRPr lang="en-US" sz="2200" dirty="0" smtClean="0"/>
          </a:p>
          <a:p>
            <a:pPr>
              <a:buNone/>
            </a:pPr>
            <a:r>
              <a:rPr lang="en-US" sz="2200" b="1" dirty="0" smtClean="0"/>
              <a:t>Syntax:</a:t>
            </a:r>
          </a:p>
          <a:p>
            <a:pPr>
              <a:buNone/>
            </a:pPr>
            <a:r>
              <a:rPr lang="en-US" sz="2200" dirty="0" smtClean="0"/>
              <a:t>		switch( expression ) </a:t>
            </a:r>
          </a:p>
          <a:p>
            <a:pPr>
              <a:buNone/>
            </a:pPr>
            <a:r>
              <a:rPr lang="en-US" sz="2200" dirty="0" smtClean="0"/>
              <a:t>		{ </a:t>
            </a:r>
          </a:p>
          <a:p>
            <a:pPr>
              <a:buNone/>
            </a:pPr>
            <a:r>
              <a:rPr lang="en-US" sz="2200" dirty="0" smtClean="0"/>
              <a:t>      	   case constant-expression1:    statements1; </a:t>
            </a:r>
          </a:p>
          <a:p>
            <a:pPr>
              <a:buNone/>
            </a:pPr>
            <a:r>
              <a:rPr lang="en-US" sz="2200" dirty="0" smtClean="0"/>
              <a:t>      	   [case constant-expression2:   statements2;] </a:t>
            </a:r>
          </a:p>
          <a:p>
            <a:pPr>
              <a:buNone/>
            </a:pPr>
            <a:r>
              <a:rPr lang="en-US" sz="2200" dirty="0" smtClean="0"/>
              <a:t>      	   [case constant-expression3:   statements3;] </a:t>
            </a:r>
          </a:p>
          <a:p>
            <a:pPr>
              <a:buNone/>
            </a:pPr>
            <a:r>
              <a:rPr lang="en-US" sz="2200" dirty="0" smtClean="0"/>
              <a:t>      	   [default :   statements4;]</a:t>
            </a:r>
          </a:p>
          <a:p>
            <a:pPr>
              <a:buNone/>
            </a:pPr>
            <a:r>
              <a:rPr lang="en-US" sz="2200" dirty="0" smtClean="0"/>
              <a:t>	        }</a:t>
            </a:r>
          </a:p>
          <a:p>
            <a:pPr>
              <a:buNone/>
            </a:pPr>
            <a:endParaRPr lang="en-US" sz="2200" dirty="0" smtClean="0"/>
          </a:p>
          <a:p>
            <a:pPr>
              <a:buNone/>
            </a:pPr>
            <a:endParaRPr lang="en-US" sz="2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381000"/>
            <a:ext cx="8382000" cy="6172200"/>
          </a:xfrm>
        </p:spPr>
        <p:txBody>
          <a:bodyPr>
            <a:normAutofit lnSpcReduction="10000"/>
          </a:bodyPr>
          <a:lstStyle/>
          <a:p>
            <a:pPr>
              <a:buNone/>
            </a:pPr>
            <a:r>
              <a:rPr lang="en-US" sz="2200" b="1" u="sng" dirty="0" smtClean="0"/>
              <a:t>Looping</a:t>
            </a:r>
          </a:p>
          <a:p>
            <a:pPr algn="just">
              <a:buNone/>
            </a:pPr>
            <a:r>
              <a:rPr lang="en-US" sz="2200" dirty="0" smtClean="0"/>
              <a:t>     Loops provide a way to repeat commands and control how many time they are repeated. C provides a number of looping way.</a:t>
            </a:r>
          </a:p>
          <a:p>
            <a:pPr>
              <a:buNone/>
            </a:pPr>
            <a:endParaRPr lang="en-US" sz="2200" b="1" u="sng" dirty="0" smtClean="0"/>
          </a:p>
          <a:p>
            <a:pPr>
              <a:buNone/>
            </a:pPr>
            <a:r>
              <a:rPr lang="en-US" sz="2200" b="1" u="sng" dirty="0" smtClean="0"/>
              <a:t>The while Statement :</a:t>
            </a:r>
          </a:p>
          <a:p>
            <a:pPr algn="just">
              <a:buNone/>
            </a:pPr>
            <a:r>
              <a:rPr lang="en-US" sz="2200" dirty="0" smtClean="0"/>
              <a:t>     The while statement is used to carry out looping operations, in which a group of statements is executed repeatedly, until some  condition has been satisfied.</a:t>
            </a:r>
          </a:p>
          <a:p>
            <a:pPr algn="just">
              <a:buNone/>
            </a:pPr>
            <a:r>
              <a:rPr lang="en-US" sz="2200" b="1" dirty="0" smtClean="0"/>
              <a:t>Syntax: </a:t>
            </a:r>
            <a:endParaRPr lang="en-US" sz="2200" dirty="0" smtClean="0"/>
          </a:p>
          <a:p>
            <a:pPr algn="just">
              <a:buNone/>
            </a:pPr>
            <a:r>
              <a:rPr lang="en-US" sz="2200" dirty="0" smtClean="0"/>
              <a:t> 		while ( expression ) </a:t>
            </a:r>
          </a:p>
          <a:p>
            <a:pPr algn="just">
              <a:buNone/>
            </a:pPr>
            <a:r>
              <a:rPr lang="en-US" sz="2200" dirty="0"/>
              <a:t> </a:t>
            </a:r>
            <a:r>
              <a:rPr lang="en-US" sz="2200" dirty="0" smtClean="0"/>
              <a:t>              {</a:t>
            </a:r>
          </a:p>
          <a:p>
            <a:pPr algn="just">
              <a:buNone/>
            </a:pPr>
            <a:r>
              <a:rPr lang="en-US" sz="2200" dirty="0"/>
              <a:t> </a:t>
            </a:r>
            <a:r>
              <a:rPr lang="en-US" sz="2200" dirty="0" smtClean="0"/>
              <a:t>                 Single statement </a:t>
            </a:r>
          </a:p>
          <a:p>
            <a:pPr algn="just">
              <a:buNone/>
            </a:pPr>
            <a:r>
              <a:rPr lang="en-US" sz="2200" dirty="0"/>
              <a:t>	</a:t>
            </a:r>
            <a:r>
              <a:rPr lang="en-US" sz="2200" dirty="0" smtClean="0"/>
              <a:t>	    or </a:t>
            </a:r>
          </a:p>
          <a:p>
            <a:pPr algn="just">
              <a:buNone/>
            </a:pPr>
            <a:r>
              <a:rPr lang="en-US" sz="2200" dirty="0"/>
              <a:t> </a:t>
            </a:r>
            <a:r>
              <a:rPr lang="en-US" sz="2200" dirty="0" smtClean="0"/>
              <a:t>                Block of statements; </a:t>
            </a:r>
          </a:p>
          <a:p>
            <a:pPr algn="just">
              <a:buNone/>
            </a:pPr>
            <a:r>
              <a:rPr lang="en-US" sz="2200" dirty="0"/>
              <a:t>	</a:t>
            </a:r>
            <a:r>
              <a:rPr lang="en-US" sz="2200" dirty="0" smtClean="0"/>
              <a:t>	}</a:t>
            </a:r>
          </a:p>
          <a:p>
            <a:pPr algn="just">
              <a:buNone/>
            </a:pPr>
            <a:r>
              <a:rPr lang="en-US" sz="2200" dirty="0"/>
              <a:t> </a:t>
            </a:r>
            <a:r>
              <a:rPr lang="en-US" sz="2200" dirty="0" smtClean="0"/>
              <a:t>    The statement will be executed repeatedly, as long as the expression is true. This statement can be simple or compound. It </a:t>
            </a:r>
          </a:p>
          <a:p>
            <a:pPr algn="just">
              <a:buNone/>
            </a:pPr>
            <a:endParaRPr lang="en-US" sz="2200" dirty="0" smtClean="0"/>
          </a:p>
          <a:p>
            <a:pPr>
              <a:buNone/>
            </a:pPr>
            <a:endParaRPr lang="en-US" sz="2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381000" y="381000"/>
            <a:ext cx="8382000" cy="6019800"/>
          </a:xfrm>
        </p:spPr>
        <p:txBody>
          <a:bodyPr>
            <a:normAutofit/>
          </a:bodyPr>
          <a:lstStyle/>
          <a:p>
            <a:pPr>
              <a:buNone/>
            </a:pPr>
            <a:r>
              <a:rPr lang="en-US" sz="2200" b="1" u="sng" dirty="0" smtClean="0"/>
              <a:t>The do-while Statement</a:t>
            </a:r>
          </a:p>
          <a:p>
            <a:pPr algn="just">
              <a:buNone/>
            </a:pPr>
            <a:r>
              <a:rPr lang="en-US" sz="2200" dirty="0" smtClean="0"/>
              <a:t>	</a:t>
            </a:r>
            <a:r>
              <a:rPr lang="en-US" sz="2200" b="1" dirty="0"/>
              <a:t>do ... while</a:t>
            </a:r>
            <a:r>
              <a:rPr lang="en-US" sz="2200" dirty="0"/>
              <a:t> is just like a while loop except that the test condition is checked at the end of the loop rather than the start. This has the effect that the content of the loop are always executed at least </a:t>
            </a:r>
            <a:r>
              <a:rPr lang="en-US" sz="2200" dirty="0" smtClean="0"/>
              <a:t>once.</a:t>
            </a:r>
          </a:p>
          <a:p>
            <a:pPr>
              <a:buNone/>
            </a:pPr>
            <a:r>
              <a:rPr lang="en-US" sz="2200" b="1" u="sng" dirty="0" smtClean="0"/>
              <a:t>Syntax</a:t>
            </a:r>
          </a:p>
          <a:p>
            <a:pPr>
              <a:buNone/>
            </a:pPr>
            <a:r>
              <a:rPr lang="en-US" sz="2200" dirty="0" smtClean="0"/>
              <a:t>		do </a:t>
            </a:r>
          </a:p>
          <a:p>
            <a:pPr>
              <a:buNone/>
            </a:pPr>
            <a:r>
              <a:rPr lang="en-US" sz="2200" dirty="0" smtClean="0"/>
              <a:t>		{ </a:t>
            </a:r>
          </a:p>
          <a:p>
            <a:pPr>
              <a:spcBef>
                <a:spcPts val="0"/>
              </a:spcBef>
              <a:buNone/>
            </a:pPr>
            <a:r>
              <a:rPr lang="en-US" sz="2200" dirty="0"/>
              <a:t> </a:t>
            </a:r>
            <a:r>
              <a:rPr lang="en-US" sz="2200" dirty="0" smtClean="0"/>
              <a:t>                Single statement </a:t>
            </a:r>
          </a:p>
          <a:p>
            <a:pPr>
              <a:spcBef>
                <a:spcPts val="0"/>
              </a:spcBef>
              <a:buNone/>
            </a:pPr>
            <a:r>
              <a:rPr lang="en-US" sz="2200" dirty="0" smtClean="0"/>
              <a:t>			or </a:t>
            </a:r>
          </a:p>
          <a:p>
            <a:pPr>
              <a:spcBef>
                <a:spcPts val="0"/>
              </a:spcBef>
              <a:buNone/>
            </a:pPr>
            <a:r>
              <a:rPr lang="en-US" sz="2200" dirty="0" smtClean="0"/>
              <a:t>		  Block of statements; </a:t>
            </a:r>
          </a:p>
          <a:p>
            <a:pPr>
              <a:buNone/>
            </a:pPr>
            <a:r>
              <a:rPr lang="en-US" sz="2200" dirty="0" smtClean="0"/>
              <a:t>		} while(expression);</a:t>
            </a:r>
          </a:p>
          <a:p>
            <a:pPr>
              <a:buNone/>
            </a:pPr>
            <a:endParaRPr lang="en-US" sz="2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381000" y="304800"/>
            <a:ext cx="8458200" cy="6172200"/>
          </a:xfrm>
        </p:spPr>
        <p:txBody>
          <a:bodyPr>
            <a:normAutofit lnSpcReduction="10000"/>
          </a:bodyPr>
          <a:lstStyle/>
          <a:p>
            <a:pPr>
              <a:buNone/>
            </a:pPr>
            <a:endParaRPr lang="en-US" sz="2200" b="1" u="sng" dirty="0" smtClean="0"/>
          </a:p>
          <a:p>
            <a:pPr>
              <a:buNone/>
            </a:pPr>
            <a:r>
              <a:rPr lang="en-US" sz="2200" b="1" u="sng" dirty="0" smtClean="0"/>
              <a:t>for </a:t>
            </a:r>
            <a:r>
              <a:rPr lang="en-US" sz="2200" b="1" u="sng" dirty="0"/>
              <a:t>loop</a:t>
            </a:r>
          </a:p>
          <a:p>
            <a:pPr algn="just">
              <a:buNone/>
            </a:pPr>
            <a:r>
              <a:rPr lang="en-US" sz="2200" b="1" dirty="0" smtClean="0"/>
              <a:t>	</a:t>
            </a:r>
            <a:r>
              <a:rPr lang="en-US" sz="2200" b="1" dirty="0"/>
              <a:t>	</a:t>
            </a:r>
            <a:r>
              <a:rPr lang="en-US" sz="2200" b="1" dirty="0" smtClean="0"/>
              <a:t>for</a:t>
            </a:r>
            <a:r>
              <a:rPr lang="en-US" sz="2200" dirty="0"/>
              <a:t> loop is similar to while, it's just written differently. for statements are often used to </a:t>
            </a:r>
            <a:r>
              <a:rPr lang="en-US" sz="2200" dirty="0" smtClean="0"/>
              <a:t>process </a:t>
            </a:r>
            <a:r>
              <a:rPr lang="en-US" sz="2200" dirty="0"/>
              <a:t>lists such a range of </a:t>
            </a:r>
            <a:r>
              <a:rPr lang="en-US" sz="2200" dirty="0" smtClean="0"/>
              <a:t>numbers. </a:t>
            </a:r>
          </a:p>
          <a:p>
            <a:pPr algn="just">
              <a:buNone/>
            </a:pPr>
            <a:r>
              <a:rPr lang="en-US" sz="2200" dirty="0"/>
              <a:t>	</a:t>
            </a:r>
            <a:r>
              <a:rPr lang="en-US" sz="2200" dirty="0" smtClean="0"/>
              <a:t>This statement includes an expression that specifies an initial </a:t>
            </a:r>
            <a:r>
              <a:rPr lang="en-US" sz="2200" dirty="0"/>
              <a:t> </a:t>
            </a:r>
            <a:r>
              <a:rPr lang="en-US" sz="2200" dirty="0" smtClean="0"/>
              <a:t>value for an index, another expression that determines  whether or not the loop is  continued, and a third expression that allows the index to be modified at the end of each pass.</a:t>
            </a:r>
            <a:endParaRPr lang="en-US" sz="2200" dirty="0"/>
          </a:p>
          <a:p>
            <a:pPr>
              <a:buNone/>
            </a:pPr>
            <a:r>
              <a:rPr lang="en-US" sz="2200" b="1" dirty="0" smtClean="0"/>
              <a:t>Syntax:</a:t>
            </a:r>
            <a:endParaRPr lang="en-US" sz="2200" b="1" dirty="0"/>
          </a:p>
          <a:p>
            <a:pPr>
              <a:buNone/>
            </a:pPr>
            <a:r>
              <a:rPr lang="en-US" dirty="0" smtClean="0"/>
              <a:t>		</a:t>
            </a:r>
            <a:r>
              <a:rPr lang="en-US" sz="2200" dirty="0" smtClean="0"/>
              <a:t>for( expression1; expression2; expression3) </a:t>
            </a:r>
          </a:p>
          <a:p>
            <a:pPr>
              <a:buNone/>
            </a:pPr>
            <a:r>
              <a:rPr lang="en-US" sz="2200" dirty="0"/>
              <a:t> </a:t>
            </a:r>
            <a:r>
              <a:rPr lang="en-US" sz="2200" dirty="0" smtClean="0"/>
              <a:t>   		   { </a:t>
            </a:r>
          </a:p>
          <a:p>
            <a:pPr>
              <a:buNone/>
            </a:pPr>
            <a:r>
              <a:rPr lang="en-US" sz="2200" dirty="0"/>
              <a:t> </a:t>
            </a:r>
            <a:r>
              <a:rPr lang="en-US" sz="2200" dirty="0" smtClean="0"/>
              <a:t>      		 Single statement </a:t>
            </a:r>
          </a:p>
          <a:p>
            <a:pPr>
              <a:buNone/>
            </a:pPr>
            <a:r>
              <a:rPr lang="en-US" sz="2200" dirty="0"/>
              <a:t> </a:t>
            </a:r>
            <a:r>
              <a:rPr lang="en-US" sz="2200" dirty="0" smtClean="0"/>
              <a:t>           			or </a:t>
            </a:r>
          </a:p>
          <a:p>
            <a:pPr>
              <a:buNone/>
            </a:pPr>
            <a:r>
              <a:rPr lang="en-US" sz="2200" dirty="0"/>
              <a:t> </a:t>
            </a:r>
            <a:r>
              <a:rPr lang="en-US" sz="2200" dirty="0" smtClean="0"/>
              <a:t>   		              Block of statements; </a:t>
            </a:r>
          </a:p>
          <a:p>
            <a:pPr>
              <a:buNone/>
            </a:pPr>
            <a:r>
              <a:rPr lang="en-US" sz="2200" dirty="0"/>
              <a:t> </a:t>
            </a:r>
            <a:r>
              <a:rPr lang="en-US" sz="2200" dirty="0" smtClean="0"/>
              <a:t>		     } </a:t>
            </a:r>
            <a:br>
              <a:rPr lang="en-US" sz="2200" dirty="0" smtClean="0"/>
            </a:br>
            <a:endParaRPr lang="en-US" sz="2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208</Words>
  <Application>Microsoft Office PowerPoint</Application>
  <PresentationFormat>On-screen Show (4:3)</PresentationFormat>
  <Paragraphs>67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Control Statements in C</vt:lpstr>
      <vt:lpstr> </vt:lpstr>
      <vt:lpstr> </vt:lpstr>
      <vt:lpstr>   </vt:lpstr>
      <vt:lpstr>  </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Statements in C</dc:title>
  <dc:creator>vasavi</dc:creator>
  <cp:lastModifiedBy>vasavi</cp:lastModifiedBy>
  <cp:revision>35</cp:revision>
  <dcterms:created xsi:type="dcterms:W3CDTF">2016-07-18T07:18:59Z</dcterms:created>
  <dcterms:modified xsi:type="dcterms:W3CDTF">2016-07-18T08:40:11Z</dcterms:modified>
</cp:coreProperties>
</file>