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4" r:id="rId4"/>
    <p:sldId id="272" r:id="rId5"/>
    <p:sldId id="283" r:id="rId6"/>
    <p:sldId id="284" r:id="rId7"/>
    <p:sldId id="281" r:id="rId8"/>
    <p:sldId id="282" r:id="rId9"/>
    <p:sldId id="280" r:id="rId10"/>
    <p:sldId id="277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4579F-5CCB-4F0A-BC99-6AFB9AD7834B}" v="63" dt="2025-01-04T11:52:3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tha N" userId="70d588f3c36c5c1a" providerId="LiveId" clId="{3094579F-5CCB-4F0A-BC99-6AFB9AD7834B}"/>
    <pc:docChg chg="undo custSel addSld delSld modSld sldOrd">
      <pc:chgData name="Sunitha N" userId="70d588f3c36c5c1a" providerId="LiveId" clId="{3094579F-5CCB-4F0A-BC99-6AFB9AD7834B}" dt="2025-01-05T07:10:41.695" v="553" actId="20577"/>
      <pc:docMkLst>
        <pc:docMk/>
      </pc:docMkLst>
      <pc:sldChg chg="modSp mod">
        <pc:chgData name="Sunitha N" userId="70d588f3c36c5c1a" providerId="LiveId" clId="{3094579F-5CCB-4F0A-BC99-6AFB9AD7834B}" dt="2025-01-04T10:57:00.433" v="201" actId="207"/>
        <pc:sldMkLst>
          <pc:docMk/>
          <pc:sldMk cId="0" sldId="256"/>
        </pc:sldMkLst>
        <pc:spChg chg="mod">
          <ac:chgData name="Sunitha N" userId="70d588f3c36c5c1a" providerId="LiveId" clId="{3094579F-5CCB-4F0A-BC99-6AFB9AD7834B}" dt="2025-01-04T10:57:00.433" v="201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nitha N" userId="70d588f3c36c5c1a" providerId="LiveId" clId="{3094579F-5CCB-4F0A-BC99-6AFB9AD7834B}" dt="2025-01-04T10:56:33.597" v="199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del mod ord">
        <pc:chgData name="Sunitha N" userId="70d588f3c36c5c1a" providerId="LiveId" clId="{3094579F-5CCB-4F0A-BC99-6AFB9AD7834B}" dt="2025-01-04T10:55:09.291" v="189" actId="47"/>
        <pc:sldMkLst>
          <pc:docMk/>
          <pc:sldMk cId="0" sldId="257"/>
        </pc:sldMkLst>
        <pc:spChg chg="mod">
          <ac:chgData name="Sunitha N" userId="70d588f3c36c5c1a" providerId="LiveId" clId="{3094579F-5CCB-4F0A-BC99-6AFB9AD7834B}" dt="2025-01-04T10:51:02.260" v="169" actId="20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unitha N" userId="70d588f3c36c5c1a" providerId="LiveId" clId="{3094579F-5CCB-4F0A-BC99-6AFB9AD7834B}" dt="2025-01-04T10:49:54.380" v="164" actId="47"/>
        <pc:sldMkLst>
          <pc:docMk/>
          <pc:sldMk cId="0" sldId="258"/>
        </pc:sldMkLst>
      </pc:sldChg>
      <pc:sldChg chg="del">
        <pc:chgData name="Sunitha N" userId="70d588f3c36c5c1a" providerId="LiveId" clId="{3094579F-5CCB-4F0A-BC99-6AFB9AD7834B}" dt="2025-01-04T10:49:48.124" v="163" actId="47"/>
        <pc:sldMkLst>
          <pc:docMk/>
          <pc:sldMk cId="0" sldId="259"/>
        </pc:sldMkLst>
      </pc:sldChg>
      <pc:sldChg chg="modSp del mod">
        <pc:chgData name="Sunitha N" userId="70d588f3c36c5c1a" providerId="LiveId" clId="{3094579F-5CCB-4F0A-BC99-6AFB9AD7834B}" dt="2025-01-05T07:08:18.426" v="494" actId="47"/>
        <pc:sldMkLst>
          <pc:docMk/>
          <pc:sldMk cId="0" sldId="260"/>
        </pc:sldMkLst>
        <pc:spChg chg="mod">
          <ac:chgData name="Sunitha N" userId="70d588f3c36c5c1a" providerId="LiveId" clId="{3094579F-5CCB-4F0A-BC99-6AFB9AD7834B}" dt="2025-01-04T11:01:53.842" v="242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nitha N" userId="70d588f3c36c5c1a" providerId="LiveId" clId="{3094579F-5CCB-4F0A-BC99-6AFB9AD7834B}" dt="2025-01-04T11:34:42.987" v="419" actId="12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Sunitha N" userId="70d588f3c36c5c1a" providerId="LiveId" clId="{3094579F-5CCB-4F0A-BC99-6AFB9AD7834B}" dt="2025-01-04T10:45:41.642" v="144" actId="47"/>
        <pc:sldMkLst>
          <pc:docMk/>
          <pc:sldMk cId="0" sldId="261"/>
        </pc:sldMkLst>
      </pc:sldChg>
      <pc:sldChg chg="del">
        <pc:chgData name="Sunitha N" userId="70d588f3c36c5c1a" providerId="LiveId" clId="{3094579F-5CCB-4F0A-BC99-6AFB9AD7834B}" dt="2025-01-04T10:49:44.705" v="162" actId="47"/>
        <pc:sldMkLst>
          <pc:docMk/>
          <pc:sldMk cId="0" sldId="262"/>
        </pc:sldMkLst>
      </pc:sldChg>
      <pc:sldChg chg="addSp delSp modSp del mod">
        <pc:chgData name="Sunitha N" userId="70d588f3c36c5c1a" providerId="LiveId" clId="{3094579F-5CCB-4F0A-BC99-6AFB9AD7834B}" dt="2025-01-04T11:06:48.180" v="293" actId="47"/>
        <pc:sldMkLst>
          <pc:docMk/>
          <pc:sldMk cId="0" sldId="263"/>
        </pc:sldMkLst>
        <pc:spChg chg="del mod">
          <ac:chgData name="Sunitha N" userId="70d588f3c36c5c1a" providerId="LiveId" clId="{3094579F-5CCB-4F0A-BC99-6AFB9AD7834B}" dt="2025-01-04T11:03:30.914" v="261" actId="478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Sunitha N" userId="70d588f3c36c5c1a" providerId="LiveId" clId="{3094579F-5CCB-4F0A-BC99-6AFB9AD7834B}" dt="2025-01-04T11:03:04.699" v="248" actId="478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unitha N" userId="70d588f3c36c5c1a" providerId="LiveId" clId="{3094579F-5CCB-4F0A-BC99-6AFB9AD7834B}" dt="2025-01-04T11:03:04.699" v="248" actId="478"/>
          <ac:spMkLst>
            <pc:docMk/>
            <pc:sldMk cId="0" sldId="263"/>
            <ac:spMk id="4" creationId="{03179925-CBD7-F018-45A3-4B294E7F4337}"/>
          </ac:spMkLst>
        </pc:spChg>
        <pc:spChg chg="add del">
          <ac:chgData name="Sunitha N" userId="70d588f3c36c5c1a" providerId="LiveId" clId="{3094579F-5CCB-4F0A-BC99-6AFB9AD7834B}" dt="2025-01-04T11:03:04.699" v="248" actId="478"/>
          <ac:spMkLst>
            <pc:docMk/>
            <pc:sldMk cId="0" sldId="263"/>
            <ac:spMk id="5" creationId="{BD40D90D-2850-1DA9-DDA5-6D03930235B2}"/>
          </ac:spMkLst>
        </pc:spChg>
        <pc:spChg chg="add del">
          <ac:chgData name="Sunitha N" userId="70d588f3c36c5c1a" providerId="LiveId" clId="{3094579F-5CCB-4F0A-BC99-6AFB9AD7834B}" dt="2025-01-04T11:03:04.699" v="248" actId="478"/>
          <ac:spMkLst>
            <pc:docMk/>
            <pc:sldMk cId="0" sldId="263"/>
            <ac:spMk id="6" creationId="{00D5D90F-7BCA-C311-FCE3-E62655D950F8}"/>
          </ac:spMkLst>
        </pc:spChg>
        <pc:spChg chg="add mod">
          <ac:chgData name="Sunitha N" userId="70d588f3c36c5c1a" providerId="LiveId" clId="{3094579F-5CCB-4F0A-BC99-6AFB9AD7834B}" dt="2025-01-04T11:04:43.877" v="282" actId="20577"/>
          <ac:spMkLst>
            <pc:docMk/>
            <pc:sldMk cId="0" sldId="263"/>
            <ac:spMk id="7" creationId="{7B080068-CA6C-CB0C-37FB-06CA3A3BC274}"/>
          </ac:spMkLst>
        </pc:spChg>
        <pc:spChg chg="add mod">
          <ac:chgData name="Sunitha N" userId="70d588f3c36c5c1a" providerId="LiveId" clId="{3094579F-5CCB-4F0A-BC99-6AFB9AD7834B}" dt="2025-01-04T11:03:21.865" v="259" actId="27636"/>
          <ac:spMkLst>
            <pc:docMk/>
            <pc:sldMk cId="0" sldId="263"/>
            <ac:spMk id="8" creationId="{0DC1C0DF-559E-9227-B43B-4B50BA079A33}"/>
          </ac:spMkLst>
        </pc:spChg>
        <pc:spChg chg="add mod">
          <ac:chgData name="Sunitha N" userId="70d588f3c36c5c1a" providerId="LiveId" clId="{3094579F-5CCB-4F0A-BC99-6AFB9AD7834B}" dt="2025-01-04T11:03:21.865" v="259" actId="27636"/>
          <ac:spMkLst>
            <pc:docMk/>
            <pc:sldMk cId="0" sldId="263"/>
            <ac:spMk id="9" creationId="{CC378D34-8DAA-E2D1-BB34-8548DAF9F3C3}"/>
          </ac:spMkLst>
        </pc:spChg>
      </pc:sldChg>
      <pc:sldChg chg="addSp delSp modSp add mod">
        <pc:chgData name="Sunitha N" userId="70d588f3c36c5c1a" providerId="LiveId" clId="{3094579F-5CCB-4F0A-BC99-6AFB9AD7834B}" dt="2025-01-04T11:33:11.408" v="387" actId="12"/>
        <pc:sldMkLst>
          <pc:docMk/>
          <pc:sldMk cId="1056778577" sldId="264"/>
        </pc:sldMkLst>
        <pc:spChg chg="del mod">
          <ac:chgData name="Sunitha N" userId="70d588f3c36c5c1a" providerId="LiveId" clId="{3094579F-5CCB-4F0A-BC99-6AFB9AD7834B}" dt="2025-01-04T10:27:39.305" v="11" actId="478"/>
          <ac:spMkLst>
            <pc:docMk/>
            <pc:sldMk cId="1056778577" sldId="264"/>
            <ac:spMk id="2" creationId="{61B57774-0839-1D29-5B7F-77CA8D5B372A}"/>
          </ac:spMkLst>
        </pc:spChg>
        <pc:spChg chg="del mod">
          <ac:chgData name="Sunitha N" userId="70d588f3c36c5c1a" providerId="LiveId" clId="{3094579F-5CCB-4F0A-BC99-6AFB9AD7834B}" dt="2025-01-04T10:27:16.051" v="7" actId="478"/>
          <ac:spMkLst>
            <pc:docMk/>
            <pc:sldMk cId="1056778577" sldId="264"/>
            <ac:spMk id="3" creationId="{123D18F7-73FA-B68D-D4B1-CAC1D57D0923}"/>
          </ac:spMkLst>
        </pc:spChg>
        <pc:spChg chg="add del mod">
          <ac:chgData name="Sunitha N" userId="70d588f3c36c5c1a" providerId="LiveId" clId="{3094579F-5CCB-4F0A-BC99-6AFB9AD7834B}" dt="2025-01-04T10:27:20.257" v="8" actId="478"/>
          <ac:spMkLst>
            <pc:docMk/>
            <pc:sldMk cId="1056778577" sldId="264"/>
            <ac:spMk id="5" creationId="{38558B6D-7B56-4CE6-DBC4-528326028488}"/>
          </ac:spMkLst>
        </pc:spChg>
        <pc:spChg chg="add del mod">
          <ac:chgData name="Sunitha N" userId="70d588f3c36c5c1a" providerId="LiveId" clId="{3094579F-5CCB-4F0A-BC99-6AFB9AD7834B}" dt="2025-01-04T10:28:46.763" v="31"/>
          <ac:spMkLst>
            <pc:docMk/>
            <pc:sldMk cId="1056778577" sldId="264"/>
            <ac:spMk id="7" creationId="{2DA22D4E-8929-088E-CAA7-345365AD25A8}"/>
          </ac:spMkLst>
        </pc:spChg>
        <pc:spChg chg="add mod">
          <ac:chgData name="Sunitha N" userId="70d588f3c36c5c1a" providerId="LiveId" clId="{3094579F-5CCB-4F0A-BC99-6AFB9AD7834B}" dt="2025-01-04T11:33:11.408" v="387" actId="12"/>
          <ac:spMkLst>
            <pc:docMk/>
            <pc:sldMk cId="1056778577" sldId="264"/>
            <ac:spMk id="9" creationId="{6123C556-89D4-912E-0A72-38DBBA28E664}"/>
          </ac:spMkLst>
        </pc:spChg>
      </pc:sldChg>
      <pc:sldChg chg="modSp add del mod">
        <pc:chgData name="Sunitha N" userId="70d588f3c36c5c1a" providerId="LiveId" clId="{3094579F-5CCB-4F0A-BC99-6AFB9AD7834B}" dt="2025-01-04T10:44:26.213" v="136" actId="47"/>
        <pc:sldMkLst>
          <pc:docMk/>
          <pc:sldMk cId="2275608813" sldId="265"/>
        </pc:sldMkLst>
        <pc:spChg chg="mod">
          <ac:chgData name="Sunitha N" userId="70d588f3c36c5c1a" providerId="LiveId" clId="{3094579F-5CCB-4F0A-BC99-6AFB9AD7834B}" dt="2025-01-04T10:37:09.023" v="98" actId="20577"/>
          <ac:spMkLst>
            <pc:docMk/>
            <pc:sldMk cId="2275608813" sldId="265"/>
            <ac:spMk id="9" creationId="{319A2ACE-5348-EA23-5A5F-B4D0AF64554A}"/>
          </ac:spMkLst>
        </pc:spChg>
      </pc:sldChg>
      <pc:sldChg chg="addSp delSp modSp add del mod ord">
        <pc:chgData name="Sunitha N" userId="70d588f3c36c5c1a" providerId="LiveId" clId="{3094579F-5CCB-4F0A-BC99-6AFB9AD7834B}" dt="2025-01-04T10:53:21.859" v="186" actId="47"/>
        <pc:sldMkLst>
          <pc:docMk/>
          <pc:sldMk cId="3719372494" sldId="266"/>
        </pc:sldMkLst>
        <pc:spChg chg="add del">
          <ac:chgData name="Sunitha N" userId="70d588f3c36c5c1a" providerId="LiveId" clId="{3094579F-5CCB-4F0A-BC99-6AFB9AD7834B}" dt="2025-01-04T10:40:46.032" v="105" actId="478"/>
          <ac:spMkLst>
            <pc:docMk/>
            <pc:sldMk cId="3719372494" sldId="266"/>
            <ac:spMk id="2" creationId="{E5974C03-3E68-1CD0-99DF-80BF46F9934C}"/>
          </ac:spMkLst>
        </pc:spChg>
        <pc:spChg chg="add del">
          <ac:chgData name="Sunitha N" userId="70d588f3c36c5c1a" providerId="LiveId" clId="{3094579F-5CCB-4F0A-BC99-6AFB9AD7834B}" dt="2025-01-04T10:40:46.032" v="105" actId="478"/>
          <ac:spMkLst>
            <pc:docMk/>
            <pc:sldMk cId="3719372494" sldId="266"/>
            <ac:spMk id="3" creationId="{1B73776B-29B6-EA22-D0D6-0BA04A91EEA2}"/>
          </ac:spMkLst>
        </pc:spChg>
        <pc:spChg chg="add del">
          <ac:chgData name="Sunitha N" userId="70d588f3c36c5c1a" providerId="LiveId" clId="{3094579F-5CCB-4F0A-BC99-6AFB9AD7834B}" dt="2025-01-04T10:40:46.032" v="105" actId="478"/>
          <ac:spMkLst>
            <pc:docMk/>
            <pc:sldMk cId="3719372494" sldId="266"/>
            <ac:spMk id="4" creationId="{3B07ACDE-2B2F-DF6F-0598-3C42F3BD4E6B}"/>
          </ac:spMkLst>
        </pc:spChg>
        <pc:spChg chg="add del">
          <ac:chgData name="Sunitha N" userId="70d588f3c36c5c1a" providerId="LiveId" clId="{3094579F-5CCB-4F0A-BC99-6AFB9AD7834B}" dt="2025-01-04T10:40:53.213" v="107" actId="478"/>
          <ac:spMkLst>
            <pc:docMk/>
            <pc:sldMk cId="3719372494" sldId="266"/>
            <ac:spMk id="5" creationId="{3D92D3DF-B343-F30F-CF0A-29C52C224002}"/>
          </ac:spMkLst>
        </pc:spChg>
        <pc:spChg chg="add del">
          <ac:chgData name="Sunitha N" userId="70d588f3c36c5c1a" providerId="LiveId" clId="{3094579F-5CCB-4F0A-BC99-6AFB9AD7834B}" dt="2025-01-04T10:40:53.213" v="107" actId="478"/>
          <ac:spMkLst>
            <pc:docMk/>
            <pc:sldMk cId="3719372494" sldId="266"/>
            <ac:spMk id="6" creationId="{9A3718A4-7186-7BC2-9E5E-EFA4A691263D}"/>
          </ac:spMkLst>
        </pc:spChg>
        <pc:spChg chg="add del">
          <ac:chgData name="Sunitha N" userId="70d588f3c36c5c1a" providerId="LiveId" clId="{3094579F-5CCB-4F0A-BC99-6AFB9AD7834B}" dt="2025-01-04T10:40:53.213" v="107" actId="478"/>
          <ac:spMkLst>
            <pc:docMk/>
            <pc:sldMk cId="3719372494" sldId="266"/>
            <ac:spMk id="7" creationId="{34145D22-54A6-E570-1CB8-EDD1B99BB2FB}"/>
          </ac:spMkLst>
        </pc:spChg>
        <pc:spChg chg="add del mod">
          <ac:chgData name="Sunitha N" userId="70d588f3c36c5c1a" providerId="LiveId" clId="{3094579F-5CCB-4F0A-BC99-6AFB9AD7834B}" dt="2025-01-04T10:41:14.416" v="110" actId="478"/>
          <ac:spMkLst>
            <pc:docMk/>
            <pc:sldMk cId="3719372494" sldId="266"/>
            <ac:spMk id="8" creationId="{1ACFDE1E-BC62-330F-7671-332D18D56D68}"/>
          </ac:spMkLst>
        </pc:spChg>
        <pc:spChg chg="del">
          <ac:chgData name="Sunitha N" userId="70d588f3c36c5c1a" providerId="LiveId" clId="{3094579F-5CCB-4F0A-BC99-6AFB9AD7834B}" dt="2025-01-04T10:40:46.032" v="105" actId="478"/>
          <ac:spMkLst>
            <pc:docMk/>
            <pc:sldMk cId="3719372494" sldId="266"/>
            <ac:spMk id="9" creationId="{A34C4238-5443-90DC-97BF-83B0A23535CB}"/>
          </ac:spMkLst>
        </pc:spChg>
        <pc:spChg chg="add del mod">
          <ac:chgData name="Sunitha N" userId="70d588f3c36c5c1a" providerId="LiveId" clId="{3094579F-5CCB-4F0A-BC99-6AFB9AD7834B}" dt="2025-01-04T10:41:14.416" v="110" actId="478"/>
          <ac:spMkLst>
            <pc:docMk/>
            <pc:sldMk cId="3719372494" sldId="266"/>
            <ac:spMk id="10" creationId="{CAA7E044-8797-7959-90A2-523A86A710D1}"/>
          </ac:spMkLst>
        </pc:spChg>
        <pc:spChg chg="add del mod">
          <ac:chgData name="Sunitha N" userId="70d588f3c36c5c1a" providerId="LiveId" clId="{3094579F-5CCB-4F0A-BC99-6AFB9AD7834B}" dt="2025-01-04T10:41:14.416" v="110" actId="478"/>
          <ac:spMkLst>
            <pc:docMk/>
            <pc:sldMk cId="3719372494" sldId="266"/>
            <ac:spMk id="11" creationId="{311A4A6B-E931-6207-80BE-66C0DA051EF1}"/>
          </ac:spMkLst>
        </pc:spChg>
        <pc:spChg chg="add del mod">
          <ac:chgData name="Sunitha N" userId="70d588f3c36c5c1a" providerId="LiveId" clId="{3094579F-5CCB-4F0A-BC99-6AFB9AD7834B}" dt="2025-01-04T10:42:36.072" v="125" actId="478"/>
          <ac:spMkLst>
            <pc:docMk/>
            <pc:sldMk cId="3719372494" sldId="266"/>
            <ac:spMk id="12" creationId="{0942719F-3AC1-B198-DE26-58D56D09A663}"/>
          </ac:spMkLst>
        </pc:spChg>
        <pc:spChg chg="add del mod">
          <ac:chgData name="Sunitha N" userId="70d588f3c36c5c1a" providerId="LiveId" clId="{3094579F-5CCB-4F0A-BC99-6AFB9AD7834B}" dt="2025-01-04T10:42:36.072" v="125" actId="478"/>
          <ac:spMkLst>
            <pc:docMk/>
            <pc:sldMk cId="3719372494" sldId="266"/>
            <ac:spMk id="13" creationId="{E8CA8D74-BF7F-9B67-7275-97A4002F40E8}"/>
          </ac:spMkLst>
        </pc:spChg>
        <pc:spChg chg="add del mod">
          <ac:chgData name="Sunitha N" userId="70d588f3c36c5c1a" providerId="LiveId" clId="{3094579F-5CCB-4F0A-BC99-6AFB9AD7834B}" dt="2025-01-04T10:42:36.072" v="125" actId="478"/>
          <ac:spMkLst>
            <pc:docMk/>
            <pc:sldMk cId="3719372494" sldId="266"/>
            <ac:spMk id="14" creationId="{34E3CDE8-E2FF-02D1-AA12-98C025762AE0}"/>
          </ac:spMkLst>
        </pc:spChg>
        <pc:spChg chg="add mod">
          <ac:chgData name="Sunitha N" userId="70d588f3c36c5c1a" providerId="LiveId" clId="{3094579F-5CCB-4F0A-BC99-6AFB9AD7834B}" dt="2025-01-04T10:53:15.443" v="185" actId="20577"/>
          <ac:spMkLst>
            <pc:docMk/>
            <pc:sldMk cId="3719372494" sldId="266"/>
            <ac:spMk id="15" creationId="{2CA3E1D6-DCFD-5841-05D8-08F0F0404E9B}"/>
          </ac:spMkLst>
        </pc:spChg>
        <pc:spChg chg="add mod">
          <ac:chgData name="Sunitha N" userId="70d588f3c36c5c1a" providerId="LiveId" clId="{3094579F-5CCB-4F0A-BC99-6AFB9AD7834B}" dt="2025-01-04T10:42:43.202" v="128" actId="1076"/>
          <ac:spMkLst>
            <pc:docMk/>
            <pc:sldMk cId="3719372494" sldId="266"/>
            <ac:spMk id="16" creationId="{7D20A69F-A171-FDFC-391D-70BB7C79EC9E}"/>
          </ac:spMkLst>
        </pc:spChg>
        <pc:spChg chg="add mod">
          <ac:chgData name="Sunitha N" userId="70d588f3c36c5c1a" providerId="LiveId" clId="{3094579F-5CCB-4F0A-BC99-6AFB9AD7834B}" dt="2025-01-04T10:42:43.202" v="128" actId="1076"/>
          <ac:spMkLst>
            <pc:docMk/>
            <pc:sldMk cId="3719372494" sldId="266"/>
            <ac:spMk id="17" creationId="{7EBDE269-7FC0-1B56-0DA5-26C6CE95F828}"/>
          </ac:spMkLst>
        </pc:spChg>
      </pc:sldChg>
      <pc:sldChg chg="add del">
        <pc:chgData name="Sunitha N" userId="70d588f3c36c5c1a" providerId="LiveId" clId="{3094579F-5CCB-4F0A-BC99-6AFB9AD7834B}" dt="2025-01-04T10:53:27.178" v="187" actId="47"/>
        <pc:sldMkLst>
          <pc:docMk/>
          <pc:sldMk cId="2681014352" sldId="267"/>
        </pc:sldMkLst>
      </pc:sldChg>
      <pc:sldChg chg="add del">
        <pc:chgData name="Sunitha N" userId="70d588f3c36c5c1a" providerId="LiveId" clId="{3094579F-5CCB-4F0A-BC99-6AFB9AD7834B}" dt="2025-01-04T10:50:23.698" v="166" actId="47"/>
        <pc:sldMkLst>
          <pc:docMk/>
          <pc:sldMk cId="242355852" sldId="268"/>
        </pc:sldMkLst>
      </pc:sldChg>
      <pc:sldChg chg="add del">
        <pc:chgData name="Sunitha N" userId="70d588f3c36c5c1a" providerId="LiveId" clId="{3094579F-5CCB-4F0A-BC99-6AFB9AD7834B}" dt="2025-01-04T10:50:26.967" v="167" actId="47"/>
        <pc:sldMkLst>
          <pc:docMk/>
          <pc:sldMk cId="4080963447" sldId="269"/>
        </pc:sldMkLst>
      </pc:sldChg>
      <pc:sldChg chg="add del">
        <pc:chgData name="Sunitha N" userId="70d588f3c36c5c1a" providerId="LiveId" clId="{3094579F-5CCB-4F0A-BC99-6AFB9AD7834B}" dt="2025-01-04T10:50:29.040" v="168" actId="47"/>
        <pc:sldMkLst>
          <pc:docMk/>
          <pc:sldMk cId="1614340039" sldId="270"/>
        </pc:sldMkLst>
      </pc:sldChg>
      <pc:sldChg chg="add del">
        <pc:chgData name="Sunitha N" userId="70d588f3c36c5c1a" providerId="LiveId" clId="{3094579F-5CCB-4F0A-BC99-6AFB9AD7834B}" dt="2025-01-04T10:56:04.400" v="195" actId="47"/>
        <pc:sldMkLst>
          <pc:docMk/>
          <pc:sldMk cId="4148488988" sldId="271"/>
        </pc:sldMkLst>
      </pc:sldChg>
      <pc:sldChg chg="addSp delSp modSp add mod">
        <pc:chgData name="Sunitha N" userId="70d588f3c36c5c1a" providerId="LiveId" clId="{3094579F-5CCB-4F0A-BC99-6AFB9AD7834B}" dt="2025-01-04T11:33:48.291" v="397" actId="5793"/>
        <pc:sldMkLst>
          <pc:docMk/>
          <pc:sldMk cId="3534347490" sldId="272"/>
        </pc:sldMkLst>
        <pc:spChg chg="add del">
          <ac:chgData name="Sunitha N" userId="70d588f3c36c5c1a" providerId="LiveId" clId="{3094579F-5CCB-4F0A-BC99-6AFB9AD7834B}" dt="2025-01-04T10:41:37.512" v="114" actId="478"/>
          <ac:spMkLst>
            <pc:docMk/>
            <pc:sldMk cId="3534347490" sldId="272"/>
            <ac:spMk id="2" creationId="{BF37B2D2-ECBA-B586-6A6D-D27DAC5576EA}"/>
          </ac:spMkLst>
        </pc:spChg>
        <pc:spChg chg="add mod">
          <ac:chgData name="Sunitha N" userId="70d588f3c36c5c1a" providerId="LiveId" clId="{3094579F-5CCB-4F0A-BC99-6AFB9AD7834B}" dt="2025-01-04T11:33:48.291" v="397" actId="5793"/>
          <ac:spMkLst>
            <pc:docMk/>
            <pc:sldMk cId="3534347490" sldId="272"/>
            <ac:spMk id="3" creationId="{5F029D4C-5297-9AC6-5549-B03A38158D3B}"/>
          </ac:spMkLst>
        </pc:spChg>
        <pc:spChg chg="del mod">
          <ac:chgData name="Sunitha N" userId="70d588f3c36c5c1a" providerId="LiveId" clId="{3094579F-5CCB-4F0A-BC99-6AFB9AD7834B}" dt="2025-01-04T10:41:37.512" v="114" actId="478"/>
          <ac:spMkLst>
            <pc:docMk/>
            <pc:sldMk cId="3534347490" sldId="272"/>
            <ac:spMk id="9" creationId="{1FD5306A-EA88-F906-E19E-F68C7BE984DC}"/>
          </ac:spMkLst>
        </pc:spChg>
      </pc:sldChg>
      <pc:sldChg chg="add del">
        <pc:chgData name="Sunitha N" userId="70d588f3c36c5c1a" providerId="LiveId" clId="{3094579F-5CCB-4F0A-BC99-6AFB9AD7834B}" dt="2025-01-04T10:50:16.264" v="165" actId="47"/>
        <pc:sldMkLst>
          <pc:docMk/>
          <pc:sldMk cId="3295940695" sldId="273"/>
        </pc:sldMkLst>
      </pc:sldChg>
      <pc:sldChg chg="delSp modSp add del mod">
        <pc:chgData name="Sunitha N" userId="70d588f3c36c5c1a" providerId="LiveId" clId="{3094579F-5CCB-4F0A-BC99-6AFB9AD7834B}" dt="2025-01-04T10:49:37.886" v="161" actId="47"/>
        <pc:sldMkLst>
          <pc:docMk/>
          <pc:sldMk cId="3037384783" sldId="274"/>
        </pc:sldMkLst>
        <pc:spChg chg="mod">
          <ac:chgData name="Sunitha N" userId="70d588f3c36c5c1a" providerId="LiveId" clId="{3094579F-5CCB-4F0A-BC99-6AFB9AD7834B}" dt="2025-01-04T10:43:54.682" v="135" actId="14100"/>
          <ac:spMkLst>
            <pc:docMk/>
            <pc:sldMk cId="3037384783" sldId="274"/>
            <ac:spMk id="15" creationId="{27BAE8AA-6836-7A44-14D7-B465A33366F9}"/>
          </ac:spMkLst>
        </pc:spChg>
        <pc:spChg chg="del">
          <ac:chgData name="Sunitha N" userId="70d588f3c36c5c1a" providerId="LiveId" clId="{3094579F-5CCB-4F0A-BC99-6AFB9AD7834B}" dt="2025-01-04T10:43:46.665" v="134" actId="478"/>
          <ac:spMkLst>
            <pc:docMk/>
            <pc:sldMk cId="3037384783" sldId="274"/>
            <ac:spMk id="16" creationId="{78932CA6-5251-9582-9FD5-0150FCD9C40D}"/>
          </ac:spMkLst>
        </pc:spChg>
      </pc:sldChg>
      <pc:sldChg chg="modSp add mod">
        <pc:chgData name="Sunitha N" userId="70d588f3c36c5c1a" providerId="LiveId" clId="{3094579F-5CCB-4F0A-BC99-6AFB9AD7834B}" dt="2025-01-04T11:52:26.879" v="484" actId="207"/>
        <pc:sldMkLst>
          <pc:docMk/>
          <pc:sldMk cId="4023947143" sldId="275"/>
        </pc:sldMkLst>
        <pc:spChg chg="mod">
          <ac:chgData name="Sunitha N" userId="70d588f3c36c5c1a" providerId="LiveId" clId="{3094579F-5CCB-4F0A-BC99-6AFB9AD7834B}" dt="2025-01-04T11:52:26.879" v="484" actId="207"/>
          <ac:spMkLst>
            <pc:docMk/>
            <pc:sldMk cId="4023947143" sldId="275"/>
            <ac:spMk id="2" creationId="{5B17078C-F21D-D429-BD08-A1ACF1AF181D}"/>
          </ac:spMkLst>
        </pc:spChg>
        <pc:spChg chg="mod">
          <ac:chgData name="Sunitha N" userId="70d588f3c36c5c1a" providerId="LiveId" clId="{3094579F-5CCB-4F0A-BC99-6AFB9AD7834B}" dt="2025-01-04T10:47:18.443" v="160" actId="20577"/>
          <ac:spMkLst>
            <pc:docMk/>
            <pc:sldMk cId="4023947143" sldId="275"/>
            <ac:spMk id="3" creationId="{C2E34930-CD98-6958-2ECE-ABD8BA04C970}"/>
          </ac:spMkLst>
        </pc:spChg>
      </pc:sldChg>
      <pc:sldChg chg="modSp add mod">
        <pc:chgData name="Sunitha N" userId="70d588f3c36c5c1a" providerId="LiveId" clId="{3094579F-5CCB-4F0A-BC99-6AFB9AD7834B}" dt="2025-01-04T11:32:44.884" v="381" actId="12"/>
        <pc:sldMkLst>
          <pc:docMk/>
          <pc:sldMk cId="4136731559" sldId="276"/>
        </pc:sldMkLst>
        <pc:spChg chg="mod">
          <ac:chgData name="Sunitha N" userId="70d588f3c36c5c1a" providerId="LiveId" clId="{3094579F-5CCB-4F0A-BC99-6AFB9AD7834B}" dt="2025-01-04T11:32:44.884" v="381" actId="12"/>
          <ac:spMkLst>
            <pc:docMk/>
            <pc:sldMk cId="4136731559" sldId="276"/>
            <ac:spMk id="9" creationId="{210746C8-8BEE-86E6-0CB3-B6C77582F824}"/>
          </ac:spMkLst>
        </pc:spChg>
      </pc:sldChg>
      <pc:sldChg chg="delSp modSp add mod">
        <pc:chgData name="Sunitha N" userId="70d588f3c36c5c1a" providerId="LiveId" clId="{3094579F-5CCB-4F0A-BC99-6AFB9AD7834B}" dt="2025-01-04T11:52:36.894" v="485" actId="478"/>
        <pc:sldMkLst>
          <pc:docMk/>
          <pc:sldMk cId="2229731271" sldId="277"/>
        </pc:sldMkLst>
        <pc:spChg chg="mod">
          <ac:chgData name="Sunitha N" userId="70d588f3c36c5c1a" providerId="LiveId" clId="{3094579F-5CCB-4F0A-BC99-6AFB9AD7834B}" dt="2025-01-04T11:06:34.128" v="292" actId="20577"/>
          <ac:spMkLst>
            <pc:docMk/>
            <pc:sldMk cId="2229731271" sldId="277"/>
            <ac:spMk id="7" creationId="{E6510E4C-02A7-B3F7-ED0D-16171369FAFB}"/>
          </ac:spMkLst>
        </pc:spChg>
        <pc:spChg chg="del">
          <ac:chgData name="Sunitha N" userId="70d588f3c36c5c1a" providerId="LiveId" clId="{3094579F-5CCB-4F0A-BC99-6AFB9AD7834B}" dt="2025-01-04T11:52:36.894" v="485" actId="478"/>
          <ac:spMkLst>
            <pc:docMk/>
            <pc:sldMk cId="2229731271" sldId="277"/>
            <ac:spMk id="8" creationId="{EB443F84-F71E-D5F3-305B-6295128B3F40}"/>
          </ac:spMkLst>
        </pc:spChg>
      </pc:sldChg>
      <pc:sldChg chg="addSp delSp modSp add del mod">
        <pc:chgData name="Sunitha N" userId="70d588f3c36c5c1a" providerId="LiveId" clId="{3094579F-5CCB-4F0A-BC99-6AFB9AD7834B}" dt="2025-01-04T11:46:01.461" v="450" actId="47"/>
        <pc:sldMkLst>
          <pc:docMk/>
          <pc:sldMk cId="3620375506" sldId="278"/>
        </pc:sldMkLst>
        <pc:spChg chg="del mod">
          <ac:chgData name="Sunitha N" userId="70d588f3c36c5c1a" providerId="LiveId" clId="{3094579F-5CCB-4F0A-BC99-6AFB9AD7834B}" dt="2025-01-04T11:07:30.533" v="298" actId="478"/>
          <ac:spMkLst>
            <pc:docMk/>
            <pc:sldMk cId="3620375506" sldId="278"/>
            <ac:spMk id="2" creationId="{59429015-A346-2B6D-B75B-9DCBE764E62E}"/>
          </ac:spMkLst>
        </pc:spChg>
        <pc:spChg chg="mod">
          <ac:chgData name="Sunitha N" userId="70d588f3c36c5c1a" providerId="LiveId" clId="{3094579F-5CCB-4F0A-BC99-6AFB9AD7834B}" dt="2025-01-04T11:35:29.401" v="433" actId="20577"/>
          <ac:spMkLst>
            <pc:docMk/>
            <pc:sldMk cId="3620375506" sldId="278"/>
            <ac:spMk id="3" creationId="{D3EE9506-D29F-828D-8934-C8FBDC1269B3}"/>
          </ac:spMkLst>
        </pc:spChg>
        <pc:spChg chg="add del mod">
          <ac:chgData name="Sunitha N" userId="70d588f3c36c5c1a" providerId="LiveId" clId="{3094579F-5CCB-4F0A-BC99-6AFB9AD7834B}" dt="2025-01-04T11:08:41.500" v="308" actId="478"/>
          <ac:spMkLst>
            <pc:docMk/>
            <pc:sldMk cId="3620375506" sldId="278"/>
            <ac:spMk id="5" creationId="{E38752DE-96DA-3569-7005-1AB91E4647D4}"/>
          </ac:spMkLst>
        </pc:spChg>
      </pc:sldChg>
      <pc:sldChg chg="addSp delSp modSp add del mod">
        <pc:chgData name="Sunitha N" userId="70d588f3c36c5c1a" providerId="LiveId" clId="{3094579F-5CCB-4F0A-BC99-6AFB9AD7834B}" dt="2025-01-04T11:42:37.409" v="444" actId="2696"/>
        <pc:sldMkLst>
          <pc:docMk/>
          <pc:sldMk cId="3878281125" sldId="279"/>
        </pc:sldMkLst>
        <pc:spChg chg="del mod">
          <ac:chgData name="Sunitha N" userId="70d588f3c36c5c1a" providerId="LiveId" clId="{3094579F-5CCB-4F0A-BC99-6AFB9AD7834B}" dt="2025-01-04T11:09:24.454" v="312" actId="478"/>
          <ac:spMkLst>
            <pc:docMk/>
            <pc:sldMk cId="3878281125" sldId="279"/>
            <ac:spMk id="2" creationId="{7A349745-95AE-43D0-3FF8-6D275BE118B3}"/>
          </ac:spMkLst>
        </pc:spChg>
        <pc:spChg chg="mod">
          <ac:chgData name="Sunitha N" userId="70d588f3c36c5c1a" providerId="LiveId" clId="{3094579F-5CCB-4F0A-BC99-6AFB9AD7834B}" dt="2025-01-04T11:39:38.309" v="438"/>
          <ac:spMkLst>
            <pc:docMk/>
            <pc:sldMk cId="3878281125" sldId="279"/>
            <ac:spMk id="3" creationId="{D350044A-D8E2-CFFE-228F-832C3703C4C9}"/>
          </ac:spMkLst>
        </pc:spChg>
        <pc:spChg chg="add del mod">
          <ac:chgData name="Sunitha N" userId="70d588f3c36c5c1a" providerId="LiveId" clId="{3094579F-5CCB-4F0A-BC99-6AFB9AD7834B}" dt="2025-01-04T11:09:26.023" v="313" actId="478"/>
          <ac:spMkLst>
            <pc:docMk/>
            <pc:sldMk cId="3878281125" sldId="279"/>
            <ac:spMk id="5" creationId="{2B201B6E-93C7-0F94-76D5-D2610088299C}"/>
          </ac:spMkLst>
        </pc:spChg>
      </pc:sldChg>
      <pc:sldChg chg="modSp add mod">
        <pc:chgData name="Sunitha N" userId="70d588f3c36c5c1a" providerId="LiveId" clId="{3094579F-5CCB-4F0A-BC99-6AFB9AD7834B}" dt="2025-01-05T07:10:41.695" v="553" actId="20577"/>
        <pc:sldMkLst>
          <pc:docMk/>
          <pc:sldMk cId="3605789758" sldId="280"/>
        </pc:sldMkLst>
        <pc:spChg chg="mod">
          <ac:chgData name="Sunitha N" userId="70d588f3c36c5c1a" providerId="LiveId" clId="{3094579F-5CCB-4F0A-BC99-6AFB9AD7834B}" dt="2025-01-05T07:10:41.695" v="553" actId="20577"/>
          <ac:spMkLst>
            <pc:docMk/>
            <pc:sldMk cId="3605789758" sldId="280"/>
            <ac:spMk id="3" creationId="{6E2BBDC5-43AB-AF2C-D469-E665F76CA0FE}"/>
          </ac:spMkLst>
        </pc:spChg>
      </pc:sldChg>
      <pc:sldChg chg="addSp modSp add mod">
        <pc:chgData name="Sunitha N" userId="70d588f3c36c5c1a" providerId="LiveId" clId="{3094579F-5CCB-4F0A-BC99-6AFB9AD7834B}" dt="2025-01-04T11:51:44.348" v="482" actId="255"/>
        <pc:sldMkLst>
          <pc:docMk/>
          <pc:sldMk cId="398824316" sldId="281"/>
        </pc:sldMkLst>
        <pc:spChg chg="mod">
          <ac:chgData name="Sunitha N" userId="70d588f3c36c5c1a" providerId="LiveId" clId="{3094579F-5CCB-4F0A-BC99-6AFB9AD7834B}" dt="2025-01-04T11:51:44.348" v="482" actId="255"/>
          <ac:spMkLst>
            <pc:docMk/>
            <pc:sldMk cId="398824316" sldId="281"/>
            <ac:spMk id="3" creationId="{EFF10980-7103-514E-0E20-BC92830D3905}"/>
          </ac:spMkLst>
        </pc:spChg>
        <pc:picChg chg="add mod">
          <ac:chgData name="Sunitha N" userId="70d588f3c36c5c1a" providerId="LiveId" clId="{3094579F-5CCB-4F0A-BC99-6AFB9AD7834B}" dt="2025-01-04T11:47:32.153" v="454" actId="14100"/>
          <ac:picMkLst>
            <pc:docMk/>
            <pc:sldMk cId="398824316" sldId="281"/>
            <ac:picMk id="4" creationId="{DA2164E3-09F5-04B0-6EF6-48AC5DA1FBB5}"/>
          </ac:picMkLst>
        </pc:picChg>
      </pc:sldChg>
      <pc:sldChg chg="addSp modSp add mod">
        <pc:chgData name="Sunitha N" userId="70d588f3c36c5c1a" providerId="LiveId" clId="{3094579F-5CCB-4F0A-BC99-6AFB9AD7834B}" dt="2025-01-04T11:51:52.352" v="483" actId="255"/>
        <pc:sldMkLst>
          <pc:docMk/>
          <pc:sldMk cId="475128446" sldId="282"/>
        </pc:sldMkLst>
        <pc:spChg chg="mod">
          <ac:chgData name="Sunitha N" userId="70d588f3c36c5c1a" providerId="LiveId" clId="{3094579F-5CCB-4F0A-BC99-6AFB9AD7834B}" dt="2025-01-04T11:51:52.352" v="483" actId="255"/>
          <ac:spMkLst>
            <pc:docMk/>
            <pc:sldMk cId="475128446" sldId="282"/>
            <ac:spMk id="3" creationId="{25D845B3-33A0-7171-2BCB-6640919DD92A}"/>
          </ac:spMkLst>
        </pc:spChg>
        <pc:picChg chg="add mod">
          <ac:chgData name="Sunitha N" userId="70d588f3c36c5c1a" providerId="LiveId" clId="{3094579F-5CCB-4F0A-BC99-6AFB9AD7834B}" dt="2025-01-04T11:48:52.759" v="464" actId="14100"/>
          <ac:picMkLst>
            <pc:docMk/>
            <pc:sldMk cId="475128446" sldId="282"/>
            <ac:picMk id="4" creationId="{1811E532-6CB3-32A0-81B3-DF4FE8B34B39}"/>
          </ac:picMkLst>
        </pc:picChg>
      </pc:sldChg>
      <pc:sldChg chg="addSp modSp add mod">
        <pc:chgData name="Sunitha N" userId="70d588f3c36c5c1a" providerId="LiveId" clId="{3094579F-5CCB-4F0A-BC99-6AFB9AD7834B}" dt="2025-01-04T11:51:26.509" v="480" actId="113"/>
        <pc:sldMkLst>
          <pc:docMk/>
          <pc:sldMk cId="733554114" sldId="283"/>
        </pc:sldMkLst>
        <pc:spChg chg="mod">
          <ac:chgData name="Sunitha N" userId="70d588f3c36c5c1a" providerId="LiveId" clId="{3094579F-5CCB-4F0A-BC99-6AFB9AD7834B}" dt="2025-01-04T11:51:26.509" v="480" actId="113"/>
          <ac:spMkLst>
            <pc:docMk/>
            <pc:sldMk cId="733554114" sldId="283"/>
            <ac:spMk id="3" creationId="{403037C4-1E8E-B470-B93A-4C751AC38A13}"/>
          </ac:spMkLst>
        </pc:spChg>
        <pc:picChg chg="add mod">
          <ac:chgData name="Sunitha N" userId="70d588f3c36c5c1a" providerId="LiveId" clId="{3094579F-5CCB-4F0A-BC99-6AFB9AD7834B}" dt="2025-01-04T11:45:52.936" v="449" actId="1076"/>
          <ac:picMkLst>
            <pc:docMk/>
            <pc:sldMk cId="733554114" sldId="283"/>
            <ac:picMk id="4" creationId="{C3E0C8A6-C9C3-458D-0FF0-5C6B46A8D316}"/>
          </ac:picMkLst>
        </pc:picChg>
      </pc:sldChg>
      <pc:sldChg chg="addSp delSp modSp add mod">
        <pc:chgData name="Sunitha N" userId="70d588f3c36c5c1a" providerId="LiveId" clId="{3094579F-5CCB-4F0A-BC99-6AFB9AD7834B}" dt="2025-01-04T12:01:08.010" v="493" actId="14100"/>
        <pc:sldMkLst>
          <pc:docMk/>
          <pc:sldMk cId="2186666708" sldId="284"/>
        </pc:sldMkLst>
        <pc:spChg chg="mod">
          <ac:chgData name="Sunitha N" userId="70d588f3c36c5c1a" providerId="LiveId" clId="{3094579F-5CCB-4F0A-BC99-6AFB9AD7834B}" dt="2025-01-04T11:51:33.136" v="481" actId="113"/>
          <ac:spMkLst>
            <pc:docMk/>
            <pc:sldMk cId="2186666708" sldId="284"/>
            <ac:spMk id="3" creationId="{F69C841D-9706-4BD6-DFCC-7BC6A73E3279}"/>
          </ac:spMkLst>
        </pc:spChg>
        <pc:picChg chg="del">
          <ac:chgData name="Sunitha N" userId="70d588f3c36c5c1a" providerId="LiveId" clId="{3094579F-5CCB-4F0A-BC99-6AFB9AD7834B}" dt="2025-01-04T11:49:47.177" v="470" actId="478"/>
          <ac:picMkLst>
            <pc:docMk/>
            <pc:sldMk cId="2186666708" sldId="284"/>
            <ac:picMk id="4" creationId="{1E44CEF6-6543-8CBF-FADE-AB0E28DB153A}"/>
          </ac:picMkLst>
        </pc:picChg>
        <pc:picChg chg="add mod">
          <ac:chgData name="Sunitha N" userId="70d588f3c36c5c1a" providerId="LiveId" clId="{3094579F-5CCB-4F0A-BC99-6AFB9AD7834B}" dt="2025-01-04T12:01:08.010" v="493" actId="14100"/>
          <ac:picMkLst>
            <pc:docMk/>
            <pc:sldMk cId="2186666708" sldId="284"/>
            <ac:picMk id="4" creationId="{4FC04E4F-7C86-30C1-E54C-D4E4C0748051}"/>
          </ac:picMkLst>
        </pc:picChg>
        <pc:picChg chg="add del mod">
          <ac:chgData name="Sunitha N" userId="70d588f3c36c5c1a" providerId="LiveId" clId="{3094579F-5CCB-4F0A-BC99-6AFB9AD7834B}" dt="2025-01-04T12:00:49.478" v="488" actId="478"/>
          <ac:picMkLst>
            <pc:docMk/>
            <pc:sldMk cId="2186666708" sldId="284"/>
            <ac:picMk id="5" creationId="{8C8A56C7-BCFD-01CC-DD2B-713B0501E8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359"/>
            <a:ext cx="7772400" cy="2260023"/>
          </a:xfrm>
        </p:spPr>
        <p:txBody>
          <a:bodyPr/>
          <a:lstStyle/>
          <a:p>
            <a:r>
              <a:rPr dirty="0">
                <a:solidFill>
                  <a:schemeClr val="accent6">
                    <a:lumMod val="75000"/>
                  </a:schemeClr>
                </a:solidFill>
              </a:rPr>
              <a:t>OTP Verification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82" y="2608117"/>
            <a:ext cx="8115300" cy="414597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Implemented Using Python and Google Colab</a:t>
            </a:r>
          </a:p>
          <a:p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Name:suneetha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9C88-0B90-BD28-3415-966E0781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E6510E4C-02A7-B3F7-ED0D-16171369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7" y="1928097"/>
            <a:ext cx="652549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an OTP verification system using Python and Google Colab.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about email integration and secure authentication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45DA7F-6828-35D0-92D5-FCF9E28E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45304-8FEB-2699-2D6E-3793960C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078C-F21D-D429-BD08-A1ACF1AF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4930-CD98-6958-2ECE-ABD8BA04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Thank You for Your Attention!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9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1AF1D-BF55-CA74-CF6C-F0439D881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0746C8-8BEE-86E6-0CB3-B6C77582F824}"/>
              </a:ext>
            </a:extLst>
          </p:cNvPr>
          <p:cNvSpPr txBox="1"/>
          <p:nvPr/>
        </p:nvSpPr>
        <p:spPr>
          <a:xfrm>
            <a:off x="436419" y="270164"/>
            <a:ext cx="7595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</a:rPr>
              <a:t>Project Objective</a:t>
            </a:r>
          </a:p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Goal:</a:t>
            </a:r>
            <a:br>
              <a:rPr lang="en-IN" dirty="0"/>
            </a:br>
            <a:r>
              <a:rPr lang="en-IN" sz="2000" dirty="0"/>
              <a:t>To build a Python-based OTP verification system that generates, sends, and verifies OTPs securely using Google Colab.</a:t>
            </a:r>
          </a:p>
          <a:p>
            <a:endParaRPr lang="en-IN" sz="2000" dirty="0"/>
          </a:p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Features: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Generate 6-digit OTP.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Send OTP via email.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Verify user-entered OTP.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 a maximum of 3 attempts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413673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49CFC-C730-87A1-4EEF-F9D3EA30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123C556-89D4-912E-0A72-38DBBA28E664}"/>
              </a:ext>
            </a:extLst>
          </p:cNvPr>
          <p:cNvSpPr txBox="1"/>
          <p:nvPr/>
        </p:nvSpPr>
        <p:spPr>
          <a:xfrm>
            <a:off x="436419" y="270164"/>
            <a:ext cx="84582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What is OTP Verification?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One-Time Password (OTP) is a security measure used for verifying user identity.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Commonly used for account verification, secure logins, and transaction approvals.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Why OTP Verification?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security by adding an additional layer of authentication.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Prevents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10567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CC4AE-8246-B5CB-43A9-ECCD4833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029D4C-5297-9AC6-5549-B03A3815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580056"/>
            <a:ext cx="70866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Tools and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Colab (Online Python IDE).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OTP generation.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smtplib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email.message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sending OTP via email.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2C0F-93FC-A995-00CE-A30691D84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37C4-1E8E-B470-B93A-4C751AC3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Function to generate a 6-digit OTP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0C8A6-C9C3-458D-0FF0-5C6B46A8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8" y="2453107"/>
            <a:ext cx="7502984" cy="28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906D-5A12-6240-AB64-EE8873AC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841D-9706-4BD6-DFCC-7BC6A73E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Sending OTP via Email:</a:t>
            </a: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4E4F-7C86-30C1-E54C-D4E4C074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" y="2504209"/>
            <a:ext cx="6843140" cy="15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104E6-8828-1913-0748-EA6D9823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0980-7103-514E-0E20-BC92830D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Prompting User for OTP: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164E3-09F5-04B0-6EF6-48AC5DA1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4" y="2400299"/>
            <a:ext cx="7395407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AB7F-C724-CCC9-5519-187847C60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45B3-33A0-7171-2BCB-6640919D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Verification Logic: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1E532-6CB3-32A0-81B3-DF4FE8B3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2" y="2597728"/>
            <a:ext cx="5897279" cy="2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CE2A-9946-B032-2072-CADA8947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C06-3265-282E-F966-20470221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sz="4000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BDC5-43AB-AF2C-D469-E665F76C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 </a:t>
            </a:r>
            <a:r>
              <a:rPr sz="2000" dirty="0"/>
              <a:t>1. Input an email address in the provided text box.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sz="2000" dirty="0"/>
              <a:t>2. Click 'Generate OTP’.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sz="2000" dirty="0"/>
              <a:t>3. System validates the email format.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sz="2000" dirty="0"/>
              <a:t>4. If valid, it generates and displays the OTP.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sz="2000" dirty="0"/>
              <a:t>5. Enter the OTP in the input box and click 'Verify OTP’.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</a:t>
            </a:r>
            <a:r>
              <a:rPr sz="2000" dirty="0"/>
              <a:t>6. System checks and confirms if the OTP matches.</a:t>
            </a:r>
          </a:p>
        </p:txBody>
      </p:sp>
    </p:spTree>
    <p:extLst>
      <p:ext uri="{BB962C8B-B14F-4D97-AF65-F5344CB8AC3E}">
        <p14:creationId xmlns:p14="http://schemas.microsoft.com/office/powerpoint/2010/main" val="360578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271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Office Theme</vt:lpstr>
      <vt:lpstr>OTP Verification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Workflow: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Sunitha N</dc:creator>
  <cp:keywords/>
  <dc:description>generated using python-pptx</dc:description>
  <cp:lastModifiedBy>Sunitha N</cp:lastModifiedBy>
  <cp:revision>1</cp:revision>
  <dcterms:created xsi:type="dcterms:W3CDTF">2013-01-27T09:14:16Z</dcterms:created>
  <dcterms:modified xsi:type="dcterms:W3CDTF">2025-01-05T07:10:44Z</dcterms:modified>
  <cp:category/>
</cp:coreProperties>
</file>