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3218-0E81-4AE6-1392-7202D7AA6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BB088-C8E7-89BF-786B-B53B2EF95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D9A90-7A0B-05E0-D013-F54B99A89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55C-FB9F-4B17-A79C-A387B711CFAE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9A52E-7E89-F75E-9FA0-610E605B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EC76B-D489-9633-380E-0436F14D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4376-954E-4BAD-ACED-1E922E88C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5CEB7-A072-89CB-44A6-2C8BFB39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D6B7E-9784-D7B0-012A-4C8E2B0F5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6DDB8-4387-FDF6-C2C8-A7417421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55C-FB9F-4B17-A79C-A387B711CFAE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F9A30-9F7D-D464-9170-4A4812FD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43B8E-01D6-910A-94FD-0018C3D4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4376-954E-4BAD-ACED-1E922E88C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80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8CB845-C0DD-DA7F-CBB4-C3A170B1C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D7C3E-AD95-1F0B-DAE6-20B637AE4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D6682-8303-27F7-0972-741D7A66B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55C-FB9F-4B17-A79C-A387B711CFAE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ADCE-9EB3-3B9E-E92A-A8B1139E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CB8F6-0810-BAD7-E954-22FCF4783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4376-954E-4BAD-ACED-1E922E88C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58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9934-0AEE-B119-555A-5BFF75A0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D37D3-7EDB-685F-44A7-C8169195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980E-3760-D793-0B28-3616246AD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55C-FB9F-4B17-A79C-A387B711CFAE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86280-CB9A-D1C1-FCF5-EEC9A109D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DA84F-1AF2-1F20-B724-2D0E6132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4376-954E-4BAD-ACED-1E922E88C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79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B6AD-2DF4-9BCD-6B00-6674C883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589B-017C-2A5B-E996-E9F38F297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63F87-8963-E7A1-BDFD-48E961B3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55C-FB9F-4B17-A79C-A387B711CFAE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1AB7-BCB4-C2DB-3326-FD60D2B6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FB96-D3D9-6795-2AB0-24FA4EC1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4376-954E-4BAD-ACED-1E922E88C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11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905B-35B0-F48B-1041-77415BBE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B2DE-C79B-3E9D-EBD8-00C4ECF5C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016C95-FB7F-CF34-00C9-7D4E15ABB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337F0-110C-0D53-58F3-3A37332DE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55C-FB9F-4B17-A79C-A387B711CFAE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0FFAD-C131-124A-F2BC-B3D39C1B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335CB-54D2-0A3E-2213-03779B45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4376-954E-4BAD-ACED-1E922E88C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2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F2E1-9ADB-4663-C48B-C3F25527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76DE-1E19-5925-A01F-5008D2A13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A9F1F-6DB7-C4A0-34A2-71AA51A94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2102AF-C5A8-2930-685D-B8D21AB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1627E-CA98-421C-19CF-0A69C9F0C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B5FB0-3F4C-9026-7DC7-2F5B83E8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55C-FB9F-4B17-A79C-A387B711CFAE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22363F-808C-692F-0BBC-266040A4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56283-0BCD-FF2E-BF0C-05600D46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4376-954E-4BAD-ACED-1E922E88C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78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E06B-FE00-9B1D-75A3-49B126D4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2F8F5-EA72-7928-A290-3E8BD03C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55C-FB9F-4B17-A79C-A387B711CFAE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C44B1-1151-30CC-29D9-14A98B97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B9ADF-3F98-432D-D69D-2BDE3BE8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4376-954E-4BAD-ACED-1E922E88C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23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3AFC5-8375-E5BC-2D83-21FCAC0B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55C-FB9F-4B17-A79C-A387B711CFAE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4115E-C2BD-6004-685F-C3FB9CDE5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DB332-BD39-27D1-B8F0-7A186E62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4376-954E-4BAD-ACED-1E922E88C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1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13534-EA19-96ED-8A1A-A0E06DEF9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C6787-C2D5-F870-0843-27A710577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41DE1-342D-D969-9D50-189A96528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C9647-2708-AE84-D43F-7ADC1A0E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55C-FB9F-4B17-A79C-A387B711CFAE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B8C62-4A7D-FB72-DD85-F889112E3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AC233-0C48-423C-85F6-4C0A16258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4376-954E-4BAD-ACED-1E922E88C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78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13B1-B838-6BEC-2C01-60AF2170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13B87-6567-629C-6035-D0683E25A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EC307-A49D-FE2B-FB83-CFF0462EB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6A90B-ADDF-E584-8BD7-7DE72C04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155C-FB9F-4B17-A79C-A387B711CFAE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B1E32-D3E1-D515-9F8C-D89F157E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769490-AA4C-0D21-21F5-47212283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04376-954E-4BAD-ACED-1E922E88C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66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CD787-688A-94CB-6CCE-EC10BC8B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B2062-06BE-B6C1-3ADE-57DA5BBD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D852F-8C03-BDC5-48EB-B19C5A440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5155C-FB9F-4B17-A79C-A387B711CFAE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18DE2-7126-83B6-FC64-B43957D29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6008-5870-2D10-60A2-7EC0B1E3C3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04376-954E-4BAD-ACED-1E922E88C4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8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BFAEC4C-FE43-C1F9-50CD-459ADFE32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7" y="1061884"/>
            <a:ext cx="12014634" cy="4837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61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Sunitha N</dc:creator>
  <cp:lastModifiedBy>Sunitha N</cp:lastModifiedBy>
  <cp:revision>1</cp:revision>
  <dcterms:created xsi:type="dcterms:W3CDTF">2025-08-25T12:50:58Z</dcterms:created>
  <dcterms:modified xsi:type="dcterms:W3CDTF">2025-08-25T12:51:33Z</dcterms:modified>
</cp:coreProperties>
</file>