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14"/>
  </p:notesMasterIdLst>
  <p:sldIdLst>
    <p:sldId id="256" r:id="rId2"/>
    <p:sldId id="266" r:id="rId3"/>
    <p:sldId id="257" r:id="rId4"/>
    <p:sldId id="258" r:id="rId5"/>
    <p:sldId id="259" r:id="rId6"/>
    <p:sldId id="260" r:id="rId7"/>
    <p:sldId id="261" r:id="rId8"/>
    <p:sldId id="262" r:id="rId9"/>
    <p:sldId id="265" r:id="rId10"/>
    <p:sldId id="263" r:id="rId11"/>
    <p:sldId id="264"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7" autoAdjust="0"/>
    <p:restoredTop sz="94638" autoAdjust="0"/>
  </p:normalViewPr>
  <p:slideViewPr>
    <p:cSldViewPr>
      <p:cViewPr varScale="1">
        <p:scale>
          <a:sx n="86" d="100"/>
          <a:sy n="86" d="100"/>
        </p:scale>
        <p:origin x="-148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3258"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EA165D-49A4-4D9B-B8CD-55DA2571EEA2}" type="datetimeFigureOut">
              <a:rPr lang="en-US" smtClean="0"/>
              <a:pPr/>
              <a:t>2/6/2014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1DB661-D96E-4C92-8100-A0267DDFE37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1DB661-D96E-4C92-8100-A0267DDFE377}"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41DB661-D96E-4C92-8100-A0267DDFE377}"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26D602B-90C5-4D4D-977E-02F4AF79F762}" type="datetimeFigureOut">
              <a:rPr lang="en-US" smtClean="0"/>
              <a:pPr/>
              <a:t>2/6/2014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670F387-34A1-4C54-B217-B8474B64082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6D602B-90C5-4D4D-977E-02F4AF79F762}" type="datetimeFigureOut">
              <a:rPr lang="en-US" smtClean="0"/>
              <a:pPr/>
              <a:t>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0F387-34A1-4C54-B217-B8474B64082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6D602B-90C5-4D4D-977E-02F4AF79F762}" type="datetimeFigureOut">
              <a:rPr lang="en-US" smtClean="0"/>
              <a:pPr/>
              <a:t>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0F387-34A1-4C54-B217-B8474B64082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6D602B-90C5-4D4D-977E-02F4AF79F762}" type="datetimeFigureOut">
              <a:rPr lang="en-US" smtClean="0"/>
              <a:pPr/>
              <a:t>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0F387-34A1-4C54-B217-B8474B64082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26D602B-90C5-4D4D-977E-02F4AF79F762}" type="datetimeFigureOut">
              <a:rPr lang="en-US" smtClean="0"/>
              <a:pPr/>
              <a:t>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0F387-34A1-4C54-B217-B8474B64082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26D602B-90C5-4D4D-977E-02F4AF79F762}" type="datetimeFigureOut">
              <a:rPr lang="en-US" smtClean="0"/>
              <a:pPr/>
              <a:t>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70F387-34A1-4C54-B217-B8474B64082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26D602B-90C5-4D4D-977E-02F4AF79F762}" type="datetimeFigureOut">
              <a:rPr lang="en-US" smtClean="0"/>
              <a:pPr/>
              <a:t>2/6/2014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70F387-34A1-4C54-B217-B8474B64082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26D602B-90C5-4D4D-977E-02F4AF79F762}" type="datetimeFigureOut">
              <a:rPr lang="en-US" smtClean="0"/>
              <a:pPr/>
              <a:t>2/6/2014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70F387-34A1-4C54-B217-B8474B64082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6D602B-90C5-4D4D-977E-02F4AF79F762}" type="datetimeFigureOut">
              <a:rPr lang="en-US" smtClean="0"/>
              <a:pPr/>
              <a:t>2/6/2014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70F387-34A1-4C54-B217-B8474B64082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26D602B-90C5-4D4D-977E-02F4AF79F762}" type="datetimeFigureOut">
              <a:rPr lang="en-US" smtClean="0"/>
              <a:pPr/>
              <a:t>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70F387-34A1-4C54-B217-B8474B64082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26D602B-90C5-4D4D-977E-02F4AF79F762}" type="datetimeFigureOut">
              <a:rPr lang="en-US" smtClean="0"/>
              <a:pPr/>
              <a:t>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670F387-34A1-4C54-B217-B8474B64082D}"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26D602B-90C5-4D4D-977E-02F4AF79F762}" type="datetimeFigureOut">
              <a:rPr lang="en-US" smtClean="0"/>
              <a:pPr/>
              <a:t>2/6/2014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670F387-34A1-4C54-B217-B8474B64082D}"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752600"/>
            <a:ext cx="8229600" cy="1219200"/>
          </a:xfrm>
        </p:spPr>
        <p:txBody>
          <a:bodyPr/>
          <a:lstStyle/>
          <a:p>
            <a:r>
              <a:rPr lang="en-US" dirty="0" smtClean="0">
                <a:solidFill>
                  <a:srgbClr val="0070C0"/>
                </a:solidFill>
              </a:rPr>
              <a:t>			Require JS</a:t>
            </a:r>
            <a:endParaRPr lang="en-US" dirty="0">
              <a:solidFill>
                <a:srgbClr val="0070C0"/>
              </a:solidFill>
            </a:endParaRPr>
          </a:p>
        </p:txBody>
      </p:sp>
      <p:sp>
        <p:nvSpPr>
          <p:cNvPr id="5" name="Content Placeholder 4"/>
          <p:cNvSpPr>
            <a:spLocks noGrp="1"/>
          </p:cNvSpPr>
          <p:nvPr>
            <p:ph idx="1"/>
          </p:nvPr>
        </p:nvSpPr>
        <p:spPr>
          <a:xfrm>
            <a:off x="457200" y="2133600"/>
            <a:ext cx="8229600" cy="838200"/>
          </a:xfrm>
        </p:spPr>
        <p:txBody>
          <a:bodyPr>
            <a:normAutofit/>
          </a:bodyPr>
          <a:lstStyle/>
          <a:p>
            <a:pPr>
              <a:buNone/>
            </a:pPr>
            <a:endParaRPr lang="en-US" dirty="0" smtClean="0">
              <a:latin typeface="Calibri (Body)"/>
              <a:cs typeface="Courier New" pitchFamily="49" charset="0"/>
            </a:endParaRPr>
          </a:p>
          <a:p>
            <a:pPr algn="ctr">
              <a:buNone/>
            </a:pPr>
            <a:endParaRPr lang="en-US" dirty="0" smtClean="0">
              <a:latin typeface="Calibri (Body)"/>
              <a:cs typeface="Courier New" pitchFamily="49" charset="0"/>
            </a:endParaRPr>
          </a:p>
        </p:txBody>
      </p:sp>
      <p:sp>
        <p:nvSpPr>
          <p:cNvPr id="6" name="TextBox 5"/>
          <p:cNvSpPr txBox="1"/>
          <p:nvPr/>
        </p:nvSpPr>
        <p:spPr>
          <a:xfrm>
            <a:off x="5334000" y="3733800"/>
            <a:ext cx="2590800" cy="369332"/>
          </a:xfrm>
          <a:prstGeom prst="rect">
            <a:avLst/>
          </a:prstGeom>
          <a:noFill/>
        </p:spPr>
        <p:txBody>
          <a:bodyPr wrap="square" rtlCol="0">
            <a:spAutoFit/>
          </a:bodyPr>
          <a:lstStyle/>
          <a:p>
            <a:r>
              <a:rPr lang="en-US" dirty="0" smtClean="0"/>
              <a:t>- </a:t>
            </a:r>
            <a:r>
              <a:rPr lang="en-US" dirty="0" err="1" smtClean="0"/>
              <a:t>Suneetha</a:t>
            </a:r>
            <a:r>
              <a:rPr lang="en-US" dirty="0" smtClean="0"/>
              <a:t> P</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r>
              <a:rPr lang="en-US" dirty="0" smtClean="0"/>
              <a:t>We </a:t>
            </a:r>
            <a:r>
              <a:rPr lang="en-US" dirty="0"/>
              <a:t>can use both require() and define() to load module dependencies. The require() function is used to run immediately, where as define() is used to define modules which may be used from multiple locations.</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data-main </a:t>
            </a:r>
            <a:r>
              <a:rPr lang="en-US" dirty="0" smtClean="0">
                <a:solidFill>
                  <a:srgbClr val="0070C0"/>
                </a:solidFill>
              </a:rPr>
              <a:t>attribute</a:t>
            </a:r>
            <a:endParaRPr lang="en-US" dirty="0">
              <a:solidFill>
                <a:srgbClr val="0070C0"/>
              </a:solidFill>
            </a:endParaRPr>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The</a:t>
            </a:r>
            <a:r>
              <a:rPr lang="en-US" dirty="0"/>
              <a:t> data-main should be set to the base URL for all the scripts. From the base URL, </a:t>
            </a:r>
            <a:r>
              <a:rPr lang="en-US" dirty="0" err="1"/>
              <a:t>RequireJS</a:t>
            </a:r>
            <a:r>
              <a:rPr lang="en-US" dirty="0"/>
              <a:t> will start loading all the relevant modules. </a:t>
            </a:r>
            <a:endParaRPr lang="en-US" dirty="0" smtClean="0"/>
          </a:p>
          <a:p>
            <a:endParaRPr lang="en-US" dirty="0"/>
          </a:p>
          <a:p>
            <a:pPr lvl="1">
              <a:buNone/>
            </a:pPr>
            <a:r>
              <a:rPr lang="en-US" b="1" dirty="0"/>
              <a:t>For Ex:</a:t>
            </a:r>
          </a:p>
          <a:p>
            <a:pPr lvl="1">
              <a:buNone/>
            </a:pPr>
            <a:r>
              <a:rPr lang="en-US" dirty="0"/>
              <a:t>&lt;script data-main="</a:t>
            </a:r>
            <a:r>
              <a:rPr lang="en-US" dirty="0" smtClean="0"/>
              <a:t>scripts/app" </a:t>
            </a:r>
            <a:r>
              <a:rPr lang="en-US" dirty="0" err="1" smtClean="0"/>
              <a:t>src</a:t>
            </a:r>
            <a:r>
              <a:rPr lang="en-US" dirty="0"/>
              <a:t>="scripts/lib/require.js"&gt;&lt;/script</a:t>
            </a:r>
            <a:r>
              <a:rPr lang="en-US" dirty="0" smtClean="0"/>
              <a:t>&gt;</a:t>
            </a:r>
          </a:p>
          <a:p>
            <a:pPr lvl="1">
              <a:buNone/>
            </a:pPr>
            <a:endParaRPr lang="en-US" dirty="0"/>
          </a:p>
          <a:p>
            <a:r>
              <a:rPr lang="en-US" dirty="0" err="1"/>
              <a:t>RequireJS</a:t>
            </a:r>
            <a:r>
              <a:rPr lang="en-US" dirty="0"/>
              <a:t> assumes that all the dependencies are scripts so when you declare a dependency you don’t need to use the .</a:t>
            </a:r>
            <a:r>
              <a:rPr lang="en-US" dirty="0" err="1"/>
              <a:t>js</a:t>
            </a:r>
            <a:r>
              <a:rPr lang="en-US" dirty="0"/>
              <a:t> suffix.</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971800"/>
            <a:ext cx="8229600" cy="1219200"/>
          </a:xfrm>
        </p:spPr>
        <p:txBody>
          <a:bodyPr>
            <a:normAutofit/>
          </a:bodyPr>
          <a:lstStyle/>
          <a:p>
            <a:pPr>
              <a:buNone/>
            </a:pPr>
            <a:r>
              <a:rPr lang="en-US" dirty="0" smtClean="0"/>
              <a:t>		</a:t>
            </a:r>
            <a:r>
              <a:rPr lang="en-US" dirty="0" smtClean="0">
                <a:latin typeface="+mj-lt"/>
              </a:rPr>
              <a:t>		</a:t>
            </a:r>
            <a:r>
              <a:rPr lang="en-US" sz="4800" dirty="0" smtClean="0">
                <a:solidFill>
                  <a:srgbClr val="0070C0"/>
                </a:solidFill>
                <a:latin typeface="+mj-lt"/>
              </a:rPr>
              <a:t>Thank You</a:t>
            </a:r>
            <a:endParaRPr lang="en-US" sz="4800" dirty="0">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Require JS</a:t>
            </a:r>
            <a:endParaRPr lang="en-US" dirty="0"/>
          </a:p>
        </p:txBody>
      </p:sp>
      <p:sp>
        <p:nvSpPr>
          <p:cNvPr id="3" name="Content Placeholder 2"/>
          <p:cNvSpPr>
            <a:spLocks noGrp="1"/>
          </p:cNvSpPr>
          <p:nvPr>
            <p:ph idx="1"/>
          </p:nvPr>
        </p:nvSpPr>
        <p:spPr/>
        <p:txBody>
          <a:bodyPr/>
          <a:lstStyle/>
          <a:p>
            <a:endParaRPr lang="en-US" dirty="0" smtClean="0">
              <a:latin typeface="Calibri (Body)"/>
              <a:cs typeface="Courier New" pitchFamily="49" charset="0"/>
            </a:endParaRPr>
          </a:p>
          <a:p>
            <a:endParaRPr lang="en-US" dirty="0" smtClean="0">
              <a:latin typeface="Calibri (Body)"/>
              <a:cs typeface="Courier New" pitchFamily="49" charset="0"/>
            </a:endParaRPr>
          </a:p>
          <a:p>
            <a:r>
              <a:rPr lang="en-US" dirty="0" smtClean="0">
                <a:latin typeface="Calibri (Body)"/>
                <a:cs typeface="Courier New" pitchFamily="49" charset="0"/>
              </a:rPr>
              <a:t>Is </a:t>
            </a:r>
            <a:r>
              <a:rPr lang="en-US" dirty="0" smtClean="0">
                <a:latin typeface="Calibri (Body)"/>
                <a:cs typeface="Courier New" pitchFamily="49" charset="0"/>
              </a:rPr>
              <a:t>a JavaScript module loader for client-side.</a:t>
            </a:r>
          </a:p>
          <a:p>
            <a:r>
              <a:rPr lang="en-US" dirty="0" smtClean="0">
                <a:latin typeface="Calibri (Body)"/>
                <a:cs typeface="Courier New" pitchFamily="49" charset="0"/>
              </a:rPr>
              <a:t> It will improve the speed and quality of your code.</a:t>
            </a:r>
          </a:p>
          <a:p>
            <a:r>
              <a:rPr lang="en-US" dirty="0" smtClean="0">
                <a:latin typeface="Calibri (Body)"/>
                <a:cs typeface="Courier New" pitchFamily="49" charset="0"/>
              </a:rPr>
              <a:t> Different approach to loading the scripts than using &lt;script&gt; tags.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70C0"/>
                </a:solidFill>
              </a:rPr>
              <a:t>Benefits</a:t>
            </a:r>
            <a:endParaRPr lang="en-US" dirty="0">
              <a:solidFill>
                <a:srgbClr val="0070C0"/>
              </a:solidFill>
            </a:endParaRPr>
          </a:p>
        </p:txBody>
      </p:sp>
      <p:sp>
        <p:nvSpPr>
          <p:cNvPr id="3" name="Content Placeholder 2"/>
          <p:cNvSpPr>
            <a:spLocks noGrp="1"/>
          </p:cNvSpPr>
          <p:nvPr>
            <p:ph idx="1"/>
          </p:nvPr>
        </p:nvSpPr>
        <p:spPr/>
        <p:txBody>
          <a:bodyPr/>
          <a:lstStyle/>
          <a:p>
            <a:endParaRPr lang="en-US" dirty="0" smtClean="0"/>
          </a:p>
          <a:p>
            <a:endParaRPr lang="en-US" dirty="0" smtClean="0"/>
          </a:p>
          <a:p>
            <a:r>
              <a:rPr lang="en-US" dirty="0" smtClean="0"/>
              <a:t>More </a:t>
            </a:r>
            <a:r>
              <a:rPr lang="en-US" dirty="0"/>
              <a:t>maintainable code base.</a:t>
            </a:r>
          </a:p>
          <a:p>
            <a:r>
              <a:rPr lang="en-US" dirty="0"/>
              <a:t>Parallel loading of non-interdependent modules.</a:t>
            </a:r>
          </a:p>
          <a:p>
            <a:r>
              <a:rPr lang="en-US" dirty="0"/>
              <a:t>Using </a:t>
            </a:r>
            <a:r>
              <a:rPr lang="en-US" dirty="0" err="1"/>
              <a:t>RequireJS</a:t>
            </a:r>
            <a:r>
              <a:rPr lang="en-US" dirty="0"/>
              <a:t>, you will load only the relevant module dependencies in their right order</a:t>
            </a:r>
            <a:r>
              <a:rPr lang="en-US" dirty="0" smtClean="0"/>
              <a:t>.</a:t>
            </a:r>
          </a:p>
          <a:p>
            <a:r>
              <a:rPr lang="en-US" dirty="0"/>
              <a:t>Avoiding </a:t>
            </a:r>
            <a:r>
              <a:rPr lang="en-US" dirty="0" err="1" smtClean="0"/>
              <a:t>globals</a:t>
            </a:r>
            <a:r>
              <a:rPr lang="en-US" dirty="0" smtClean="0"/>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API functions </a:t>
            </a:r>
            <a:r>
              <a:rPr lang="en-US" dirty="0" smtClean="0">
                <a:solidFill>
                  <a:srgbClr val="0070C0"/>
                </a:solidFill>
              </a:rPr>
              <a:t>in Require JS</a:t>
            </a:r>
            <a:endParaRPr lang="en-US" dirty="0">
              <a:solidFill>
                <a:srgbClr val="0070C0"/>
              </a:solidFill>
            </a:endParaRPr>
          </a:p>
        </p:txBody>
      </p:sp>
      <p:sp>
        <p:nvSpPr>
          <p:cNvPr id="3" name="Content Placeholder 2"/>
          <p:cNvSpPr>
            <a:spLocks noGrp="1"/>
          </p:cNvSpPr>
          <p:nvPr>
            <p:ph idx="1"/>
          </p:nvPr>
        </p:nvSpPr>
        <p:spPr/>
        <p:txBody>
          <a:bodyPr>
            <a:normAutofit/>
          </a:bodyPr>
          <a:lstStyle/>
          <a:p>
            <a:pPr lvl="0"/>
            <a:endParaRPr lang="en-US" dirty="0" smtClean="0">
              <a:solidFill>
                <a:srgbClr val="FF0000"/>
              </a:solidFill>
            </a:endParaRPr>
          </a:p>
          <a:p>
            <a:pPr lvl="0"/>
            <a:r>
              <a:rPr lang="en-US" dirty="0" smtClean="0">
                <a:solidFill>
                  <a:srgbClr val="FF0000"/>
                </a:solidFill>
              </a:rPr>
              <a:t>require</a:t>
            </a:r>
            <a:r>
              <a:rPr lang="en-US" dirty="0">
                <a:solidFill>
                  <a:srgbClr val="FF0000"/>
                </a:solidFill>
              </a:rPr>
              <a:t> </a:t>
            </a:r>
            <a:r>
              <a:rPr lang="en-US" dirty="0"/>
              <a:t>– </a:t>
            </a:r>
            <a:r>
              <a:rPr lang="en-US" dirty="0" smtClean="0"/>
              <a:t>The </a:t>
            </a:r>
            <a:r>
              <a:rPr lang="en-US" dirty="0"/>
              <a:t>function is used to load required </a:t>
            </a:r>
            <a:r>
              <a:rPr lang="en-US" smtClean="0"/>
              <a:t>dependencies modules.</a:t>
            </a:r>
            <a:endParaRPr lang="en-US" dirty="0" smtClean="0"/>
          </a:p>
          <a:p>
            <a:pPr lvl="0">
              <a:buNone/>
            </a:pPr>
            <a:endParaRPr lang="en-US" dirty="0" smtClean="0"/>
          </a:p>
          <a:p>
            <a:pPr lvl="1">
              <a:buNone/>
            </a:pPr>
            <a:r>
              <a:rPr lang="en-US" b="1" dirty="0" smtClean="0"/>
              <a:t>For Ex:</a:t>
            </a:r>
            <a:endParaRPr lang="en-US" b="1" dirty="0"/>
          </a:p>
          <a:p>
            <a:pPr lvl="1">
              <a:buNone/>
            </a:pPr>
            <a:r>
              <a:rPr lang="en-US" dirty="0"/>
              <a:t>require(['</a:t>
            </a:r>
            <a:r>
              <a:rPr lang="en-US" dirty="0" err="1"/>
              <a:t>jquery</a:t>
            </a:r>
            <a:r>
              <a:rPr lang="en-US" dirty="0"/>
              <a:t>'], function ($) {</a:t>
            </a:r>
          </a:p>
          <a:p>
            <a:pPr lvl="1">
              <a:buNone/>
            </a:pPr>
            <a:r>
              <a:rPr lang="en-US" dirty="0"/>
              <a:t>    //</a:t>
            </a:r>
            <a:r>
              <a:rPr lang="en-US" dirty="0" err="1"/>
              <a:t>jQuery</a:t>
            </a:r>
            <a:r>
              <a:rPr lang="en-US" dirty="0"/>
              <a:t> was loaded and can be used now</a:t>
            </a:r>
          </a:p>
          <a:p>
            <a:pPr lvl="1">
              <a:buNone/>
            </a:pPr>
            <a:r>
              <a:rPr lang="en-US" dirty="0"/>
              <a:t>});</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endParaRPr lang="en-US" dirty="0" smtClean="0">
              <a:solidFill>
                <a:srgbClr val="FF0000"/>
              </a:solidFill>
            </a:endParaRPr>
          </a:p>
          <a:p>
            <a:pPr lvl="0"/>
            <a:r>
              <a:rPr lang="en-US" dirty="0" err="1" smtClean="0">
                <a:solidFill>
                  <a:srgbClr val="FF0000"/>
                </a:solidFill>
              </a:rPr>
              <a:t>config</a:t>
            </a:r>
            <a:r>
              <a:rPr lang="en-US" dirty="0"/>
              <a:t> – </a:t>
            </a:r>
            <a:r>
              <a:rPr lang="en-US" dirty="0" smtClean="0"/>
              <a:t>The </a:t>
            </a:r>
            <a:r>
              <a:rPr lang="en-US" dirty="0"/>
              <a:t>function is used to configure the </a:t>
            </a:r>
            <a:r>
              <a:rPr lang="en-US" dirty="0" err="1"/>
              <a:t>requirejs</a:t>
            </a:r>
            <a:r>
              <a:rPr lang="en-US" dirty="0"/>
              <a:t> runtime functionality</a:t>
            </a:r>
            <a:r>
              <a:rPr lang="en-US" dirty="0" smtClean="0"/>
              <a:t>. Here </a:t>
            </a:r>
            <a:r>
              <a:rPr lang="en-US" dirty="0"/>
              <a:t>are some of the configurations that you can use</a:t>
            </a:r>
            <a:r>
              <a:rPr lang="en-US" dirty="0" smtClean="0"/>
              <a:t>:</a:t>
            </a:r>
          </a:p>
          <a:p>
            <a:pPr lvl="0">
              <a:buNone/>
            </a:pPr>
            <a:endParaRPr lang="en-US" dirty="0"/>
          </a:p>
          <a:p>
            <a:pPr lvl="1">
              <a:buNone/>
            </a:pPr>
            <a:r>
              <a:rPr lang="en-US" b="1" dirty="0" err="1"/>
              <a:t>baseUrl</a:t>
            </a:r>
            <a:r>
              <a:rPr lang="en-US" b="1" dirty="0"/>
              <a:t> </a:t>
            </a:r>
            <a:r>
              <a:rPr lang="en-US" dirty="0"/>
              <a:t>– </a:t>
            </a:r>
            <a:r>
              <a:rPr lang="en-US" dirty="0" smtClean="0"/>
              <a:t>The </a:t>
            </a:r>
            <a:r>
              <a:rPr lang="en-US" dirty="0"/>
              <a:t>root path to start the loading of modules</a:t>
            </a:r>
            <a:r>
              <a:rPr lang="en-US" dirty="0" smtClean="0"/>
              <a:t>.</a:t>
            </a:r>
          </a:p>
          <a:p>
            <a:pPr lvl="1">
              <a:buNone/>
            </a:pPr>
            <a:endParaRPr lang="en-US" dirty="0"/>
          </a:p>
          <a:p>
            <a:pPr lvl="1">
              <a:buNone/>
            </a:pPr>
            <a:r>
              <a:rPr lang="en-US" b="1" dirty="0"/>
              <a:t>paths</a:t>
            </a:r>
            <a:r>
              <a:rPr lang="en-US" dirty="0"/>
              <a:t> – </a:t>
            </a:r>
            <a:r>
              <a:rPr lang="en-US" dirty="0" smtClean="0"/>
              <a:t>path </a:t>
            </a:r>
            <a:r>
              <a:rPr lang="en-US" dirty="0"/>
              <a:t>mapping for modules that don’t exists in under the base URL</a:t>
            </a:r>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smtClean="0"/>
              <a:t> </a:t>
            </a:r>
            <a:r>
              <a:rPr lang="en-US" b="1" dirty="0" smtClean="0"/>
              <a:t> </a:t>
            </a:r>
          </a:p>
          <a:p>
            <a:pPr>
              <a:buNone/>
            </a:pPr>
            <a:endParaRPr lang="en-US" b="1" dirty="0" smtClean="0"/>
          </a:p>
          <a:p>
            <a:pPr>
              <a:buNone/>
            </a:pPr>
            <a:r>
              <a:rPr lang="en-US" b="1" dirty="0" smtClean="0"/>
              <a:t>shims</a:t>
            </a:r>
            <a:r>
              <a:rPr lang="en-US" dirty="0"/>
              <a:t> – configuration for dependencies, exports and initialization function to wrap </a:t>
            </a:r>
            <a:r>
              <a:rPr lang="en-US" dirty="0">
                <a:solidFill>
                  <a:srgbClr val="FF0000"/>
                </a:solidFill>
              </a:rPr>
              <a:t>scripts/modules</a:t>
            </a:r>
            <a:r>
              <a:rPr lang="en-US" dirty="0"/>
              <a:t> that don’t use the </a:t>
            </a:r>
            <a:r>
              <a:rPr lang="en-US" dirty="0" err="1"/>
              <a:t>RequireJS</a:t>
            </a:r>
            <a:r>
              <a:rPr lang="en-US" dirty="0"/>
              <a:t> define function. </a:t>
            </a:r>
            <a:endParaRPr lang="en-US" dirty="0" smtClean="0"/>
          </a:p>
          <a:p>
            <a:pPr>
              <a:buNone/>
            </a:pPr>
            <a:endParaRPr lang="en-US" dirty="0" smtClean="0"/>
          </a:p>
          <a:p>
            <a:pPr>
              <a:buNone/>
            </a:pPr>
            <a:r>
              <a:rPr lang="en-US" dirty="0"/>
              <a:t> </a:t>
            </a:r>
            <a:r>
              <a:rPr lang="en-US" b="1" dirty="0" err="1" smtClean="0"/>
              <a:t>deps</a:t>
            </a:r>
            <a:r>
              <a:rPr lang="en-US" dirty="0"/>
              <a:t> – array of dependencies to load.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buNone/>
            </a:pPr>
            <a:r>
              <a:rPr lang="en-US" b="1" dirty="0"/>
              <a:t>For Ex</a:t>
            </a:r>
            <a:r>
              <a:rPr lang="en-US" b="1" dirty="0" smtClean="0"/>
              <a:t>:</a:t>
            </a:r>
          </a:p>
          <a:p>
            <a:endParaRPr lang="en-US" dirty="0"/>
          </a:p>
          <a:p>
            <a:pPr lvl="1">
              <a:buNone/>
            </a:pPr>
            <a:r>
              <a:rPr lang="en-US" dirty="0" err="1"/>
              <a:t>requirejs.config</a:t>
            </a:r>
            <a:r>
              <a:rPr lang="en-US" dirty="0"/>
              <a:t>({</a:t>
            </a:r>
          </a:p>
          <a:p>
            <a:pPr lvl="1">
              <a:buNone/>
            </a:pPr>
            <a:r>
              <a:rPr lang="en-US" dirty="0"/>
              <a:t>    "</a:t>
            </a:r>
            <a:r>
              <a:rPr lang="en-US" dirty="0" err="1"/>
              <a:t>baseUrl</a:t>
            </a:r>
            <a:r>
              <a:rPr lang="en-US" dirty="0"/>
              <a:t>": "scripts/lib",</a:t>
            </a:r>
          </a:p>
          <a:p>
            <a:pPr lvl="1">
              <a:buNone/>
            </a:pPr>
            <a:r>
              <a:rPr lang="en-US" dirty="0"/>
              <a:t>    "paths": {</a:t>
            </a:r>
          </a:p>
          <a:p>
            <a:pPr lvl="1">
              <a:buNone/>
            </a:pPr>
            <a:r>
              <a:rPr lang="en-US" dirty="0"/>
              <a:t>      "app": "../app"</a:t>
            </a:r>
          </a:p>
          <a:p>
            <a:pPr lvl="1">
              <a:buNone/>
            </a:pPr>
            <a:r>
              <a:rPr lang="en-US" dirty="0"/>
              <a:t>    },</a:t>
            </a:r>
          </a:p>
          <a:p>
            <a:pPr lvl="1">
              <a:buNone/>
            </a:pPr>
            <a:r>
              <a:rPr lang="en-US" dirty="0"/>
              <a:t>    "shim": {</a:t>
            </a:r>
          </a:p>
          <a:p>
            <a:pPr lvl="1">
              <a:buNone/>
            </a:pPr>
            <a:r>
              <a:rPr lang="en-US" dirty="0"/>
              <a:t>        "</a:t>
            </a:r>
            <a:r>
              <a:rPr lang="en-US" dirty="0" err="1"/>
              <a:t>jquery.appender</a:t>
            </a:r>
            <a:r>
              <a:rPr lang="en-US" dirty="0"/>
              <a:t>": ["</a:t>
            </a:r>
            <a:r>
              <a:rPr lang="en-US" dirty="0" err="1"/>
              <a:t>jquery</a:t>
            </a:r>
            <a:r>
              <a:rPr lang="en-US" dirty="0"/>
              <a:t>"],</a:t>
            </a:r>
          </a:p>
          <a:p>
            <a:pPr lvl="1">
              <a:buNone/>
            </a:pPr>
            <a:r>
              <a:rPr lang="en-US" dirty="0"/>
              <a:t>        "</a:t>
            </a:r>
            <a:r>
              <a:rPr lang="en-US" dirty="0" err="1"/>
              <a:t>jquery.textReplacer</a:t>
            </a:r>
            <a:r>
              <a:rPr lang="en-US" dirty="0"/>
              <a:t>": ["</a:t>
            </a:r>
            <a:r>
              <a:rPr lang="en-US" dirty="0" err="1"/>
              <a:t>jquery</a:t>
            </a:r>
            <a:r>
              <a:rPr lang="en-US" dirty="0"/>
              <a:t>"]</a:t>
            </a:r>
          </a:p>
          <a:p>
            <a:pPr lvl="1">
              <a:buNone/>
            </a:pPr>
            <a:r>
              <a:rPr lang="en-US" dirty="0"/>
              <a:t>    }</a:t>
            </a:r>
          </a:p>
          <a:p>
            <a:pPr lvl="1">
              <a:buNone/>
            </a:pPr>
            <a:r>
              <a:rPr lang="en-US" dirty="0"/>
              <a:t>});</a:t>
            </a:r>
          </a:p>
          <a:p>
            <a:pPr>
              <a:buNone/>
            </a:pPr>
            <a:endParaRPr lang="en-US" dirty="0" smtClean="0"/>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smtClean="0">
              <a:solidFill>
                <a:srgbClr val="FF0000"/>
              </a:solidFill>
            </a:endParaRPr>
          </a:p>
          <a:p>
            <a:r>
              <a:rPr lang="en-US" dirty="0" smtClean="0">
                <a:solidFill>
                  <a:srgbClr val="FF0000"/>
                </a:solidFill>
              </a:rPr>
              <a:t>define</a:t>
            </a:r>
            <a:r>
              <a:rPr lang="en-US" dirty="0">
                <a:solidFill>
                  <a:srgbClr val="FF0000"/>
                </a:solidFill>
              </a:rPr>
              <a:t> </a:t>
            </a:r>
            <a:r>
              <a:rPr lang="en-US" dirty="0" smtClean="0">
                <a:solidFill>
                  <a:srgbClr val="FF0000"/>
                </a:solidFill>
              </a:rPr>
              <a:t>:</a:t>
            </a:r>
          </a:p>
          <a:p>
            <a:pPr>
              <a:buNone/>
            </a:pPr>
            <a:endParaRPr lang="en-US" dirty="0" smtClean="0">
              <a:solidFill>
                <a:srgbClr val="FF0000"/>
              </a:solidFill>
            </a:endParaRPr>
          </a:p>
          <a:p>
            <a:pPr>
              <a:buNone/>
            </a:pPr>
            <a:r>
              <a:rPr lang="en-US" dirty="0" smtClean="0"/>
              <a:t>		The function is used to define a module. Each module is defined with a unique module ID which will be used by </a:t>
            </a:r>
            <a:r>
              <a:rPr lang="en-US" dirty="0" err="1" smtClean="0"/>
              <a:t>RequireJS</a:t>
            </a:r>
            <a:r>
              <a:rPr lang="en-US" dirty="0" smtClean="0"/>
              <a:t> runtime functionality.</a:t>
            </a:r>
          </a:p>
          <a:p>
            <a:pPr>
              <a:buNone/>
            </a:pPr>
            <a:endParaRPr lang="en-US" dirty="0" smtClean="0"/>
          </a:p>
          <a:p>
            <a:pPr>
              <a:buNone/>
            </a:pPr>
            <a:endParaRPr lang="en-US" dirty="0"/>
          </a:p>
          <a:p>
            <a:pPr>
              <a:buNone/>
            </a:pPr>
            <a:endParaRPr lang="en-US" dirty="0" smtClean="0"/>
          </a:p>
          <a:p>
            <a:pPr>
              <a:buNone/>
            </a:pPr>
            <a:endParaRPr lang="en-US" dirty="0"/>
          </a:p>
          <a:p>
            <a:pPr>
              <a:buNone/>
            </a:pPr>
            <a:endParaRPr lang="en-US" dirty="0" smtClean="0"/>
          </a:p>
          <a:p>
            <a:pPr>
              <a:buNone/>
            </a:pPr>
            <a:endParaRPr lang="en-US" dirty="0"/>
          </a:p>
          <a:p>
            <a:pPr>
              <a:buNone/>
            </a:pPr>
            <a:endParaRPr lang="en-US" dirty="0" smtClean="0"/>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endParaRPr lang="en-US" b="1" dirty="0" smtClean="0"/>
          </a:p>
          <a:p>
            <a:pPr>
              <a:buNone/>
            </a:pPr>
            <a:r>
              <a:rPr lang="en-US" b="1" dirty="0" smtClean="0"/>
              <a:t>For Ex:</a:t>
            </a:r>
          </a:p>
          <a:p>
            <a:pPr>
              <a:buNone/>
            </a:pPr>
            <a:endParaRPr lang="en-US" dirty="0" smtClean="0"/>
          </a:p>
          <a:p>
            <a:pPr lvl="1">
              <a:buNone/>
            </a:pPr>
            <a:r>
              <a:rPr lang="en-US" dirty="0" smtClean="0"/>
              <a:t>define(["logger"], function(logger) {        </a:t>
            </a:r>
          </a:p>
          <a:p>
            <a:pPr lvl="1">
              <a:buNone/>
            </a:pPr>
            <a:r>
              <a:rPr lang="en-US" dirty="0" smtClean="0"/>
              <a:t>        return {</a:t>
            </a:r>
          </a:p>
          <a:p>
            <a:pPr lvl="1">
              <a:buNone/>
            </a:pPr>
            <a:r>
              <a:rPr lang="en-US" dirty="0" smtClean="0"/>
              <a:t>             </a:t>
            </a:r>
            <a:r>
              <a:rPr lang="en-US" dirty="0" err="1" smtClean="0"/>
              <a:t>firstName</a:t>
            </a:r>
            <a:r>
              <a:rPr lang="en-US" dirty="0" smtClean="0"/>
              <a:t>: “John",</a:t>
            </a:r>
          </a:p>
          <a:p>
            <a:pPr lvl="1">
              <a:buNone/>
            </a:pPr>
            <a:r>
              <a:rPr lang="en-US" dirty="0" smtClean="0"/>
              <a:t>             </a:t>
            </a:r>
            <a:r>
              <a:rPr lang="en-US" dirty="0" err="1" smtClean="0"/>
              <a:t>lastName</a:t>
            </a:r>
            <a:r>
              <a:rPr lang="en-US" dirty="0" smtClean="0"/>
              <a:t>: “Black“,</a:t>
            </a:r>
          </a:p>
          <a:p>
            <a:pPr lvl="1">
              <a:buNone/>
            </a:pPr>
            <a:r>
              <a:rPr lang="en-US" dirty="0" smtClean="0"/>
              <a:t>             </a:t>
            </a:r>
            <a:r>
              <a:rPr lang="en-US" dirty="0" err="1" smtClean="0"/>
              <a:t>sayHello</a:t>
            </a:r>
            <a:r>
              <a:rPr lang="en-US" dirty="0" smtClean="0"/>
              <a:t>: function () {</a:t>
            </a:r>
          </a:p>
          <a:p>
            <a:pPr lvl="1">
              <a:buNone/>
            </a:pPr>
            <a:r>
              <a:rPr lang="en-US" dirty="0" smtClean="0"/>
              <a:t>                logger.log(‘hello’);</a:t>
            </a:r>
          </a:p>
          <a:p>
            <a:pPr lvl="1">
              <a:buNone/>
            </a:pPr>
            <a:r>
              <a:rPr lang="en-US" dirty="0" smtClean="0"/>
              <a:t>             }</a:t>
            </a:r>
          </a:p>
          <a:p>
            <a:pPr lvl="1">
              <a:buNone/>
            </a:pPr>
            <a:r>
              <a:rPr lang="en-US" dirty="0" smtClean="0"/>
              <a:t>        }</a:t>
            </a:r>
          </a:p>
          <a:p>
            <a:pPr lvl="1">
              <a:buNone/>
            </a:pPr>
            <a:r>
              <a:rPr lang="en-US" dirty="0" smtClean="0"/>
              <a:t>    }</a:t>
            </a:r>
          </a:p>
          <a:p>
            <a:pPr lvl="1">
              <a:buNone/>
            </a:pPr>
            <a:r>
              <a:rPr lang="en-US" dirty="0" smtClean="0"/>
              <a:t>);</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57</TotalTime>
  <Words>216</Words>
  <Application>Microsoft Office PowerPoint</Application>
  <PresentationFormat>On-screen Show (4:3)</PresentationFormat>
  <Paragraphs>82</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   Require JS</vt:lpstr>
      <vt:lpstr>Require JS</vt:lpstr>
      <vt:lpstr>Benefits</vt:lpstr>
      <vt:lpstr>API functions in Require JS</vt:lpstr>
      <vt:lpstr>Slide 5</vt:lpstr>
      <vt:lpstr>Slide 6</vt:lpstr>
      <vt:lpstr>Slide 7</vt:lpstr>
      <vt:lpstr>Slide 8</vt:lpstr>
      <vt:lpstr>Slide 9</vt:lpstr>
      <vt:lpstr>Slide 10</vt:lpstr>
      <vt:lpstr>data-main attribute</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RequireJS</dc:title>
  <dc:creator>ziontech</dc:creator>
  <cp:lastModifiedBy>ziontech</cp:lastModifiedBy>
  <cp:revision>40</cp:revision>
  <dcterms:created xsi:type="dcterms:W3CDTF">2014-02-05T10:19:38Z</dcterms:created>
  <dcterms:modified xsi:type="dcterms:W3CDTF">2014-02-06T06:26:38Z</dcterms:modified>
</cp:coreProperties>
</file>