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4" r:id="rId11"/>
    <p:sldId id="265" r:id="rId12"/>
    <p:sldId id="266" r:id="rId13"/>
    <p:sldId id="268" r:id="rId14"/>
    <p:sldId id="269" r:id="rId15"/>
    <p:sldId id="273" r:id="rId16"/>
    <p:sldId id="274" r:id="rId17"/>
    <p:sldId id="271" r:id="rId18"/>
    <p:sldId id="284" r:id="rId19"/>
    <p:sldId id="285" r:id="rId20"/>
    <p:sldId id="283" r:id="rId21"/>
  </p:sldIdLst>
  <p:sldSz cx="12192000" cy="6858000"/>
  <p:notesSz cx="6858000" cy="9144000"/>
  <p:defaultText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extLst>
    <p:ext uri="smNativeData">
      <pr:smAppRevision xmlns:pr="smNativeData" xmlns="smNativeData" dt="1675949318" val="1060" revOS="4"/>
      <pr:smFileRevision xmlns:pr="smNativeData" xmlns="smNativeData" dt="1675949318" val="101"/>
      <pr:guideOptions xmlns:pr="smNativeData" xmlns="smNativeData" dt="1675949318"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53" d="100"/>
          <a:sy n="53" d="100"/>
        </p:scale>
        <p:origin x="384" y="1039"/>
      </p:cViewPr>
    </p:cSldViewPr>
  </p:slideViewPr>
  <p:outlineViewPr>
    <p:cViewPr>
      <p:scale>
        <a:sx n="33" d="100"/>
        <a:sy n="33" d="100"/>
      </p:scale>
      <p:origin x="0" y="0"/>
    </p:cViewPr>
  </p:outlineViewPr>
  <p:sorterViewPr>
    <p:cViewPr>
      <p:scale>
        <a:sx n="11" d="100"/>
        <a:sy n="11" d="100"/>
      </p:scale>
      <p:origin x="0" y="0"/>
    </p:cViewPr>
  </p:sorterViewPr>
  <p:notesViewPr>
    <p:cSldViewPr snapToGrid="0">
      <p:cViewPr>
        <p:scale>
          <a:sx n="53" d="100"/>
          <a:sy n="53" d="100"/>
        </p:scale>
        <p:origin x="384" y="1039"/>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2"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mn-lt"/>
            </a:rPr>
            <a:t>Shape : 269 rows and 71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mn-lt"/>
            </a:rPr>
            <a:t>No null values present.</a:t>
          </a:r>
          <a:endParaRPr lang="en-US" sz="1600" dirty="0">
            <a:latin typeface="+mn-lt"/>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500" b="0" i="0" dirty="0">
              <a:latin typeface="+mn-lt"/>
            </a:rPr>
            <a:t>22% duplicate fields/records found.</a:t>
          </a:r>
          <a:endParaRPr lang="en-US" sz="1500" dirty="0">
            <a:latin typeface="+mn-lt"/>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300" b="0" i="0" dirty="0">
              <a:latin typeface="+mn-lt"/>
            </a:rPr>
            <a:t>Datatypes of all the columns are objects except for the “Pin Code" column which has integers.</a:t>
          </a:r>
          <a:endParaRPr lang="en-US" sz="1300" dirty="0">
            <a:latin typeface="+mn-lt"/>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E5823E23-3AB8-41EF-BBF2-2E25D0EF8C5F}">
      <dgm:prSet phldr="0"/>
      <dgm:spPr/>
      <dgm:t>
        <a:bodyPr/>
        <a:lstStyle/>
        <a:p>
          <a:endParaRPr lang="en-US" dirty="0">
            <a:latin typeface="Century Gothic" panose="020B0502020202020204"/>
          </a:endParaRPr>
        </a:p>
      </dgm:t>
    </dgm:pt>
    <dgm:pt modelId="{8E63E82D-1368-40F1-8140-B45D7178A20E}" type="parTrans" cxnId="{504A07B8-976B-42DE-83AE-78D2F682E73E}">
      <dgm:prSet/>
      <dgm:spPr/>
      <dgm:t>
        <a:bodyPr/>
        <a:lstStyle/>
        <a:p>
          <a:endParaRPr lang="en-IN"/>
        </a:p>
      </dgm:t>
    </dgm:pt>
    <dgm:pt modelId="{5F392A27-0BBA-4A84-AD42-881A753489DF}" type="sibTrans" cxnId="{504A07B8-976B-42DE-83AE-78D2F682E73E}">
      <dgm:prSet/>
      <dgm:spPr/>
      <dgm:t>
        <a:bodyPr/>
        <a:lstStyle/>
        <a:p>
          <a:endParaRPr lang="en-IN"/>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504A07B8-976B-42DE-83AE-78D2F682E73E}" srcId="{0BDD2C3F-9F64-4AFC-BDFA-99B0FD662495}" destId="{E5823E23-3AB8-41EF-BBF2-2E25D0EF8C5F}" srcOrd="4" destOrd="0" parTransId="{8E63E82D-1368-40F1-8140-B45D7178A20E}" sibTransId="{5F392A27-0BBA-4A84-AD42-881A753489DF}"/>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OgIAABmPQAAYx0AABAAAAAmAAAACAAAAIGAAAAAAAAA"/>
              </a:ext>
            </a:extLst>
          </p:cNvSpPr>
          <p:nvPr>
            <p:ph type="ctrTitle"/>
          </p:nvPr>
        </p:nvSpPr>
        <p:spPr>
          <a:xfrm>
            <a:off x="1155065" y="1447800"/>
            <a:ext cx="8825865" cy="3329305"/>
          </a:xfrm>
        </p:spPr>
        <p:txBody>
          <a:bodyPr vert="horz" wrap="square" lIns="91440" tIns="45720" rIns="91440" bIns="45720" numCol="1" spcCol="215900" anchor="b">
            <a:prstTxWarp prst="textNoShape">
              <a:avLst/>
            </a:prstTxWarp>
          </a:bodyPr>
          <a:lstStyle>
            <a:lvl1pPr>
              <a:defRPr lang="en-us" sz="7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GMdAABmPQAAsCIAABAAAAAmAAAACAAAAAGAAAAAAAAA"/>
              </a:ext>
            </a:extLst>
          </p:cNvSpPr>
          <p:nvPr>
            <p:ph type="subTitle" idx="1"/>
          </p:nvPr>
        </p:nvSpPr>
        <p:spPr>
          <a:xfrm>
            <a:off x="1155065" y="4777105"/>
            <a:ext cx="8825865" cy="861695"/>
          </a:xfrm>
        </p:spPr>
        <p:txBody>
          <a:bodyPr/>
          <a:lstStyle>
            <a:lvl1pPr marL="0" indent="0" algn="l">
              <a:buNone/>
              <a:defRPr lang="en-us" cap="all">
                <a:solidFill>
                  <a:srgbClr val="8AD1D7"/>
                </a:solidFill>
              </a:defRPr>
            </a:lvl1pPr>
            <a:lvl2pPr marL="457200" indent="0" algn="ctr">
              <a:buNone/>
              <a:defRPr lang="en-us" cap="none">
                <a:solidFill>
                  <a:srgbClr val="FFFFFF"/>
                </a:solidFill>
              </a:defRPr>
            </a:lvl2pPr>
            <a:lvl3pPr marL="914400" indent="0" algn="ctr">
              <a:buNone/>
              <a:defRPr lang="en-us" cap="none">
                <a:solidFill>
                  <a:srgbClr val="FFFFFF"/>
                </a:solidFill>
              </a:defRPr>
            </a:lvl3pPr>
            <a:lvl4pPr marL="1371600" indent="0" algn="ctr">
              <a:buNone/>
              <a:defRPr lang="en-us" cap="none">
                <a:solidFill>
                  <a:srgbClr val="FFFFFF"/>
                </a:solidFill>
              </a:defRPr>
            </a:lvl4pPr>
            <a:lvl5pPr marL="1828800" indent="0" algn="ctr">
              <a:buNone/>
              <a:defRPr lang="en-us" cap="none">
                <a:solidFill>
                  <a:srgbClr val="FFFFFF"/>
                </a:solidFill>
              </a:defRPr>
            </a:lvl5pPr>
            <a:lvl6pPr marL="2286000" indent="0" algn="ctr">
              <a:buNone/>
              <a:defRPr lang="en-us" cap="none">
                <a:solidFill>
                  <a:srgbClr val="FFFFFF"/>
                </a:solidFill>
              </a:defRPr>
            </a:lvl6pPr>
            <a:lvl7pPr marL="2743200" indent="0" algn="ctr">
              <a:buNone/>
              <a:defRPr lang="en-us" cap="none">
                <a:solidFill>
                  <a:srgbClr val="FFFFFF"/>
                </a:solidFill>
              </a:defRPr>
            </a:lvl7pPr>
            <a:lvl8pPr marL="3200400" indent="0" algn="ctr">
              <a:buNone/>
              <a:defRPr lang="en-us" cap="none">
                <a:solidFill>
                  <a:srgbClr val="FFFFFF"/>
                </a:solidFill>
              </a:defRPr>
            </a:lvl8pPr>
            <a:lvl9pPr marL="3657600" indent="0" algn="ctr">
              <a:buNone/>
              <a:defRPr lang="en-us" cap="none">
                <a:solidFill>
                  <a:srgbClr val="FFFFFF"/>
                </a:solidFill>
              </a:defRPr>
            </a:lvl9pPr>
          </a:lstStyle>
          <a:p>
            <a:pPr>
              <a:defRPr lang="en-us"/>
            </a:pPr>
            <a:r>
              <a:t>Click to edit Master subtitle style</a:t>
            </a:r>
          </a:p>
        </p:txBody>
      </p:sp>
      <p:sp>
        <p:nvSpPr>
          <p:cNvPr id="4"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D8AD-E3D2-D02E-9C3D-157B96736A40}" type="datetime1">
              <a:rPr lang="en-in" cap="none"/>
              <a:t/>
            </a:fld>
            <a:endParaRPr lang="en-in" cap="none"/>
          </a:p>
        </p:txBody>
      </p:sp>
      <p:sp>
        <p:nvSpPr>
          <p:cNvPr id="5"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F03F-71D2-D006-9C3D-8753BE736AD2}" type="slidenum">
              <a:rPr lang="en-in" cap="none"/>
              <a:t/>
            </a:fld>
            <a:endParaRPr lang="en-in" cap="none"/>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Panoramic 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GSyd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IgdAABmPQAABCEAABAAAAAmAAAACAAAAIGgAAAAAAAA"/>
              </a:ext>
            </a:extLst>
          </p:cNvSpPr>
          <p:nvPr>
            <p:ph type="title"/>
          </p:nvPr>
        </p:nvSpPr>
        <p:spPr>
          <a:xfrm>
            <a:off x="1155065" y="4800600"/>
            <a:ext cx="8825865" cy="566420"/>
          </a:xfrm>
        </p:spPr>
        <p:txBody>
          <a:bodyPr vert="horz" wrap="square" lIns="91440" tIns="45720" rIns="91440" bIns="45720" numCol="1" spcCol="215900" anchor="b">
            <a:prstTxWarp prst="textNoShape">
              <a:avLst/>
            </a:prstTxWarp>
          </a:bodyPr>
          <a:lstStyle>
            <a:lvl1pPr algn="l">
              <a:defRPr lang="en-us" sz="2400"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BvXk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AAAMAA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GwcAADgEAABmPQAAnRoAABAAAAAmAAAACAAAAAGhAAAA4OEB"/>
              </a:ext>
            </a:extLst>
          </p:cNvSpPr>
          <p:nvPr>
            <p:ph type="pic" idx="1"/>
          </p:nvPr>
        </p:nvSpPr>
        <p:spPr>
          <a:xfrm>
            <a:off x="1155065" y="685800"/>
            <a:ext cx="8825865" cy="3640455"/>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1600" indent="0">
              <a:buNone/>
              <a:defRPr lang="en-us" sz="1600" cap="none"/>
            </a:lvl4pPr>
            <a:lvl5pPr marL="1828800" indent="0">
              <a:buNone/>
              <a:defRPr lang="en-us" sz="1600" cap="none"/>
            </a:lvl5pPr>
            <a:lvl6pPr marL="2286000" indent="0">
              <a:buNone/>
              <a:defRPr lang="en-us" sz="1600" cap="none"/>
            </a:lvl6pPr>
            <a:lvl7pPr marL="2743200" indent="0">
              <a:buNone/>
              <a:defRPr lang="en-us" sz="1600" cap="none"/>
            </a:lvl7pPr>
            <a:lvl8pPr marL="3200400" indent="0">
              <a:buNone/>
              <a:defRPr lang="en-us" sz="1600" cap="none"/>
            </a:lvl8pPr>
            <a:lvl9pPr marL="3657600" indent="0">
              <a:buNone/>
              <a:defRPr lang="en-us" sz="1600" cap="none"/>
            </a:lvl9pPr>
          </a:lstStyle>
          <a:p>
            <a:pPr>
              <a:defRPr lang="en-us"/>
            </a:pPr>
            <a:r>
              <a:t>Click icon to add picture</a:t>
            </a:r>
          </a:p>
        </p:txBody>
      </p:sp>
      <p:sp>
        <p:nvSpPr>
          <p:cNvPr id="4" name="Tex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AQhAABlPQAADiQAABAAAAAmAAAACAAAAAGgAAAAAAAA"/>
              </a:ext>
            </a:extLst>
          </p:cNvSpPr>
          <p:nvPr>
            <p:ph idx="2"/>
          </p:nvPr>
        </p:nvSpPr>
        <p:spPr>
          <a:xfrm>
            <a:off x="1155065" y="5367020"/>
            <a:ext cx="8825230" cy="494030"/>
          </a:xfrm>
        </p:spPr>
        <p:txBody>
          <a:bodyPr vert="horz" wrap="square" lIns="91440" tIns="45720" rIns="91440" bIns="45720" numCol="1" spcCol="215900" anchor="t">
            <a:prstTxWarp prst="textNoShape">
              <a:avLst/>
            </a:prstTxWarp>
          </a:bodyPr>
          <a:lstStyle>
            <a:lvl1pPr marL="0" indent="0">
              <a:buNone/>
              <a:defRPr lang="en-us" sz="12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BFE6-A8D2-D049-9C3D-5E1CF1736A0B}" type="datetime1">
              <a:rPr lang="en-in" cap="none"/>
              <a:t>12-01-2023</a:t>
            </a:fld>
            <a:endParaRPr lang="en-in" cap="none"/>
          </a:p>
        </p:txBody>
      </p:sp>
      <p:sp>
        <p:nvSpPr>
          <p:cNvPr id="6" name="Foot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HNsa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7" name="Slide Number Placeholder 6"/>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83D0-9ED2-D075-9C3D-6820CD736A3D}" type="slidenum">
              <a:rPr lang="en-in" cap="none"/>
              <a:t>‹#›</a:t>
            </a:fld>
            <a:endParaRPr lang="en-in" cap="none"/>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Title and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OgIAABmPQAAGBUAABAAAAAmAAAACAAAAAGAAAAAAAAA"/>
              </a:ext>
            </a:extLst>
          </p:cNvSpPr>
          <p:nvPr>
            <p:ph type="title"/>
          </p:nvPr>
        </p:nvSpPr>
        <p:spPr>
          <a:xfrm>
            <a:off x="1155065" y="1447800"/>
            <a:ext cx="8825865" cy="1981200"/>
          </a:xfrm>
        </p:spPr>
        <p:txBody>
          <a:bodyPr/>
          <a:lstStyle>
            <a:lvl1pPr>
              <a:defRPr lang="en-us" sz="48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3"/>
          <p:cNvSpPr>
            <a:spLocks noGrp="1" noChangeArrowheads="1"/>
            <a:extLst>
              <a:ext uri="smNativeData">
                <pr:smNativeData xmlns:pr="smNativeData" xmlns="smNativeData" val="SMDATA_15_BvXkYx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hvs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IAWAABmPQAACCUAABAAAAAmAAAACAAAAIGgAAAAAAAA"/>
              </a:ext>
            </a:extLst>
          </p:cNvSpPr>
          <p:nvPr>
            <p:ph idx="2"/>
          </p:nvPr>
        </p:nvSpPr>
        <p:spPr>
          <a:xfrm>
            <a:off x="1155065" y="3657600"/>
            <a:ext cx="8825865" cy="2362200"/>
          </a:xfrm>
        </p:spPr>
        <p:txBody>
          <a:bodyPr vert="horz" wrap="square" lIns="91440" tIns="45720" rIns="91440" bIns="45720" numCol="1" spcCol="215900" anchor="ctr">
            <a:prstTxWarp prst="textNoShape">
              <a:avLst/>
            </a:prstTxWarp>
          </a:bodyPr>
          <a:lstStyle>
            <a:lvl1pPr marL="0" indent="0">
              <a:buNone/>
              <a:defRPr lang="en-us" sz="18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M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A6C7-89D2-D050-9C3D-7F05E8736A2A}" type="datetime1">
              <a:rPr lang="en-in" cap="none"/>
              <a:t>12-01-2023</a:t>
            </a:fld>
            <a:endParaRPr lang="en-in" cap="none"/>
          </a:p>
        </p:txBody>
      </p:sp>
      <p:sp>
        <p:nvSpPr>
          <p:cNvPr id="5"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93F3-BDD2-D065-9C3D-4B30DD736A1E}" type="slidenum">
              <a:rPr lang="en-in" cap="none"/>
              <a:t>‹#›</a:t>
            </a:fld>
            <a:endParaRPr lang="en-in" cap="none"/>
          </a:p>
        </p:txBody>
      </p:sp>
    </p:spTree>
  </p:cSld>
  <p:clrMapOvr>
    <a:masterClrMapping/>
  </p:clrMapOvr>
  <p:hf hdr="0" ftr="0"/>
</p:sldLayout>
</file>

<file path=ppt/slideLayouts/slideLayout1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Quot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jXd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AkAAOgIAADlOgAAMxcAABAAAAAmAAAACAAAAAGAAAAAAAAA"/>
              </a:ext>
            </a:extLst>
          </p:cNvSpPr>
          <p:nvPr>
            <p:ph type="title"/>
          </p:nvPr>
        </p:nvSpPr>
        <p:spPr>
          <a:xfrm>
            <a:off x="1574800" y="1447800"/>
            <a:ext cx="7999095" cy="2323465"/>
          </a:xfrm>
        </p:spPr>
        <p:txBody>
          <a:bodyPr/>
          <a:lstStyle>
            <a:lvl1pPr>
              <a:defRPr lang="en-us" sz="48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4AsAADMXAACoOAAAThkAABAAAAAmAAAACAAAAD2gAAAAAAAA"/>
              </a:ext>
            </a:extLst>
          </p:cNvSpPr>
          <p:nvPr>
            <p:ph idx="14"/>
          </p:nvPr>
        </p:nvSpPr>
        <p:spPr>
          <a:xfrm>
            <a:off x="1930400" y="3771265"/>
            <a:ext cx="7279640" cy="342265"/>
          </a:xfrm>
        </p:spPr>
        <p:txBody>
          <a:bodyPr vert="horz" wrap="square" lIns="91440" tIns="45720" rIns="91440" bIns="45720" numCol="1" spcCol="215900" anchor="t">
            <a:prstTxWarp prst="textNoShape">
              <a:avLst/>
            </a:prstTxWarp>
          </a:bodyPr>
          <a:lstStyle>
            <a:lvl1pPr marL="0" indent="0">
              <a:buNone/>
              <a:defRPr lang="en-us" sz="1400" b="0" i="0" kern="1" cap="small">
                <a:solidFill>
                  <a:srgbClr val="8AD1D7"/>
                </a:solidFill>
                <a:latin typeface="Century Gothic" pitchFamily="2" charset="0"/>
                <a:ea typeface="Century Gothic" pitchFamily="2" charset="0"/>
                <a:cs typeface="Century Gothic" pitchFamily="2" charset="0"/>
              </a:defRPr>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marL="0" indent="0">
              <a:buNone/>
              <a:defRPr lang="en-us"/>
            </a:pPr>
            <a:r>
              <a:t>Click to edit Master text styles</a:t>
            </a:r>
          </a:p>
        </p:txBody>
      </p:sp>
      <p:sp>
        <p:nvSpPr>
          <p:cNvPr id="4" name="SlideText1"/>
          <p:cNvSpPr>
            <a:spLocks noGrp="1" noChangeArrowheads="1"/>
            <a:extLst>
              <a:ext uri="smNativeData">
                <pr:smNativeData xmlns:pr="smNativeData" xmlns="smNativeData" val="SMDATA_15_BvXkYx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LSxd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MMaAABmPQAAEyUAABAAAAAmAAAACAAAAIGgAAAAAAAA"/>
              </a:ext>
            </a:extLst>
          </p:cNvSpPr>
          <p:nvPr>
            <p:ph idx="2"/>
          </p:nvPr>
        </p:nvSpPr>
        <p:spPr>
          <a:xfrm>
            <a:off x="1155065" y="4350385"/>
            <a:ext cx="8825865" cy="1676400"/>
          </a:xfrm>
        </p:spPr>
        <p:txBody>
          <a:bodyPr vert="horz" wrap="square" lIns="91440" tIns="45720" rIns="91440" bIns="45720" numCol="1" spcCol="215900" anchor="ctr">
            <a:prstTxWarp prst="textNoShape">
              <a:avLst/>
            </a:prstTxWarp>
          </a:bodyPr>
          <a:lstStyle>
            <a:lvl1pPr marL="0" indent="0">
              <a:buNone/>
              <a:defRPr lang="en-us" sz="18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DE61-2FD2-D028-9C3D-D97D90736A8C}" type="datetime1">
              <a:rPr lang="en-in" cap="none"/>
              <a:t>12-01-2023</a:t>
            </a:fld>
            <a:endParaRPr lang="en-in" cap="none"/>
          </a:p>
        </p:txBody>
      </p:sp>
      <p:sp>
        <p:nvSpPr>
          <p:cNvPr id="6"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7"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MRmJn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8BD8-96D2-D07D-9C3D-6028C5736A35}" type="slidenum">
              <a:rPr lang="en-in" cap="none"/>
              <a:t>‹#›</a:t>
            </a:fld>
            <a:endParaRPr lang="en-in" cap="none"/>
          </a:p>
        </p:txBody>
      </p:sp>
      <p:sp>
        <p:nvSpPr>
          <p:cNvPr id="8" name="TextBox 11"/>
          <p:cNvSpPr>
            <a:extLst>
              <a:ext uri="smNativeData">
                <pr:smNativeData xmlns:pr="smNativeData" xmlns="smNativeData" val="SMDATA_15_BvXk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CzGz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hwUAAPoFAAB1CgAAGBIAABAgAAAmAAAACAAAAP//////////"/>
              </a:ext>
            </a:extLst>
          </p:cNvSpPr>
          <p:nvPr/>
        </p:nvSpPr>
        <p:spPr>
          <a:xfrm>
            <a:off x="898525" y="971550"/>
            <a:ext cx="801370" cy="1969770"/>
          </a:xfrm>
          <a:prstGeom prst="rect">
            <a:avLst/>
          </a:prstGeom>
          <a:noFill/>
          <a:ln>
            <a:noFill/>
          </a:ln>
          <a:effectLst/>
        </p:spPr>
        <p:txBody>
          <a:bodyPr vert="horz" wrap="square" lIns="91440" tIns="45720" rIns="91440" bIns="45720" numCol="1" spcCol="215900" anchor="t"/>
          <a:lstStyle>
            <a:lvl1pPr algn="r">
              <a:defRPr lang="en-us" sz="12200" b="0" i="0" cap="none">
                <a:solidFill>
                  <a:srgbClr val="8AD1D7"/>
                </a:solidFill>
                <a:latin typeface="Arial" pitchFamily="2" charset="0"/>
                <a:ea typeface="Century Gothic" pitchFamily="2" charset="0"/>
                <a:cs typeface="Century Gothic" pitchFamily="2"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a:t>
            </a:r>
          </a:p>
        </p:txBody>
      </p:sp>
      <p:sp>
        <p:nvSpPr>
          <p:cNvPr id="9" name="TextBox 14"/>
          <p:cNvSpPr>
            <a:extLst>
              <a:ext uri="smNativeData">
                <pr:smNativeData xmlns:pr="smNativeData" xmlns="smNativeData" val="SMDATA_15_BvXk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ZjkAABQQAABVPgAAMhwAABAgAAAmAAAACAAAAP//////////"/>
              </a:ext>
            </a:extLst>
          </p:cNvSpPr>
          <p:nvPr/>
        </p:nvSpPr>
        <p:spPr>
          <a:xfrm>
            <a:off x="9330690" y="2613660"/>
            <a:ext cx="802005" cy="1969770"/>
          </a:xfrm>
          <a:prstGeom prst="rect">
            <a:avLst/>
          </a:prstGeom>
          <a:noFill/>
          <a:ln>
            <a:noFill/>
          </a:ln>
          <a:effectLst/>
        </p:spPr>
        <p:txBody>
          <a:bodyPr vert="horz" wrap="square" lIns="91440" tIns="45720" rIns="91440" bIns="45720" numCol="1" spcCol="215900" anchor="t"/>
          <a:lstStyle>
            <a:lvl1pPr algn="r">
              <a:defRPr lang="en-us" sz="12200" b="0" i="0" cap="none">
                <a:solidFill>
                  <a:srgbClr val="8AD1D7"/>
                </a:solidFill>
                <a:latin typeface="Arial" pitchFamily="2" charset="0"/>
                <a:ea typeface="Century Gothic" pitchFamily="2" charset="0"/>
                <a:cs typeface="Century Gothic" pitchFamily="2"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a:t>
            </a:r>
          </a:p>
        </p:txBody>
      </p:sp>
    </p:spTree>
  </p:cSld>
  <p:clrMapOvr>
    <a:masterClrMapping/>
  </p:clrMapOvr>
  <p:hf hdr="0" ftr="0"/>
</p:sldLayout>
</file>

<file path=ppt/slideLayouts/slideLayout1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DgTAABmPQAAYx0AABAAAAAmAAAACAAAAIGAAAAAAAAA"/>
              </a:ext>
            </a:extLst>
          </p:cNvSpPr>
          <p:nvPr>
            <p:ph type="title"/>
          </p:nvPr>
        </p:nvSpPr>
        <p:spPr>
          <a:xfrm>
            <a:off x="1155065" y="3124200"/>
            <a:ext cx="8825865" cy="1652905"/>
          </a:xfrm>
        </p:spPr>
        <p:txBody>
          <a:bodyPr vert="horz" wrap="square" lIns="91440" tIns="45720" rIns="91440" bIns="45720" numCol="1" spcCol="215900" anchor="b">
            <a:prstTxWarp prst="textNoShape">
              <a:avLst/>
            </a:prstTxWarp>
          </a:bodyPr>
          <a:lstStyle>
            <a:lvl1pPr algn="l">
              <a:defRPr lang="en-us" sz="4000"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GMdAABmPQAAriIAABAAAAAmAAAACAAAAAGAAAAAAAAA"/>
              </a:ext>
            </a:extLst>
          </p:cNvSpPr>
          <p:nvPr>
            <p:ph idx="1"/>
          </p:nvPr>
        </p:nvSpPr>
        <p:spPr>
          <a:xfrm>
            <a:off x="1155065" y="4777105"/>
            <a:ext cx="8825865" cy="860425"/>
          </a:xfrm>
        </p:spPr>
        <p:txBody>
          <a:bodyPr/>
          <a:lstStyle>
            <a:lvl1pPr marL="0" indent="0" algn="l">
              <a:buNone/>
              <a:defRPr lang="en-us" sz="2000" cap="none">
                <a:solidFill>
                  <a:srgbClr val="8AD1D7"/>
                </a:solidFill>
              </a:defRPr>
            </a:lvl1pPr>
            <a:lvl2pPr marL="457200" indent="0">
              <a:buNone/>
              <a:defRPr lang="en-us" sz="1800" cap="none">
                <a:solidFill>
                  <a:srgbClr val="FFFFFF"/>
                </a:solidFill>
              </a:defRPr>
            </a:lvl2pPr>
            <a:lvl3pPr marL="914400" indent="0">
              <a:buNone/>
              <a:defRPr lang="en-us" sz="1600" cap="none">
                <a:solidFill>
                  <a:srgbClr val="FFFFFF"/>
                </a:solidFill>
              </a:defRPr>
            </a:lvl3pPr>
            <a:lvl4pPr marL="1371600" indent="0">
              <a:buNone/>
              <a:defRPr lang="en-us" sz="1400" cap="none">
                <a:solidFill>
                  <a:srgbClr val="FFFFFF"/>
                </a:solidFill>
              </a:defRPr>
            </a:lvl4pPr>
            <a:lvl5pPr marL="1828800" indent="0">
              <a:buNone/>
              <a:defRPr lang="en-us" sz="1400" cap="none">
                <a:solidFill>
                  <a:srgbClr val="FFFFFF"/>
                </a:solidFill>
              </a:defRPr>
            </a:lvl5pPr>
            <a:lvl6pPr marL="2286000" indent="0">
              <a:buNone/>
              <a:defRPr lang="en-us" sz="1400" cap="none">
                <a:solidFill>
                  <a:srgbClr val="FFFFFF"/>
                </a:solidFill>
              </a:defRPr>
            </a:lvl6pPr>
            <a:lvl7pPr marL="2743200" indent="0">
              <a:buNone/>
              <a:defRPr lang="en-us" sz="1400" cap="none">
                <a:solidFill>
                  <a:srgbClr val="FFFFFF"/>
                </a:solidFill>
              </a:defRPr>
            </a:lvl7pPr>
            <a:lvl8pPr marL="3200400" indent="0">
              <a:buNone/>
              <a:defRPr lang="en-us" sz="1400" cap="none">
                <a:solidFill>
                  <a:srgbClr val="FFFFFF"/>
                </a:solidFill>
              </a:defRPr>
            </a:lvl8pPr>
            <a:lvl9pPr marL="3657600" indent="0">
              <a:buNone/>
              <a:defRPr lang="en-us" sz="1400" cap="none">
                <a:solidFill>
                  <a:srgbClr val="FFFFFF"/>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8637-79D2-D070-9C3D-8F25C8736ADA}" type="datetime1">
              <a:rPr lang="en-in" cap="none"/>
              <a:t>12-01-2023</a:t>
            </a:fld>
            <a:endParaRPr lang="en-in" cap="none"/>
          </a:p>
        </p:txBody>
      </p:sp>
      <p:sp>
        <p:nvSpPr>
          <p:cNvPr id="5"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E10C-42D2-D017-9C3D-B442AF736AE1}" type="slidenum">
              <a:rPr lang="en-in" cap="none"/>
              <a:t>‹#›</a:t>
            </a:fld>
            <a:endParaRPr lang="en-in" cap="none"/>
          </a:p>
        </p:txBody>
      </p:sp>
    </p:spTree>
  </p:cSld>
  <p:clrMapOvr>
    <a:masterClrMapping/>
  </p:clrMapOvr>
  <p:hf hdr="0" ftr="0"/>
</p:sldLayout>
</file>

<file path=ppt/slideLayouts/slideLayout1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3 Colum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CAAAAAAAAA"/>
              </a:ext>
            </a:extLst>
          </p:cNvSpPr>
          <p:nvPr>
            <p:ph type="title"/>
          </p:nvPr>
        </p:nvSpPr>
        <p:spPr/>
        <p:txBody>
          <a:bodyPr/>
          <a:lstStyle>
            <a:lvl1pPr>
              <a:defRPr lang="en-us" sz="4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QMAADAMAAAGFgAAuw8AABAAAAAmAAAACAAAAIGgAAAAAAAA"/>
              </a:ext>
            </a:extLst>
          </p:cNvSpPr>
          <p:nvPr>
            <p:ph idx="1"/>
          </p:nvPr>
        </p:nvSpPr>
        <p:spPr>
          <a:xfrm>
            <a:off x="633095" y="1981200"/>
            <a:ext cx="2947035" cy="575945"/>
          </a:xfrm>
        </p:spPr>
        <p:txBody>
          <a:bodyPr vert="horz" wrap="square" lIns="91440" tIns="45720" rIns="91440" bIns="45720" numCol="1" spcCol="215900" anchor="b">
            <a:prstTxWarp prst="textNoShape">
              <a:avLst/>
            </a:prstTxWarp>
          </a:bodyPr>
          <a:lstStyle>
            <a:lvl1pPr marL="0" indent="0">
              <a:buNone/>
              <a:defRPr lang="en-us" sz="2400" b="0" cap="none">
                <a:solidFill>
                  <a:srgbClr val="8AD1D7"/>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Tex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BAQAAGgQAAAGFgAAfSYAABAAAAAmAAAACAAAAAGgAAAAAAAA"/>
              </a:ext>
            </a:extLst>
          </p:cNvSpPr>
          <p:nvPr>
            <p:ph idx="15"/>
          </p:nvPr>
        </p:nvSpPr>
        <p:spPr>
          <a:xfrm>
            <a:off x="652780" y="2667000"/>
            <a:ext cx="2927350" cy="3589655"/>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SlideText2"/>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BcAADAMAAD0KQAAuw8AABAAAAAmAAAACAAAAIGgAAAAAAAA"/>
              </a:ext>
            </a:extLst>
          </p:cNvSpPr>
          <p:nvPr>
            <p:ph idx="3"/>
          </p:nvPr>
        </p:nvSpPr>
        <p:spPr>
          <a:xfrm>
            <a:off x="3883660" y="1981200"/>
            <a:ext cx="2936240" cy="575945"/>
          </a:xfrm>
        </p:spPr>
        <p:txBody>
          <a:bodyPr vert="horz" wrap="square" lIns="91440" tIns="45720" rIns="91440" bIns="45720" numCol="1" spcCol="215900" anchor="b">
            <a:prstTxWarp prst="textNoShape">
              <a:avLst/>
            </a:prstTxWarp>
          </a:bodyPr>
          <a:lstStyle>
            <a:lvl1pPr marL="0" indent="0">
              <a:buNone/>
              <a:defRPr lang="en-us" sz="2400" b="0" cap="none">
                <a:solidFill>
                  <a:srgbClr val="8AD1D7"/>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SlideText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xcAAGgQAAD0KQAAfSYAABAAAAAmAAAACAAAAAGgAAAAAAAA"/>
              </a:ext>
            </a:extLst>
          </p:cNvSpPr>
          <p:nvPr>
            <p:ph idx="16"/>
          </p:nvPr>
        </p:nvSpPr>
        <p:spPr>
          <a:xfrm>
            <a:off x="3872865" y="2667000"/>
            <a:ext cx="2947035" cy="3589655"/>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7" name="Text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1CsAADAMAADePQAAuw8AABAAAAAmAAAACAAAAIGgAAAAAAAA"/>
              </a:ext>
            </a:extLst>
          </p:cNvSpPr>
          <p:nvPr>
            <p:ph idx="13"/>
          </p:nvPr>
        </p:nvSpPr>
        <p:spPr>
          <a:xfrm>
            <a:off x="7124700" y="1981200"/>
            <a:ext cx="2932430" cy="575945"/>
          </a:xfrm>
        </p:spPr>
        <p:txBody>
          <a:bodyPr vert="horz" wrap="square" lIns="91440" tIns="45720" rIns="91440" bIns="45720" numCol="1" spcCol="215900" anchor="b">
            <a:prstTxWarp prst="textNoShape">
              <a:avLst/>
            </a:prstTxWarp>
          </a:bodyPr>
          <a:lstStyle>
            <a:lvl1pPr marL="0" indent="0">
              <a:buNone/>
              <a:defRPr lang="en-us" sz="2400" b="0" cap="none">
                <a:solidFill>
                  <a:srgbClr val="8AD1D7"/>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8" name="Tex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1CsAAGgQAADePQAAfSYAABAAAAAmAAAACAAAAAGgAAAAAAAA"/>
              </a:ext>
            </a:extLst>
          </p:cNvSpPr>
          <p:nvPr>
            <p:ph idx="17"/>
          </p:nvPr>
        </p:nvSpPr>
        <p:spPr>
          <a:xfrm>
            <a:off x="7124700" y="2667000"/>
            <a:ext cx="2932430" cy="3589655"/>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9" name="Straight Connector 16"/>
          <p:cNvSpPr>
            <a:extLst>
              <a:ext uri="smNativeData">
                <pr:smNativeData xmlns:pr="smNativeData" xmlns="smNativeData" val="SMDATA_15_BvXkYx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IrR1wAUAAAAAQAAACMAAAAjAAAAIw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eAAAAaAAAAAAAAAAAAAAAAAAAAAAAAAAAAAAAECcAABAnAAAAAAAAAAAAAAAAAAAAAAAAAAAAAAAAAAA8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IrR1wD///8C////AgAAAADAwP8Af39/AAAAAAAAAAAAAAAAAAAAAAAAAAAAIQAAABgAAAAUAAAA7BYAACANAADsFgAAgCUAABAAAAAmAAAACAAAAP//////////"/>
              </a:ext>
            </a:extLst>
          </p:cNvSpPr>
          <p:nvPr/>
        </p:nvSpPr>
        <p:spPr>
          <a:xfrm>
            <a:off x="3726180" y="2133600"/>
            <a:ext cx="0" cy="3962400"/>
          </a:xfrm>
          <a:prstGeom prst="line">
            <a:avLst/>
          </a:prstGeom>
          <a:noFill/>
          <a:ln w="12700" cap="flat" cmpd="sng" algn="ctr">
            <a:solidFill>
              <a:srgbClr val="8AD1D7">
                <a:alpha val="40000"/>
              </a:srgbClr>
            </a:solidFill>
            <a:prstDash val="solid"/>
            <a:headEnd type="none"/>
            <a:tailEnd type="none"/>
          </a:ln>
          <a:effectLst/>
        </p:spPr>
      </p:sp>
      <p:sp>
        <p:nvSpPr>
          <p:cNvPr id="10" name="Straight Connector 17"/>
          <p:cNvSpPr>
            <a:extLst>
              <a:ext uri="smNativeData">
                <pr:smNativeData xmlns:pr="smNativeData" xmlns="smNativeData" val="SMDATA_15_BvXkYx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IrR1wAUAAAAAQAAACMAAAAjAAAAIw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eAAAAaAAAAAAAAAAAAAAAAAAAAAAAAAAAAAAAECcAABAnAAAAAAAAAAAAAAAAAAAAAAAAAAAAAAAAAAA8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IrR1wD///8C////AgAAAADAwP8Af39/AAAAAAAAAAAAAAAAAAAAAAAAAAAAIQAAABgAAAAUAAAA1CoAACANAADUKgAAhyUAABAAAAAmAAAACAAAAP//////////"/>
              </a:ext>
            </a:extLst>
          </p:cNvSpPr>
          <p:nvPr/>
        </p:nvSpPr>
        <p:spPr>
          <a:xfrm>
            <a:off x="6962140" y="2133600"/>
            <a:ext cx="0" cy="3966845"/>
          </a:xfrm>
          <a:prstGeom prst="line">
            <a:avLst/>
          </a:prstGeom>
          <a:noFill/>
          <a:ln w="12700" cap="flat" cmpd="sng" algn="ctr">
            <a:solidFill>
              <a:srgbClr val="8AD1D7">
                <a:alpha val="40000"/>
              </a:srgbClr>
            </a:solidFill>
            <a:prstDash val="solid"/>
            <a:headEnd type="none"/>
            <a:tailEnd type="none"/>
          </a:ln>
          <a:effectLst/>
        </p:spPr>
      </p:sp>
      <p:sp>
        <p:nvSpPr>
          <p:cNvPr id="11"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CDCA-84D2-D03B-9C3D-726E83736A27}" type="datetime1">
              <a:rPr lang="en-in" cap="none"/>
              <a:t>12-01-2023</a:t>
            </a:fld>
            <a:endParaRPr lang="en-in" cap="none"/>
          </a:p>
        </p:txBody>
      </p:sp>
      <p:sp>
        <p:nvSpPr>
          <p:cNvPr id="12"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13"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A109-47D2-D057-9C3D-B102EF736AE4}" type="slidenum">
              <a:rPr lang="en-in" cap="none"/>
              <a:t>‹#›</a:t>
            </a:fld>
            <a:endParaRPr lang="en-in" cap="none"/>
          </a:p>
        </p:txBody>
      </p:sp>
    </p:spTree>
  </p:cSld>
  <p:clrMapOvr>
    <a:masterClrMapping/>
  </p:clrMapOvr>
  <p:hf hdr="0" ftr="0"/>
</p:sldLayout>
</file>

<file path=ppt/slideLayouts/slideLayout1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3 Picture Colum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CAAAAAAAAA"/>
              </a:ext>
            </a:extLst>
          </p:cNvSpPr>
          <p:nvPr>
            <p:ph type="title"/>
          </p:nvPr>
        </p:nvSpPr>
        <p:spPr/>
        <p:txBody>
          <a:bodyPr/>
          <a:lstStyle>
            <a:lvl1pPr>
              <a:defRPr lang="en-us" sz="4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BAQAACYaAAAaFgAAsh0AABAAAAAmAAAACAAAAIGgAAAAAAAA"/>
              </a:ext>
            </a:extLst>
          </p:cNvSpPr>
          <p:nvPr>
            <p:ph idx="1"/>
          </p:nvPr>
        </p:nvSpPr>
        <p:spPr>
          <a:xfrm>
            <a:off x="652780" y="4250690"/>
            <a:ext cx="2940050" cy="576580"/>
          </a:xfrm>
        </p:spPr>
        <p:txBody>
          <a:bodyPr vert="horz" wrap="square" lIns="91440" tIns="45720" rIns="91440" bIns="45720" numCol="1" spcCol="215900" anchor="b">
            <a:prstTxWarp prst="textNoShape">
              <a:avLst/>
            </a:prstTxWarp>
          </a:bodyPr>
          <a:lstStyle>
            <a:lvl1pPr marL="0" indent="0">
              <a:buNone/>
              <a:defRPr lang="en-us" sz="2400" b="0" cap="none">
                <a:solidFill>
                  <a:srgbClr val="8AD1D7"/>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Picture Placeholder 2"/>
          <p:cNvSpPr>
            <a:spLocks noGrp="1" noChangeArrowheads="1"/>
            <a:extLst>
              <a:ext uri="smNativeData">
                <pr:smNativeData xmlns:pr="smNativeData" xmlns="smNativeData" val="SMDATA_15_BvXk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AAAAAA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BAQAAJgNAAAaFgAA+BYAABAAAAAmAAAACAAAAAGhAAAA4OEB"/>
              </a:ext>
            </a:extLst>
          </p:cNvSpPr>
          <p:nvPr>
            <p:ph type="pic" idx="15"/>
          </p:nvPr>
        </p:nvSpPr>
        <p:spPr>
          <a:xfrm>
            <a:off x="652780" y="2209800"/>
            <a:ext cx="2940050" cy="1524000"/>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1600" indent="0">
              <a:buNone/>
              <a:defRPr lang="en-us" sz="1600" cap="none"/>
            </a:lvl4pPr>
            <a:lvl5pPr marL="1828800" indent="0">
              <a:buNone/>
              <a:defRPr lang="en-us" sz="1600" cap="none"/>
            </a:lvl5pPr>
            <a:lvl6pPr marL="2286000" indent="0">
              <a:buNone/>
              <a:defRPr lang="en-us" sz="1600" cap="none"/>
            </a:lvl6pPr>
            <a:lvl7pPr marL="2743200" indent="0">
              <a:buNone/>
              <a:defRPr lang="en-us" sz="1600" cap="none"/>
            </a:lvl7pPr>
            <a:lvl8pPr marL="3200400" indent="0">
              <a:buNone/>
              <a:defRPr lang="en-us" sz="1600" cap="none"/>
            </a:lvl8pPr>
            <a:lvl9pPr marL="3657600" indent="0">
              <a:buNone/>
              <a:defRPr lang="en-us" sz="1600" cap="none"/>
            </a:lvl9pPr>
          </a:lstStyle>
          <a:p>
            <a:pPr>
              <a:defRPr lang="en-us"/>
            </a:pPr>
            <a:r>
              <a:t>Click icon to add picture</a:t>
            </a:r>
          </a:p>
        </p:txBody>
      </p:sp>
      <p:sp>
        <p:nvSpPr>
          <p:cNvPr id="5" name="Tex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BAQAALIdAAAaFgAAwCEAABAAAAAmAAAACAAAAAGgAAAAAAAA"/>
              </a:ext>
            </a:extLst>
          </p:cNvSpPr>
          <p:nvPr>
            <p:ph idx="18"/>
          </p:nvPr>
        </p:nvSpPr>
        <p:spPr>
          <a:xfrm>
            <a:off x="652780" y="4827270"/>
            <a:ext cx="2940050" cy="659130"/>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6" name="SlideText2"/>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7RcAACYaAAD0KQAAsh0AABAAAAAmAAAACAAAAIGgAAAAAAAA"/>
              </a:ext>
            </a:extLst>
          </p:cNvSpPr>
          <p:nvPr>
            <p:ph idx="3"/>
          </p:nvPr>
        </p:nvSpPr>
        <p:spPr>
          <a:xfrm>
            <a:off x="3889375" y="4250690"/>
            <a:ext cx="2930525" cy="576580"/>
          </a:xfrm>
        </p:spPr>
        <p:txBody>
          <a:bodyPr vert="horz" wrap="square" lIns="91440" tIns="45720" rIns="91440" bIns="45720" numCol="1" spcCol="215900" anchor="b">
            <a:prstTxWarp prst="textNoShape">
              <a:avLst/>
            </a:prstTxWarp>
          </a:bodyPr>
          <a:lstStyle>
            <a:lvl1pPr marL="0" indent="0">
              <a:buNone/>
              <a:defRPr lang="en-us" sz="2400" b="0" cap="none">
                <a:solidFill>
                  <a:srgbClr val="8AD1D7"/>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7" name="Picture Placeholder 2"/>
          <p:cNvSpPr>
            <a:spLocks noGrp="1" noChangeArrowheads="1"/>
            <a:extLst>
              <a:ext uri="smNativeData">
                <pr:smNativeData xmlns:pr="smNativeData" xmlns="smNativeData" val="SMDATA_15_BvXk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AAAAAA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7RcAAJgNAAD0KQAA+BYAABAAAAAmAAAACAAAAAGhAAAA4OEB"/>
              </a:ext>
            </a:extLst>
          </p:cNvSpPr>
          <p:nvPr>
            <p:ph type="pic" idx="21"/>
          </p:nvPr>
        </p:nvSpPr>
        <p:spPr>
          <a:xfrm>
            <a:off x="3889375" y="2209800"/>
            <a:ext cx="2930525" cy="1524000"/>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1600" indent="0">
              <a:buNone/>
              <a:defRPr lang="en-us" sz="1600" cap="none"/>
            </a:lvl4pPr>
            <a:lvl5pPr marL="1828800" indent="0">
              <a:buNone/>
              <a:defRPr lang="en-us" sz="1600" cap="none"/>
            </a:lvl5pPr>
            <a:lvl6pPr marL="2286000" indent="0">
              <a:buNone/>
              <a:defRPr lang="en-us" sz="1600" cap="none"/>
            </a:lvl6pPr>
            <a:lvl7pPr marL="2743200" indent="0">
              <a:buNone/>
              <a:defRPr lang="en-us" sz="1600" cap="none"/>
            </a:lvl7pPr>
            <a:lvl8pPr marL="3200400" indent="0">
              <a:buNone/>
              <a:defRPr lang="en-us" sz="1600" cap="none"/>
            </a:lvl8pPr>
            <a:lvl9pPr marL="3657600" indent="0">
              <a:buNone/>
              <a:defRPr lang="en-us" sz="1600" cap="none"/>
            </a:lvl9pPr>
          </a:lstStyle>
          <a:p>
            <a:pPr>
              <a:defRPr lang="en-us"/>
            </a:pPr>
            <a:r>
              <a:t>Click icon to add picture</a:t>
            </a:r>
          </a:p>
        </p:txBody>
      </p:sp>
      <p:sp>
        <p:nvSpPr>
          <p:cNvPr id="8" name="Tex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6xcAALIdAAD4KQAAwCEAABAAAAAmAAAACAAAAAGgAAAAAAAA"/>
              </a:ext>
            </a:extLst>
          </p:cNvSpPr>
          <p:nvPr>
            <p:ph idx="19"/>
          </p:nvPr>
        </p:nvSpPr>
        <p:spPr>
          <a:xfrm>
            <a:off x="3888105" y="4827270"/>
            <a:ext cx="2934335" cy="659130"/>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9" name="Text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1CsAACYaAADePQAAsh0AABAAAAAmAAAACAAAAIGgAAAAAAAA"/>
              </a:ext>
            </a:extLst>
          </p:cNvSpPr>
          <p:nvPr>
            <p:ph idx="13"/>
          </p:nvPr>
        </p:nvSpPr>
        <p:spPr>
          <a:xfrm>
            <a:off x="7124700" y="4250690"/>
            <a:ext cx="2932430" cy="576580"/>
          </a:xfrm>
        </p:spPr>
        <p:txBody>
          <a:bodyPr vert="horz" wrap="square" lIns="91440" tIns="45720" rIns="91440" bIns="45720" numCol="1" spcCol="215900" anchor="b">
            <a:prstTxWarp prst="textNoShape">
              <a:avLst/>
            </a:prstTxWarp>
          </a:bodyPr>
          <a:lstStyle>
            <a:lvl1pPr marL="0" indent="0">
              <a:buNone/>
              <a:defRPr lang="en-us" sz="2400" b="0" cap="none">
                <a:solidFill>
                  <a:srgbClr val="8AD1D7"/>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10" name="Object1"/>
          <p:cNvSpPr>
            <a:spLocks noGrp="1" noChangeArrowheads="1"/>
            <a:extLst>
              <a:ext uri="smNativeData">
                <pr:smNativeData xmlns:pr="smNativeData" xmlns="smNativeData" val="SMDATA_15_BvXk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AAAAAA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1CsAAJgNAADdPQAA+BYAABAAAAAmAAAACAAAAAGhAAAA4OEB"/>
              </a:ext>
            </a:extLst>
          </p:cNvSpPr>
          <p:nvPr>
            <p:ph type="pic" idx="22"/>
          </p:nvPr>
        </p:nvSpPr>
        <p:spPr>
          <a:xfrm>
            <a:off x="7124700" y="2209800"/>
            <a:ext cx="2931795" cy="1524000"/>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1600" indent="0">
              <a:buNone/>
              <a:defRPr lang="en-us" sz="1600" cap="none"/>
            </a:lvl4pPr>
            <a:lvl5pPr marL="1828800" indent="0">
              <a:buNone/>
              <a:defRPr lang="en-us" sz="1600" cap="none"/>
            </a:lvl5pPr>
            <a:lvl6pPr marL="2286000" indent="0">
              <a:buNone/>
              <a:defRPr lang="en-us" sz="1600" cap="none"/>
            </a:lvl6pPr>
            <a:lvl7pPr marL="2743200" indent="0">
              <a:buNone/>
              <a:defRPr lang="en-us" sz="1600" cap="none"/>
            </a:lvl7pPr>
            <a:lvl8pPr marL="3200400" indent="0">
              <a:buNone/>
              <a:defRPr lang="en-us" sz="1600" cap="none"/>
            </a:lvl8pPr>
            <a:lvl9pPr marL="3657600" indent="0">
              <a:buNone/>
              <a:defRPr lang="en-us" sz="1600" cap="none"/>
            </a:lvl9pPr>
          </a:lstStyle>
          <a:p>
            <a:pPr>
              <a:defRPr lang="en-us"/>
            </a:pPr>
            <a:r>
              <a:t>Click icon to add picture</a:t>
            </a:r>
          </a:p>
        </p:txBody>
      </p:sp>
      <p:sp>
        <p:nvSpPr>
          <p:cNvPr id="11" name="SlideText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1CsAALIdAADjPQAAwCEAABAAAAAmAAAACAAAAAGgAAAAAAAA"/>
              </a:ext>
            </a:extLst>
          </p:cNvSpPr>
          <p:nvPr>
            <p:ph idx="20"/>
          </p:nvPr>
        </p:nvSpPr>
        <p:spPr>
          <a:xfrm>
            <a:off x="7124700" y="4827270"/>
            <a:ext cx="2935605" cy="659130"/>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12" name="Straight Connector 18"/>
          <p:cNvSpPr>
            <a:extLst>
              <a:ext uri="smNativeData">
                <pr:smNativeData xmlns:pr="smNativeData" xmlns="smNativeData" val="SMDATA_15_BvXkYx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IrR1wAUAAAAAQAAACMAAAAjAAAAIw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eAAAAaAAAAAAAAAAAAAAAAAAAAAAAAAAAAAAAECcAABAnAAAAAAAAAAAAAAAAAAAAAAAAAAAAAAAAAAA8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IrR1wD///8C////AgAAAADAwP8Af39/AAAAAAAAAAAAAAAAAAAAAAAAAAAAIQAAABgAAAAUAAAA7BYAACANAADsFgAAgCUAABAAAAAmAAAACAAAAP//////////"/>
              </a:ext>
            </a:extLst>
          </p:cNvSpPr>
          <p:nvPr/>
        </p:nvSpPr>
        <p:spPr>
          <a:xfrm>
            <a:off x="3726180" y="2133600"/>
            <a:ext cx="0" cy="3962400"/>
          </a:xfrm>
          <a:prstGeom prst="line">
            <a:avLst/>
          </a:prstGeom>
          <a:noFill/>
          <a:ln w="12700" cap="flat" cmpd="sng" algn="ctr">
            <a:solidFill>
              <a:srgbClr val="8AD1D7">
                <a:alpha val="40000"/>
              </a:srgbClr>
            </a:solidFill>
            <a:prstDash val="solid"/>
            <a:headEnd type="none"/>
            <a:tailEnd type="none"/>
          </a:ln>
          <a:effectLst/>
        </p:spPr>
      </p:sp>
      <p:sp>
        <p:nvSpPr>
          <p:cNvPr id="13" name="Straight Connector 19"/>
          <p:cNvSpPr>
            <a:extLst>
              <a:ext uri="smNativeData">
                <pr:smNativeData xmlns:pr="smNativeData" xmlns="smNativeData" val="SMDATA_15_BvXkYx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IrR1wAUAAAAAQAAACMAAAAjAAAAIw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eAAAAaAAAAAAAAAAAAAAAAAAAAAAAAAAAAAAAECcAABAnAAAAAAAAAAAAAAAAAAAAAAAAAAAAAAAAAAA8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IrR1wD///8C////AgAAAADAwP8Af39/AAAAAAAAAAAAAAAAAAAAAAAAAAAAIQAAABgAAAAUAAAA1CoAACANAADUKgAAhyUAABAAAAAmAAAACAAAAP//////////"/>
              </a:ext>
            </a:extLst>
          </p:cNvSpPr>
          <p:nvPr/>
        </p:nvSpPr>
        <p:spPr>
          <a:xfrm>
            <a:off x="6962140" y="2133600"/>
            <a:ext cx="0" cy="3966845"/>
          </a:xfrm>
          <a:prstGeom prst="line">
            <a:avLst/>
          </a:prstGeom>
          <a:noFill/>
          <a:ln w="12700" cap="flat" cmpd="sng" algn="ctr">
            <a:solidFill>
              <a:srgbClr val="8AD1D7">
                <a:alpha val="40000"/>
              </a:srgbClr>
            </a:solidFill>
            <a:prstDash val="solid"/>
            <a:headEnd type="none"/>
            <a:tailEnd type="none"/>
          </a:ln>
          <a:effectLst/>
        </p:spPr>
      </p:sp>
      <p:sp>
        <p:nvSpPr>
          <p:cNvPr id="14"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9BDD-93D2-D06D-9C3D-6538D5736A30}" type="datetime1">
              <a:rPr lang="en-in" cap="none"/>
              <a:t>12-01-2023</a:t>
            </a:fld>
            <a:endParaRPr lang="en-in" cap="none"/>
          </a:p>
        </p:txBody>
      </p:sp>
      <p:sp>
        <p:nvSpPr>
          <p:cNvPr id="15"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16"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FC6F-21D2-D00A-9C3D-D75FB2736A82}" type="slidenum">
              <a:rPr lang="en-in" cap="none"/>
              <a:t>‹#›</a:t>
            </a:fld>
            <a:endParaRPr lang="en-in" cap="none"/>
          </a:p>
        </p:txBody>
      </p:sp>
    </p:spTree>
  </p:cSld>
  <p:clrMapOvr>
    <a:masterClrMapping/>
  </p:clrMapOvr>
  <p:hf hdr="0" ftr="0"/>
</p:sldLayout>
</file>

<file path=ppt/slideLayouts/slideLayout1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BvXkYxMAAAAlAAAAZAAAAA0AAAAAkAAAAEgAAACQAAAASAAAAAAAAAAAAAAAAQ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F593-DDD2-D003-9C3D-2B56BB736A7E}" type="datetime1">
              <a:rPr lang="en-in" cap="none"/>
              <a:t>12-01-2023</a:t>
            </a:fld>
            <a:endParaRPr lang="en-in" cap="none"/>
          </a:p>
        </p:txBody>
      </p:sp>
      <p:sp>
        <p:nvSpPr>
          <p:cNvPr id="5"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B9EF-A1D2-D04F-9C3D-571AF7736A02}" type="slidenum">
              <a:rPr lang="en-in" cap="none"/>
              <a:t>‹#›</a:t>
            </a:fld>
            <a:endParaRPr lang="en-in" cap="none"/>
          </a:p>
        </p:txBody>
      </p:sp>
    </p:spTree>
  </p:cSld>
  <p:clrMapOvr>
    <a:masterClrMapping/>
  </p:clrMapOvr>
  <p:hf hdr="0" ftr="0"/>
</p:sldLayout>
</file>

<file path=ppt/slideLayouts/slideLayout1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BvXkYxMAAAAlAAAAZAAAAA0AAAAAkAAAAEgAAACQAAAASAAAAAAAAAACAAAAAQ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FTMAAKYCAADePQAAfSYAABAAAAAmAAAACAAAAIMAAAAAAAAA"/>
              </a:ext>
            </a:extLst>
          </p:cNvSpPr>
          <p:nvPr>
            <p:ph type="title"/>
          </p:nvPr>
        </p:nvSpPr>
        <p:spPr>
          <a:xfrm>
            <a:off x="8303895" y="430530"/>
            <a:ext cx="1753235" cy="5826125"/>
          </a:xfrm>
        </p:spPr>
        <p:txBody>
          <a:bodyPr vert="vert" wrap="square" lIns="91440" tIns="45720" rIns="91440" bIns="45720" numCol="1" spcCol="215900" anchor="b">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BvXkYxMAAAAlAAAAZAAAAA0AAAAAkAAAAEgAAACQAAAASAAAAAAAAAAAAAAAAQ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BAQAAHYFAACtMQAAfSYAABAAAAAmAAAACAAAAAMAAAAAAAAA"/>
              </a:ext>
            </a:extLst>
          </p:cNvSpPr>
          <p:nvPr>
            <p:ph idx="1"/>
          </p:nvPr>
        </p:nvSpPr>
        <p:spPr>
          <a:xfrm>
            <a:off x="652780" y="887730"/>
            <a:ext cx="7422515" cy="53689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9BCC-82D2-D06D-9C3D-7438D5736A21}" type="datetime1">
              <a:rPr lang="en-in" cap="none"/>
              <a:t>12-01-2023</a:t>
            </a:fld>
            <a:endParaRPr lang="en-in" cap="none"/>
          </a:p>
        </p:txBody>
      </p:sp>
      <p:sp>
        <p:nvSpPr>
          <p:cNvPr id="5"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E870-3ED2-D01E-9C3D-C84BA6736A9D}" type="slidenum">
              <a:rPr lang="en-in" cap="none"/>
              <a:t>‹#›</a:t>
            </a:fld>
            <a:endParaRPr lang="en-in" cap="none"/>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AC22-6CD2-D05A-9C3D-9A0FE2736ACF}" type="datetime1">
              <a:rPr lang="en-in" cap="none"/>
              <a:t/>
            </a:fld>
            <a:endParaRPr lang="en-in" cap="none"/>
          </a:p>
        </p:txBody>
      </p:sp>
      <p:sp>
        <p:nvSpPr>
          <p:cNvPr id="5"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FB79-37D2-D00D-9C3D-C158B5736A94}" type="slidenum">
              <a:rPr lang="en-in" cap="none"/>
              <a:t/>
            </a:fld>
            <a:endParaRPr lang="en-in" cap="none"/>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JsRAABmPQAAYx0AABAAAAAmAAAACAAAAIGAAAAAAAAA"/>
              </a:ext>
            </a:extLst>
          </p:cNvSpPr>
          <p:nvPr>
            <p:ph type="title"/>
          </p:nvPr>
        </p:nvSpPr>
        <p:spPr>
          <a:xfrm>
            <a:off x="1155065" y="2861945"/>
            <a:ext cx="8825865" cy="1915160"/>
          </a:xfrm>
        </p:spPr>
        <p:txBody>
          <a:bodyPr vert="horz" wrap="square" lIns="91440" tIns="45720" rIns="91440" bIns="45720" numCol="1" spcCol="215900" anchor="b">
            <a:prstTxWarp prst="textNoShape">
              <a:avLst/>
            </a:prstTxWarp>
          </a:bodyPr>
          <a:lstStyle>
            <a:lvl1pPr algn="l">
              <a:defRPr lang="en-us" sz="4000"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GMdAABmPQAAriIAABAAAAAmAAAACAAAAAGAAAAAAAAA"/>
              </a:ext>
            </a:extLst>
          </p:cNvSpPr>
          <p:nvPr>
            <p:ph idx="1"/>
          </p:nvPr>
        </p:nvSpPr>
        <p:spPr>
          <a:xfrm>
            <a:off x="1155065" y="4777105"/>
            <a:ext cx="8825865" cy="860425"/>
          </a:xfrm>
        </p:spPr>
        <p:txBody>
          <a:bodyPr/>
          <a:lstStyle>
            <a:lvl1pPr marL="0" indent="0" algn="l">
              <a:buNone/>
              <a:defRPr lang="en-us" sz="2000" cap="all">
                <a:solidFill>
                  <a:srgbClr val="8AD1D7"/>
                </a:solidFill>
              </a:defRPr>
            </a:lvl1pPr>
            <a:lvl2pPr marL="457200" indent="0">
              <a:buNone/>
              <a:defRPr lang="en-us" sz="1800" cap="none">
                <a:solidFill>
                  <a:srgbClr val="FFFFFF"/>
                </a:solidFill>
              </a:defRPr>
            </a:lvl2pPr>
            <a:lvl3pPr marL="914400" indent="0">
              <a:buNone/>
              <a:defRPr lang="en-us" sz="1600" cap="none">
                <a:solidFill>
                  <a:srgbClr val="FFFFFF"/>
                </a:solidFill>
              </a:defRPr>
            </a:lvl3pPr>
            <a:lvl4pPr marL="1371600" indent="0">
              <a:buNone/>
              <a:defRPr lang="en-us" sz="1400" cap="none">
                <a:solidFill>
                  <a:srgbClr val="FFFFFF"/>
                </a:solidFill>
              </a:defRPr>
            </a:lvl4pPr>
            <a:lvl5pPr marL="1828800" indent="0">
              <a:buNone/>
              <a:defRPr lang="en-us" sz="1400" cap="none">
                <a:solidFill>
                  <a:srgbClr val="FFFFFF"/>
                </a:solidFill>
              </a:defRPr>
            </a:lvl5pPr>
            <a:lvl6pPr marL="2286000" indent="0">
              <a:buNone/>
              <a:defRPr lang="en-us" sz="1400" cap="none">
                <a:solidFill>
                  <a:srgbClr val="FFFFFF"/>
                </a:solidFill>
              </a:defRPr>
            </a:lvl6pPr>
            <a:lvl7pPr marL="2743200" indent="0">
              <a:buNone/>
              <a:defRPr lang="en-us" sz="1400" cap="none">
                <a:solidFill>
                  <a:srgbClr val="FFFFFF"/>
                </a:solidFill>
              </a:defRPr>
            </a:lvl7pPr>
            <a:lvl8pPr marL="3200400" indent="0">
              <a:buNone/>
              <a:defRPr lang="en-us" sz="1400" cap="none">
                <a:solidFill>
                  <a:srgbClr val="FFFFFF"/>
                </a:solidFill>
              </a:defRPr>
            </a:lvl8pPr>
            <a:lvl9pPr marL="3657600" indent="0">
              <a:buNone/>
              <a:defRPr lang="en-us" sz="1400" cap="none">
                <a:solidFill>
                  <a:srgbClr val="FFFFFF"/>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AE01-4FD2-D058-9C3D-B90DE0736AEC}" type="datetime1">
              <a:rPr lang="en-in" cap="none"/>
              <a:t/>
            </a:fld>
            <a:endParaRPr lang="en-in" cap="none"/>
          </a:p>
        </p:txBody>
      </p:sp>
      <p:sp>
        <p:nvSpPr>
          <p:cNvPr id="5"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FEDE-90D2-D008-9C3D-665DB0736A33}" type="slidenum">
              <a:rPr lang="en-in" cap="none"/>
              <a:t/>
            </a:fld>
            <a:endParaRPr lang="en-in" cap="none"/>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0MAADVIQAAfSYAABAAAAAmAAAACAAAAAGgAAAAAAAA"/>
              </a:ext>
            </a:extLst>
          </p:cNvSpPr>
          <p:nvPr>
            <p:ph idx="1"/>
          </p:nvPr>
        </p:nvSpPr>
        <p:spPr>
          <a:xfrm>
            <a:off x="1102995" y="2060575"/>
            <a:ext cx="4396740" cy="4196080"/>
          </a:xfrm>
        </p:spPr>
        <p:txBody>
          <a:bodyPr vert="horz" wrap="square" lIns="91440" tIns="45720" rIns="91440" bIns="45720" numCol="1" spcCol="215900" anchor="t">
            <a:prstTxWarp prst="textNoShape">
              <a:avLst/>
            </a:prstTxWarp>
          </a:bodyPr>
          <a:lstStyle>
            <a:lvl1pPr>
              <a:defRPr lang="en-us" sz="1800" cap="none"/>
            </a:lvl1pPr>
            <a:lvl2pPr>
              <a:defRPr lang="en-us" sz="1600" cap="none"/>
            </a:lvl2pPr>
            <a:lvl3pPr>
              <a:defRPr lang="en-us" sz="1400" cap="none"/>
            </a:lvl3pPr>
            <a:lvl4pPr>
              <a:defRPr lang="en-us" sz="1200" cap="none"/>
            </a:lvl4pPr>
            <a:lvl5pPr>
              <a:defRPr lang="en-us" sz="1200" cap="none"/>
            </a:lvl5pPr>
            <a:lvl6pPr>
              <a:defRPr lang="en-us" sz="1200" cap="none"/>
            </a:lvl6pPr>
            <a:lvl7pPr>
              <a:defRPr lang="en-us" sz="1200" cap="none"/>
            </a:lvl7pPr>
            <a:lvl8pPr>
              <a:defRPr lang="en-us" sz="1200" cap="none"/>
            </a:lvl8pPr>
            <a:lvl9pPr>
              <a:defRPr lang="en-us" sz="12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SIAAKYMAADUPQAAfCYAABAAAAAmAAAACAAAAAGgAAAAAAAA"/>
              </a:ext>
            </a:extLst>
          </p:cNvSpPr>
          <p:nvPr>
            <p:ph idx="2"/>
          </p:nvPr>
        </p:nvSpPr>
        <p:spPr>
          <a:xfrm>
            <a:off x="5654675" y="2056130"/>
            <a:ext cx="4396105" cy="4199890"/>
          </a:xfrm>
        </p:spPr>
        <p:txBody>
          <a:bodyPr vert="horz" wrap="square" lIns="91440" tIns="45720" rIns="91440" bIns="45720" numCol="1" spcCol="215900" anchor="t">
            <a:prstTxWarp prst="textNoShape">
              <a:avLst/>
            </a:prstTxWarp>
          </a:bodyPr>
          <a:lstStyle>
            <a:lvl1pPr>
              <a:defRPr lang="en-us" sz="1800" cap="none"/>
            </a:lvl1pPr>
            <a:lvl2pPr>
              <a:defRPr lang="en-us" sz="1600" cap="none"/>
            </a:lvl2pPr>
            <a:lvl3pPr>
              <a:defRPr lang="en-us" sz="1400" cap="none"/>
            </a:lvl3pPr>
            <a:lvl4pPr>
              <a:defRPr lang="en-us" sz="1200" cap="none"/>
            </a:lvl4pPr>
            <a:lvl5pPr>
              <a:defRPr lang="en-us" sz="1200" cap="none"/>
            </a:lvl5pPr>
            <a:lvl6pPr>
              <a:defRPr lang="en-us" sz="1200" cap="none"/>
            </a:lvl6pPr>
            <a:lvl7pPr>
              <a:defRPr lang="en-us" sz="1200" cap="none"/>
            </a:lvl7pPr>
            <a:lvl8pPr>
              <a:defRPr lang="en-us" sz="1200" cap="none"/>
            </a:lvl8pPr>
            <a:lvl9pPr>
              <a:defRPr lang="en-us" sz="12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DB67-29D2-D02D-9C3D-DF7895736A8A}" type="datetime1">
              <a:rPr lang="en-in" cap="none"/>
              <a:t>12-01-2023</a:t>
            </a:fld>
            <a:endParaRPr lang="en-in" cap="none"/>
          </a:p>
        </p:txBody>
      </p:sp>
      <p:sp>
        <p:nvSpPr>
          <p:cNvPr id="6" name="Foot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7" name="Slide Number Placeholder 6"/>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EB38-76D2-D01D-9C3D-8048A5736AD5}" type="slidenum">
              <a:rPr lang="en-in" cap="none"/>
              <a:t>‹#›</a:t>
            </a:fld>
            <a:endParaRPr lang="en-in" cap="none"/>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gYAALgLAADVIQAAQw8AABAAAAAmAAAACAAAAIGgAAAAAAAA"/>
              </a:ext>
            </a:extLst>
          </p:cNvSpPr>
          <p:nvPr>
            <p:ph idx="1"/>
          </p:nvPr>
        </p:nvSpPr>
        <p:spPr>
          <a:xfrm>
            <a:off x="1103630" y="1905000"/>
            <a:ext cx="4396105" cy="575945"/>
          </a:xfrm>
        </p:spPr>
        <p:txBody>
          <a:bodyPr vert="horz" wrap="square" lIns="91440" tIns="45720" rIns="91440" bIns="45720" numCol="1" spcCol="215900" anchor="b">
            <a:prstTxWarp prst="textNoShape">
              <a:avLst/>
            </a:prstTxWarp>
          </a:bodyPr>
          <a:lstStyle>
            <a:lvl1pPr marL="0" indent="0">
              <a:buNone/>
              <a:defRPr lang="en-us" sz="2400" b="0" cap="none">
                <a:solidFill>
                  <a:srgbClr val="8AD1D7"/>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HgPAADVIQAAfSYAABAAAAAmAAAACAAAAAGgAAAAAAAA"/>
              </a:ext>
            </a:extLst>
          </p:cNvSpPr>
          <p:nvPr>
            <p:ph idx="2"/>
          </p:nvPr>
        </p:nvSpPr>
        <p:spPr>
          <a:xfrm>
            <a:off x="1102995" y="2514600"/>
            <a:ext cx="4396740" cy="3742055"/>
          </a:xfrm>
        </p:spPr>
        <p:txBody>
          <a:bodyPr vert="horz" wrap="square" lIns="91440" tIns="45720" rIns="91440" bIns="45720" numCol="1" spcCol="215900" anchor="t">
            <a:prstTxWarp prst="textNoShape">
              <a:avLst/>
            </a:prstTxWarp>
          </a:bodyPr>
          <a:lstStyle>
            <a:lvl1pPr>
              <a:defRPr lang="en-us" sz="1800" cap="none"/>
            </a:lvl1pPr>
            <a:lvl2pPr>
              <a:defRPr lang="en-us" sz="1600" cap="none"/>
            </a:lvl2pPr>
            <a:lvl3pPr>
              <a:defRPr lang="en-us" sz="1400" cap="none"/>
            </a:lvl3pPr>
            <a:lvl4pPr>
              <a:defRPr lang="en-us" sz="1200" cap="none"/>
            </a:lvl4pPr>
            <a:lvl5pPr>
              <a:defRPr lang="en-us" sz="1200" cap="none"/>
            </a:lvl5pPr>
            <a:lvl6pPr>
              <a:defRPr lang="en-us" sz="1200" cap="none"/>
            </a:lvl6pPr>
            <a:lvl7pPr>
              <a:defRPr lang="en-us" sz="1200" cap="none"/>
            </a:lvl7pPr>
            <a:lvl8pPr>
              <a:defRPr lang="en-us" sz="1200" cap="none"/>
            </a:lvl8pPr>
            <a:lvl9pPr>
              <a:defRPr lang="en-us" sz="12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SIAALgLAADUPQAAQw8AABAAAAAmAAAACAAAAIGgAAAAAAAA"/>
              </a:ext>
            </a:extLst>
          </p:cNvSpPr>
          <p:nvPr>
            <p:ph idx="3"/>
          </p:nvPr>
        </p:nvSpPr>
        <p:spPr>
          <a:xfrm>
            <a:off x="5654675" y="1905000"/>
            <a:ext cx="4396105" cy="575945"/>
          </a:xfrm>
        </p:spPr>
        <p:txBody>
          <a:bodyPr vert="horz" wrap="square" lIns="91440" tIns="45720" rIns="91440" bIns="45720" numCol="1" spcCol="215900" anchor="b">
            <a:prstTxWarp prst="textNoShape">
              <a:avLst/>
            </a:prstTxWarp>
          </a:bodyPr>
          <a:lstStyle>
            <a:lvl1pPr marL="0" indent="0">
              <a:buNone/>
              <a:defRPr lang="en-us" sz="2400" b="0" cap="none">
                <a:solidFill>
                  <a:srgbClr val="8AD1D7"/>
                </a:solidFill>
              </a:defRPr>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SIAAHgPAADUPQAAfSYAABAAAAAmAAAACAAAAAGgAAAAAAAA"/>
              </a:ext>
            </a:extLst>
          </p:cNvSpPr>
          <p:nvPr>
            <p:ph idx="4"/>
          </p:nvPr>
        </p:nvSpPr>
        <p:spPr>
          <a:xfrm>
            <a:off x="5654675" y="2514600"/>
            <a:ext cx="4396105" cy="3742055"/>
          </a:xfrm>
        </p:spPr>
        <p:txBody>
          <a:bodyPr vert="horz" wrap="square" lIns="91440" tIns="45720" rIns="91440" bIns="45720" numCol="1" spcCol="215900" anchor="t">
            <a:prstTxWarp prst="textNoShape">
              <a:avLst/>
            </a:prstTxWarp>
          </a:bodyPr>
          <a:lstStyle>
            <a:lvl1pPr>
              <a:defRPr lang="en-us" sz="1800" cap="none"/>
            </a:lvl1pPr>
            <a:lvl2pPr>
              <a:defRPr lang="en-us" sz="1600" cap="none"/>
            </a:lvl2pPr>
            <a:lvl3pPr>
              <a:defRPr lang="en-us" sz="1400" cap="none"/>
            </a:lvl3pPr>
            <a:lvl4pPr>
              <a:defRPr lang="en-us" sz="1200" cap="none"/>
            </a:lvl4pPr>
            <a:lvl5pPr>
              <a:defRPr lang="en-us" sz="1200" cap="none"/>
            </a:lvl5pPr>
            <a:lvl6pPr>
              <a:defRPr lang="en-us" sz="1200" cap="none"/>
            </a:lvl6pPr>
            <a:lvl7pPr>
              <a:defRPr lang="en-us" sz="1200" cap="none"/>
            </a:lvl7pPr>
            <a:lvl8pPr>
              <a:defRPr lang="en-us" sz="1200" cap="none"/>
            </a:lvl8pPr>
            <a:lvl9pPr>
              <a:defRPr lang="en-us" sz="12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A432-7CD2-D052-9C3D-8A07EA736ADF}" type="datetime1">
              <a:rPr lang="en-in" cap="none"/>
              <a:t>12-01-2023</a:t>
            </a:fld>
            <a:endParaRPr lang="en-in" cap="none"/>
          </a:p>
        </p:txBody>
      </p:sp>
      <p:sp>
        <p:nvSpPr>
          <p:cNvPr id="8" name="Footer Placeholder 7"/>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9" name="Slide Number Placeholder 8"/>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930F-41D2-D065-9C3D-B730DD736AE2}" type="slidenum">
              <a:rPr lang="en-in" cap="none"/>
              <a:t>‹#›</a:t>
            </a:fld>
            <a:endParaRPr lang="en-in" cap="none"/>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F264-2AD2-D004-9C3D-DC51BC736A89}" type="datetime1">
              <a:rPr lang="en-in" cap="none"/>
              <a:t>12-01-2023</a:t>
            </a:fld>
            <a:endParaRPr lang="en-in" cap="none"/>
          </a:p>
        </p:txBody>
      </p:sp>
      <p:sp>
        <p:nvSpPr>
          <p:cNvPr id="4" name="Footer Placeholder 3"/>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5" name="Slide Numb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E341-0FD2-D015-9C3D-F940AD736AAC}" type="slidenum">
              <a:rPr lang="en-in" cap="none"/>
              <a:t>‹#›</a:t>
            </a:fld>
            <a:endParaRPr lang="en-in" cap="none"/>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D79C-D2D2-D021-9C3D-247499736A71}" type="datetime1">
              <a:rPr lang="en-in" cap="none"/>
              <a:t>12-01-2023</a:t>
            </a:fld>
            <a:endParaRPr lang="en-in" cap="none"/>
          </a:p>
        </p:txBody>
      </p:sp>
      <p:sp>
        <p:nvSpPr>
          <p:cNvPr id="3" name="Footer Placeholder 2"/>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4" name="Slide Number Placeholder 3"/>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DC6A-24D2-D02A-9C3D-D27F92736A87}" type="slidenum">
              <a:rPr lang="en-in" cap="none"/>
              <a:t>‹#›</a:t>
            </a:fld>
            <a:endParaRPr lang="en-in" cap="none"/>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OgIAAAHHAAA0BEAABAAAAAmAAAACAAAAIGAAAAAAAAA"/>
              </a:ext>
            </a:extLst>
          </p:cNvSpPr>
          <p:nvPr>
            <p:ph type="title"/>
          </p:nvPr>
        </p:nvSpPr>
        <p:spPr>
          <a:xfrm>
            <a:off x="1155065" y="1447800"/>
            <a:ext cx="3401060" cy="1447800"/>
          </a:xfrm>
        </p:spPr>
        <p:txBody>
          <a:bodyPr vert="horz" wrap="square" lIns="91440" tIns="45720" rIns="91440" bIns="45720" numCol="1" spcCol="215900" anchor="b">
            <a:prstTxWarp prst="textNoShape">
              <a:avLst/>
            </a:prstTxWarp>
          </a:bodyPr>
          <a:lstStyle>
            <a:lvl1pPr algn="l">
              <a:defRPr lang="en-us" sz="2400"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BvXkYx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S2JX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bx0AAOgIAABmPQAACCUAABAAAAAmAAAACAAAAIGgAAAAAAAA"/>
              </a:ext>
            </a:extLst>
          </p:cNvSpPr>
          <p:nvPr>
            <p:ph idx="1"/>
          </p:nvPr>
        </p:nvSpPr>
        <p:spPr>
          <a:xfrm>
            <a:off x="4784725" y="1447800"/>
            <a:ext cx="5196205" cy="4572000"/>
          </a:xfrm>
        </p:spPr>
        <p:txBody>
          <a:bodyPr vert="horz" wrap="square" lIns="91440" tIns="45720" rIns="91440" bIns="45720" numCol="1" spcCol="215900" anchor="ctr">
            <a:prstTxWarp prst="textNoShape">
              <a:avLst/>
            </a:prstTxWarp>
          </a:bodyPr>
          <a:lstStyle>
            <a:lvl1pPr>
              <a:defRPr lang="en-us" sz="2000" cap="none"/>
            </a:lvl1pPr>
            <a:lvl2pPr>
              <a:defRPr lang="en-us" sz="1800" cap="none"/>
            </a:lvl2pPr>
            <a:lvl3pPr>
              <a:defRPr lang="en-us" sz="1600" cap="none"/>
            </a:lvl3pPr>
            <a:lvl4pPr>
              <a:defRPr lang="en-us" sz="1400" cap="none"/>
            </a:lvl4pPr>
            <a:lvl5pPr>
              <a:defRPr lang="en-us" sz="1400" cap="none"/>
            </a:lvl5pPr>
            <a:lvl6pPr>
              <a:defRPr lang="en-us" sz="1400" cap="none"/>
            </a:lvl6pPr>
            <a:lvl7pPr>
              <a:defRPr lang="en-us" sz="1400" cap="none"/>
            </a:lvl7pPr>
            <a:lvl8pPr>
              <a:defRPr lang="en-us" sz="1400" cap="none"/>
            </a:lvl8pPr>
            <a:lvl9pPr>
              <a:defRPr lang="en-us" sz="14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EATAAAHHAAAECUAABAAAAAmAAAACAAAAAGAAAAAAAAA"/>
              </a:ext>
            </a:extLst>
          </p:cNvSpPr>
          <p:nvPr>
            <p:ph idx="2"/>
          </p:nvPr>
        </p:nvSpPr>
        <p:spPr>
          <a:xfrm>
            <a:off x="1155065" y="3129280"/>
            <a:ext cx="3401060" cy="289560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HgIl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A818-56D2-D05E-9C3D-A00BE6736AF5}" type="datetime1">
              <a:rPr lang="en-in" cap="none"/>
              <a:t>12-01-2023</a:t>
            </a:fld>
            <a:endParaRPr lang="en-in" cap="none"/>
          </a:p>
        </p:txBody>
      </p:sp>
      <p:sp>
        <p:nvSpPr>
          <p:cNvPr id="6" name="Foot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7" name="Slide Number Placeholder 6"/>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Zat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D849-07D2-D02E-9C3D-F17B96736AA4}" type="slidenum">
              <a:rPr lang="en-in" cap="none"/>
              <a:t>‹#›</a:t>
            </a:fld>
            <a:endParaRPr lang="en-in" cap="none"/>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ZCZ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QcAAGgLAABuJgAAGBUAABAAAAAmAAAACAAAAIGgAAAAAAAA"/>
              </a:ext>
            </a:extLst>
          </p:cNvSpPr>
          <p:nvPr>
            <p:ph type="title"/>
          </p:nvPr>
        </p:nvSpPr>
        <p:spPr>
          <a:xfrm>
            <a:off x="1153795" y="1854200"/>
            <a:ext cx="5093335" cy="1574800"/>
          </a:xfrm>
        </p:spPr>
        <p:txBody>
          <a:bodyPr vert="horz" wrap="square" lIns="91440" tIns="45720" rIns="91440" bIns="45720" numCol="1" spcCol="215900" anchor="b">
            <a:prstTxWarp prst="textNoShape">
              <a:avLst/>
            </a:prstTxWarp>
          </a:bodyPr>
          <a:lstStyle>
            <a:lvl1pPr algn="l">
              <a:defRPr lang="en-us" sz="3600"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BvXk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CzGzAs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wCoAAAgHAABwPgAAKCMAABAAAAAmAAAACAAAAAGhAAAA4OEB"/>
              </a:ext>
            </a:extLst>
          </p:cNvSpPr>
          <p:nvPr>
            <p:ph type="pic" idx="1"/>
          </p:nvPr>
        </p:nvSpPr>
        <p:spPr>
          <a:xfrm>
            <a:off x="6949440" y="1143000"/>
            <a:ext cx="3200400" cy="4572000"/>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1600" indent="0">
              <a:buNone/>
              <a:defRPr lang="en-us" sz="1600" cap="none"/>
            </a:lvl4pPr>
            <a:lvl5pPr marL="1828800" indent="0">
              <a:buNone/>
              <a:defRPr lang="en-us" sz="1600" cap="none"/>
            </a:lvl5pPr>
            <a:lvl6pPr marL="2286000" indent="0">
              <a:buNone/>
              <a:defRPr lang="en-us" sz="1600" cap="none"/>
            </a:lvl6pPr>
            <a:lvl7pPr marL="2743200" indent="0">
              <a:buNone/>
              <a:defRPr lang="en-us" sz="1600" cap="none"/>
            </a:lvl7pPr>
            <a:lvl8pPr marL="3200400" indent="0">
              <a:buNone/>
              <a:defRPr lang="en-us" sz="1600" cap="none"/>
            </a:lvl8pPr>
            <a:lvl9pPr marL="3657600" indent="0">
              <a:buNone/>
              <a:defRPr lang="en-us" sz="1600" cap="none"/>
            </a:lvl9pPr>
          </a:lstStyle>
          <a:p>
            <a:pPr>
              <a:defRPr lang="en-us"/>
            </a:pPr>
            <a:r>
              <a:t>Click icon to add picture</a:t>
            </a:r>
          </a:p>
        </p:txBody>
      </p:sp>
      <p:sp>
        <p:nvSpPr>
          <p:cNvPr id="4" name="Text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Swd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IAWAABjJgAA8B4AABAAAAAmAAAACAAAAAGgAAAAAAAA"/>
              </a:ext>
            </a:extLst>
          </p:cNvSpPr>
          <p:nvPr>
            <p:ph idx="2"/>
          </p:nvPr>
        </p:nvSpPr>
        <p:spPr>
          <a:xfrm>
            <a:off x="1155065" y="3657600"/>
            <a:ext cx="5085080" cy="1371600"/>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AAAAAAAAAAA"/>
              </a:ext>
            </a:extLst>
          </p:cNvSpPr>
          <p:nvPr>
            <p:ph type="dt" sz="half" idx="10"/>
          </p:nvPr>
        </p:nvSpPr>
        <p:spPr/>
        <p:txBody>
          <a:bodyPr/>
          <a:lstStyle/>
          <a:p>
            <a:pPr>
              <a:defRPr lang="en-us"/>
            </a:pPr>
            <a:fld id="{3F85939F-D1D2-D065-9C3D-2730DD736A72}" type="datetime1">
              <a:rPr lang="en-in" cap="none"/>
              <a:t>12-01-2023</a:t>
            </a:fld>
            <a:endParaRPr lang="en-in" cap="none"/>
          </a:p>
        </p:txBody>
      </p:sp>
      <p:sp>
        <p:nvSpPr>
          <p:cNvPr id="6" name="Foot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AAAAAAAAAAA"/>
              </a:ext>
            </a:extLst>
          </p:cNvSpPr>
          <p:nvPr>
            <p:ph type="ftr" sz="quarter" idx="11"/>
          </p:nvPr>
        </p:nvSpPr>
        <p:spPr/>
        <p:txBody>
          <a:bodyPr/>
          <a:lstStyle/>
          <a:p>
            <a:pPr>
              <a:defRPr lang="en-us"/>
            </a:pPr>
            <a:endParaRPr lang="en-in" cap="none"/>
          </a:p>
        </p:txBody>
      </p:sp>
      <p:sp>
        <p:nvSpPr>
          <p:cNvPr id="7" name="Slide Number Placeholder 6"/>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AAAAAAAAAAA"/>
              </a:ext>
            </a:extLst>
          </p:cNvSpPr>
          <p:nvPr>
            <p:ph type="sldNum" sz="quarter" idx="12"/>
          </p:nvPr>
        </p:nvSpPr>
        <p:spPr/>
        <p:txBody>
          <a:bodyPr/>
          <a:lstStyle/>
          <a:p>
            <a:pPr>
              <a:defRPr lang="en-us"/>
            </a:pPr>
            <a:fld id="{3F858A75-3BD2-D07C-9C3D-CD29C4736A98}" type="slidenum">
              <a:rPr lang="en-in" cap="none"/>
              <a:t>‹#›</a:t>
            </a:fld>
            <a:endParaRPr lang="en-in" cap="none"/>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slideLayout" Target="../slideLayouts/slideLayout14.xml"/><Relationship Id="rId20" Type="http://schemas.openxmlformats.org/officeDocument/2006/relationships/slideLayout" Target="../slideLayouts/slideLayout15.xml"/><Relationship Id="rId21" Type="http://schemas.openxmlformats.org/officeDocument/2006/relationships/slideLayout" Target="../slideLayouts/slideLayout16.xml"/><Relationship Id="rId22" Type="http://schemas.openxmlformats.org/officeDocument/2006/relationships/slideLayout" Target="../slideLayouts/slideLayout17.xml"/><Relationship Id="rId2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blipFill>
          <a:blip r:embed="rId1"/>
          <a:srcRect/>
          <a:stretch/>
        </a:blipFill>
        <a:effectLst/>
      </p:bgPr>
    </p:bg>
    <p:spTree>
      <p:nvGrpSpPr>
        <p:cNvPr id="1" name=""/>
        <p:cNvGrpSpPr/>
        <p:nvPr/>
      </p:nvGrpSpPr>
      <p:grpSpPr>
        <a:xfrm>
          <a:off x="0" y="0"/>
          <a:ext cx="0" cy="0"/>
          <a:chOff x="0" y="0"/>
          <a:chExt cx="0" cy="0"/>
        </a:xfrm>
      </p:grpSpPr>
      <p:pic>
        <p:nvPicPr>
          <p:cNvPr id="2" name="Picture 7"/>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QE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AAAAABsEAAA1RgAADAqAAAQAAAAJgAAAAgAAAD//////////w=="/>
              </a:ext>
            </a:extLst>
          </p:cNvPicPr>
          <p:nvPr/>
        </p:nvPicPr>
        <p:blipFill>
          <a:blip r:embed="rId2"/>
          <a:srcRect l="3610" t="0" r="0" b="0"/>
          <a:stretch>
            <a:fillRect/>
          </a:stretch>
        </p:blipFill>
        <p:spPr>
          <a:xfrm>
            <a:off x="0" y="2669540"/>
            <a:ext cx="4036695" cy="4188460"/>
          </a:xfrm>
          <a:prstGeom prst="rect">
            <a:avLst/>
          </a:prstGeom>
          <a:noFill/>
          <a:ln>
            <a:noFill/>
          </a:ln>
          <a:effectLst/>
        </p:spPr>
      </p:pic>
      <p:pic>
        <p:nvPicPr>
          <p:cNvPr id="3" name="Picture 6"/>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7A0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AAAAADLEQAAXQkAAFggAAAQAAAAJgAAAAgAAAD//////////w=="/>
              </a:ext>
            </a:extLst>
          </p:cNvPicPr>
          <p:nvPr/>
        </p:nvPicPr>
        <p:blipFill>
          <a:blip r:embed="rId3"/>
          <a:srcRect l="35640" t="0" r="0" b="0"/>
          <a:stretch>
            <a:fillRect/>
          </a:stretch>
        </p:blipFill>
        <p:spPr>
          <a:xfrm>
            <a:off x="0" y="2892425"/>
            <a:ext cx="1522095" cy="2365375"/>
          </a:xfrm>
          <a:prstGeom prst="rect">
            <a:avLst/>
          </a:prstGeom>
          <a:noFill/>
          <a:ln>
            <a:noFill/>
          </a:ln>
          <a:effectLst/>
        </p:spPr>
      </p:pic>
      <p:sp>
        <p:nvSpPr>
          <p:cNvPr id="4" name="Oval 15"/>
          <p:cNvSpPr>
            <a:extLst>
              <a:ext uri="smNativeData">
                <pr:smNativeData xmlns:pr="smNativeData" xmlns="smNativeData" val="SMDATA_15_BvXkYxMAAAAlAAAAZgAAAA0AAAAAkAAAAEgAAACQAAAASAAAAAAAAAAAAAAAAAAAAAEAAABQAAAAAAAAAAAA8D8AAAAAAADwPwAAAAAAAOA/AAAAAAAA4D8AAAAAAADgPwAAAAAAAOA/AAAAAAAA4D8AAAAAAADgPwAAAAAAAOA/AAAAAAAA4D8CAAAAjAAAAAEAAAAGAAAAULjAAFC4wABkAAAAXgAAAAAAAAAAAAAAAAAAAAAAAAAAAAAAZAAAAAEAAABAAAAAAAAAAAAAAAAOAQAAAAAAAAIAAABBAAAAULjAACAAAABQuMAAAAAAAAAAAAAAAAAAAAAAAAAAAAAAAAAAAAAAAAAAAAAAAAAAAAAAAAAAAAAAAAAAFAAAADwAAAAAAAAAAAAAALAVEwwP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C0tLQAeAAAAaAAAAAEAAAAAAAAAAAAAAAAAAAAAAAAAECcAABAnAAAAAAAAAAAAAAAAAAAAAF1kXmQAAAAAAAAAAAAAAAAAADw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LjAAFC4wABQuMAAULjAAAAAAAAAAAAAAAAAAAAAAAAAAAAAAAAAALAVEwV/f38AHlFVA8zMzADAwP8Af39/AAAAAAAAAAAAAAAAAAAAAAAAAAAAIQAAABgAAAAUAAAA9TQAAFAKAABNRgAAqBsAABAAAAAmAAAACAAAAP//////////"/>
              </a:ext>
            </a:extLst>
          </p:cNvSpPr>
          <p:nvPr/>
        </p:nvSpPr>
        <p:spPr>
          <a:xfrm>
            <a:off x="8608695" y="1676400"/>
            <a:ext cx="2819400" cy="2819400"/>
          </a:xfrm>
          <a:prstGeom prst="ellipse">
            <a:avLst/>
          </a:prstGeom>
          <a:gradFill flip="none" rotWithShape="1">
            <a:gsLst>
              <a:gs pos="0">
                <a:srgbClr val="50B8C0">
                  <a:alpha val="0"/>
                </a:srgbClr>
              </a:gs>
              <a:gs pos="68000">
                <a:srgbClr val="50B8C0">
                  <a:alpha val="0"/>
                </a:srgbClr>
              </a:gs>
              <a:gs pos="35000">
                <a:srgbClr val="50B8C0">
                  <a:alpha val="6000"/>
                </a:srgbClr>
              </a:gs>
              <a:gs pos="100000">
                <a:srgbClr val="50B8C0">
                  <a:alpha val="7000"/>
                </a:srgbClr>
              </a:gs>
            </a:gsLst>
            <a:path path="circle"/>
            <a:tileRect/>
          </a:gradFill>
          <a:ln>
            <a:noFill/>
          </a:ln>
          <a:effectLst/>
        </p:spPr>
      </p:sp>
      <p:pic>
        <p:nvPicPr>
          <p:cNvPr id="5" name="Picture 8"/>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EEL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DUxAAAAAAAAEzsAAAUHAAAQAAAAJgAAAAgAAAD//////////w=="/>
              </a:ext>
            </a:extLst>
          </p:cNvPicPr>
          <p:nvPr/>
        </p:nvPicPr>
        <p:blipFill>
          <a:blip r:embed="rId4"/>
          <a:srcRect l="0" t="28810" r="0" b="0"/>
          <a:stretch>
            <a:fillRect/>
          </a:stretch>
        </p:blipFill>
        <p:spPr>
          <a:xfrm>
            <a:off x="7999095" y="0"/>
            <a:ext cx="1604010" cy="1141095"/>
          </a:xfrm>
          <a:prstGeom prst="rect">
            <a:avLst/>
          </a:prstGeom>
          <a:noFill/>
          <a:ln>
            <a:noFill/>
          </a:ln>
          <a:effectLst/>
        </p:spPr>
      </p:pic>
      <p:pic>
        <p:nvPicPr>
          <p:cNvPr id="6" name="Picture 9"/>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HAkAAAAAAABkAAAAZAAAAAAAAAAjAAAABAAAAGQAAAAXAAAAFAAAAAAAAAAAAAAA/38AAP9/AAAAAAAACQAAAAQAAAD4+Hm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PE0AACAJQAADTsAADAqAAAQAAAAJgAAAAgAAAD//////////w=="/>
              </a:ext>
            </a:extLst>
          </p:cNvPicPr>
          <p:nvPr/>
        </p:nvPicPr>
        <p:blipFill>
          <a:blip r:embed="rId5"/>
          <a:srcRect l="0" t="0" r="0" b="23320"/>
          <a:stretch>
            <a:fillRect/>
          </a:stretch>
        </p:blipFill>
        <p:spPr>
          <a:xfrm>
            <a:off x="8606155" y="6096000"/>
            <a:ext cx="993140" cy="762000"/>
          </a:xfrm>
          <a:prstGeom prst="rect">
            <a:avLst/>
          </a:prstGeom>
          <a:noFill/>
          <a:ln>
            <a:noFill/>
          </a:ln>
          <a:effectLst/>
        </p:spPr>
      </p:pic>
      <p:sp>
        <p:nvSpPr>
          <p:cNvPr id="7" name="Rectangle 13"/>
          <p:cNvSpPr>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EAAAAAAAAAsBUTDI4SDwAAAAAAAAAAAAAAAAAAAAAAAAAAAAAAAAAAAAAAZAAAAAEAAABAAAAAAAAAAGQAAAAOAQAAAAAAAAAAAAAAAAAAAAAAAAAAAAAAAAAAAAAAAAAAAAAAAAAAAAAAAAAAAAAAAAAAAAAAAAAAAAAAAAAAAAAAAAAAAAAAAAAAFAAAADwAAAAAAAAAAAAAALAVEwwPAAAAAQAAABQAAAAUAAAAFAAAAAEAAAAAAAAAZAAAAGQAAAAAAAAAZAAAAGQAAAAVAAAAYAAAAAAAAAAAAAAADwAAACADAAAAAAAAAAAAAAEAAACgMgAAVgcAAKr4//8BAAAA////CQEAAABkAAAAAAAAABQAAABAHwAAAAAAACYAAAAAAAAAwOD//wAAAAAmAAAAZAAAABYAAABMAAAAAQAAAAAAAAACAAAAAAAAAAEAAAD///8JNwAAAAAAAAAoAAAAZAAAAGQAAAAAAAAAzMzMAAAAAABQAAAAUAAAAGQAAABkAAAAAAAAABcAAAAUAAAAAAAAAAAAAAD/fwAA/38AAAAAAAAJAAAABAAAAAAAAAAeAAAAaAAAAAAAAAAAAAAAAAAAAAAAAAAAAAAAECcAABAnAAAAAAAAAAAAAAAAAAAAAAAAAAAAAAAAAAAAAAAAAAAAADw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Y4SDwAAAAAAAAAAAAAAAAAAAAAAAAAAAAAAAAAAAAAAAAAAALAVEwX///8C////AszMzADAwP8Af39/AAAAAAAAAAAAAAAAAAAAAAAAAAAAIQAAABgAAAAUAAAANUAAAAAAAABtRAAACAcAABAAAAAmAAAACAAAAP//////////"/>
              </a:ext>
            </a:extLst>
          </p:cNvSpPr>
          <p:nvPr/>
        </p:nvSpPr>
        <p:spPr>
          <a:xfrm>
            <a:off x="10437495" y="0"/>
            <a:ext cx="685800" cy="1143000"/>
          </a:xfrm>
          <a:prstGeom prst="rect">
            <a:avLst/>
          </a:prstGeom>
          <a:solidFill>
            <a:schemeClr val="accent1"/>
          </a:solidFill>
          <a:ln>
            <a:noFill/>
          </a:ln>
          <a:effectLst>
            <a:outerShdw blurRad="38100" dist="25400" dir="5400000" algn="tr">
              <a:schemeClr val="tx1">
                <a:alpha val="45000"/>
              </a:schemeClr>
            </a:outerShdw>
          </a:effectLst>
        </p:spPr>
      </p:sp>
      <p:sp>
        <p:nvSpPr>
          <p:cNvPr id="8" name="Title Placeholder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KCO3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L8vAAD//8EB"/>
              </a:ext>
            </a:extLst>
          </p:cNvSpPr>
          <p:nvPr>
            <p:ph type="title"/>
          </p:nvPr>
        </p:nvSpPr>
        <p:spPr>
          <a:xfrm>
            <a:off x="645795" y="452755"/>
            <a:ext cx="9404985" cy="1400810"/>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9" name="Tex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BAAAAAmAAAACAAAAD8vAAD//8EB"/>
              </a:ext>
            </a:extLst>
          </p:cNvSpPr>
          <p:nvPr>
            <p:ph type="body" idx="1"/>
          </p:nvPr>
        </p:nvSpPr>
        <p:spPr>
          <a:xfrm>
            <a:off x="1102995" y="2052955"/>
            <a:ext cx="8947150" cy="419544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10" name="Date Placeholder 3"/>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UAAAOgIAAB1QgAAAA8AABAAAAAmAAAACAAAAL+PAAD//8EB"/>
              </a:ext>
            </a:extLst>
          </p:cNvSpPr>
          <p:nvPr>
            <p:ph type="dt" sz="half" idx="2"/>
          </p:nvPr>
        </p:nvSpPr>
        <p:spPr>
          <a:xfrm rot="5400000">
            <a:off x="10155555" y="1790700"/>
            <a:ext cx="990600" cy="304800"/>
          </a:xfrm>
          <a:prstGeom prst="rect">
            <a:avLst/>
          </a:prstGeom>
          <a:noFill/>
          <a:ln>
            <a:noFill/>
          </a:ln>
          <a:effectLst/>
        </p:spPr>
        <p:txBody>
          <a:bodyPr vert="horz" wrap="square" lIns="91440" tIns="45720" rIns="91440" bIns="45720" numCol="1" spcCol="215900" anchor="t">
            <a:prstTxWarp prst="textNoShape">
              <a:avLst/>
            </a:prstTxWarp>
          </a:bodyPr>
          <a:lstStyle>
            <a:lvl1pPr algn="l">
              <a:defRPr lang="en-us" sz="1100" b="0" i="0"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858318-56D2-D075-9C3D-A020CD736AF5}" type="datetime1">
              <a:rPr lang="en-in" cap="none"/>
              <a:t/>
            </a:fld>
            <a:endParaRPr lang="en-in" cap="none"/>
          </a:p>
        </p:txBody>
      </p:sp>
      <p:sp>
        <p:nvSpPr>
          <p:cNvPr id="11" name="Footer Placeholder 4"/>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EIAAOgIAADgQwAApiAAABAAAAAmAAAACAAAAL+PAAD//8EB"/>
              </a:ext>
            </a:extLst>
          </p:cNvSpPr>
          <p:nvPr>
            <p:ph type="ftr" sz="quarter" idx="3"/>
          </p:nvPr>
        </p:nvSpPr>
        <p:spPr>
          <a:xfrm rot="5400000">
            <a:off x="8951595" y="3225165"/>
            <a:ext cx="3859530" cy="304800"/>
          </a:xfrm>
          <a:prstGeom prst="rect">
            <a:avLst/>
          </a:prstGeom>
          <a:noFill/>
          <a:ln>
            <a:noFill/>
          </a:ln>
          <a:effectLst/>
        </p:spPr>
        <p:txBody>
          <a:bodyPr vert="horz" wrap="square" lIns="91440" tIns="45720" rIns="91440" bIns="45720" numCol="1" spcCol="215900" anchor="b">
            <a:prstTxWarp prst="textNoShape">
              <a:avLst/>
            </a:prstTxWarp>
          </a:bodyPr>
          <a:lstStyle>
            <a:lvl1pPr algn="l">
              <a:defRPr lang="en-us" sz="1100" b="0" i="0"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cap="none"/>
          </a:p>
        </p:txBody>
      </p:sp>
      <p:sp>
        <p:nvSpPr>
          <p:cNvPr id="12" name="Slide Number Placeholder 5"/>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z8AANIBAADXRAAAiwYAABAAAAAmAAAACAAAAL+PAAD//8EB"/>
              </a:ext>
            </a:extLst>
          </p:cNvSpPr>
          <p:nvPr>
            <p:ph type="sldNum" sz="quarter" idx="4"/>
          </p:nvPr>
        </p:nvSpPr>
        <p:spPr>
          <a:xfrm>
            <a:off x="10352405" y="295910"/>
            <a:ext cx="838200" cy="767715"/>
          </a:xfrm>
          <a:prstGeom prst="rect">
            <a:avLst/>
          </a:prstGeom>
          <a:noFill/>
          <a:ln>
            <a:noFill/>
          </a:ln>
          <a:effectLst/>
        </p:spPr>
        <p:txBody>
          <a:bodyPr vert="horz" wrap="square" lIns="91440" tIns="45720" rIns="91440" bIns="45720" numCol="1" spcCol="215900" anchor="b">
            <a:prstTxWarp prst="textNoShape">
              <a:avLst/>
            </a:prstTxWarp>
          </a:bodyPr>
          <a:lstStyle>
            <a:lvl1pPr algn="ctr">
              <a:defRPr lang="en-us" sz="2800" b="0" i="0"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858BB5-FBD2-D07D-9C3D-0D28C5736A58}" type="slidenum">
              <a:rPr lang="en-in" cap="none"/>
              <a:t/>
            </a:fld>
            <a:endParaRPr lang="en-in" cap="none"/>
          </a:p>
        </p:txBody>
      </p:sp>
    </p:spTree>
  </p:cSld>
  <p:clrMap bg1="lt1" tx1="dk1" bg2="lt2" tx2="dk2" accent1="accent1" accent2="accent2" accent3="accent3" accent4="accent4" accent5="accent5" accent6="accent6" hlink="hlink" folHlink="folHlink"/>
  <p:sldLayoutIdLst>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Lst>
  <p:hf hdr="0" ftr="0"/>
  <p:txStyles>
    <p:titleStyle>
      <a:lvl1pPr marL="0" marR="0" indent="0" algn="l" defTabSz="457200">
        <a:lnSpc>
          <a:spcPct val="100000"/>
        </a:lnSpc>
        <a:spcBef>
          <a:spcPts val="0"/>
        </a:spcBef>
        <a:spcAft>
          <a:spcPts val="0"/>
        </a:spcAft>
        <a:buNone/>
        <a:tabLst/>
        <a:defRPr lang="en-us" sz="4200" b="0" i="0" u="none" strike="noStrike" kern="1" cap="none" spc="0" baseline="0">
          <a:solidFill>
            <a:schemeClr val="tx2"/>
          </a:solidFill>
          <a:effectLst/>
          <a:latin typeface="Century Gothic" pitchFamily="2" charset="0"/>
          <a:ea typeface="Century Gothic" pitchFamily="2" charset="0"/>
          <a:cs typeface="Century Gothic"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9pPr>
    </p:titleStyle>
    <p:bodyStyle>
      <a:lvl1pPr marL="342900" marR="0" indent="-342900" algn="l" defTabSz="457200">
        <a:lnSpc>
          <a:spcPct val="100000"/>
        </a:lnSpc>
        <a:spcBef>
          <a:spcPts val="1000"/>
        </a:spcBef>
        <a:spcAft>
          <a:spcPts val="0"/>
        </a:spcAft>
        <a:buClr>
          <a:schemeClr val="bg2"/>
        </a:buClr>
        <a:buSzTx/>
        <a:buFont typeface="Wingdings 3" pitchFamily="1" charset="2"/>
        <a:buChar char=""/>
        <a:tabLst/>
        <a:defRPr lang="en-us" sz="2000" b="0" i="0" u="none" strike="noStrike" kern="1" cap="none" spc="0" baseline="0">
          <a:solidFill>
            <a:schemeClr val="tx1"/>
          </a:solidFill>
          <a:effectLst/>
          <a:latin typeface="Century Gothic" pitchFamily="2" charset="0"/>
          <a:ea typeface="Century Gothic" pitchFamily="2" charset="0"/>
          <a:cs typeface="Century Gothic" pitchFamily="2" charset="0"/>
        </a:defRPr>
      </a:lvl1pPr>
      <a:lvl2pPr marL="742950" marR="0" indent="-285750" algn="l" defTabSz="457200">
        <a:lnSpc>
          <a:spcPct val="100000"/>
        </a:lnSpc>
        <a:spcBef>
          <a:spcPts val="1000"/>
        </a:spcBef>
        <a:spcAft>
          <a:spcPts val="0"/>
        </a:spcAft>
        <a:buClr>
          <a:schemeClr val="bg2"/>
        </a:buClr>
        <a:buSzTx/>
        <a:buFont typeface="Wingdings 3" pitchFamily="1" charset="2"/>
        <a:buChar char=""/>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2pPr>
      <a:lvl3pPr marL="1143000" marR="0" indent="-228600" algn="l" defTabSz="457200">
        <a:lnSpc>
          <a:spcPct val="100000"/>
        </a:lnSpc>
        <a:spcBef>
          <a:spcPts val="1000"/>
        </a:spcBef>
        <a:spcAft>
          <a:spcPts val="0"/>
        </a:spcAft>
        <a:buClr>
          <a:schemeClr val="bg2"/>
        </a:buClr>
        <a:buSzTx/>
        <a:buFont typeface="Wingdings 3" pitchFamily="1" charset="2"/>
        <a:buChar char=""/>
        <a:tabLst/>
        <a:defRPr lang="en-us" sz="1600" b="0" i="0" u="none" strike="noStrike" kern="1" cap="none" spc="0" baseline="0">
          <a:solidFill>
            <a:schemeClr val="tx1"/>
          </a:solidFill>
          <a:effectLst/>
          <a:latin typeface="Century Gothic" pitchFamily="2" charset="0"/>
          <a:ea typeface="Century Gothic" pitchFamily="2" charset="0"/>
          <a:cs typeface="Century Gothic" pitchFamily="2" charset="0"/>
        </a:defRPr>
      </a:lvl3pPr>
      <a:lvl4pPr marL="1600200"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4pPr>
      <a:lvl5pPr marL="2057400"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5pPr>
      <a:lvl6pPr marL="2505710"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6pPr>
      <a:lvl7pPr marL="2971800"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7pPr>
      <a:lvl8pPr marL="3429000"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8pPr>
      <a:lvl9pPr marL="3886200"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9pPr>
    </p:bodyStyle>
    <p:other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microsoft.com/office/2007/relationships/diagramDrawing" Target="../diagrams/drawing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C0GAABmPQAAqBoAAAAAAAAmAAAACAAAAAEAAAAAAAAA"/>
              </a:ext>
            </a:extLst>
          </p:cNvSpPr>
          <p:nvPr>
            <p:ph type="ctrTitle"/>
          </p:nvPr>
        </p:nvSpPr>
        <p:spPr>
          <a:xfrm>
            <a:off x="1155065" y="1003935"/>
            <a:ext cx="8825865" cy="3329305"/>
          </a:xfrm>
        </p:spPr>
        <p:txBody>
          <a:bodyPr/>
          <a:lstStyle/>
          <a:p>
            <a:pPr>
              <a:defRPr lang="en-us"/>
            </a:pPr>
            <a:r>
              <a:t>Cause of Death Case Study Presentation</a:t>
            </a:r>
            <a:endParaRPr lang="en-in" cap="none"/>
          </a:p>
        </p:txBody>
      </p:sp>
      <p:sp>
        <p:nvSpPr>
          <p:cNvPr id="3" name="Subtitle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GMdAACGSQAA9CAAABAAAAAmAAAACAAAAAEAAAAAAAAA"/>
              </a:ext>
            </a:extLst>
          </p:cNvSpPr>
          <p:nvPr>
            <p:ph type="subTitle" idx="1"/>
          </p:nvPr>
        </p:nvSpPr>
        <p:spPr>
          <a:xfrm>
            <a:off x="1155065" y="4777105"/>
            <a:ext cx="10796905" cy="579755"/>
          </a:xfrm>
        </p:spPr>
        <p:txBody>
          <a:bodyPr/>
          <a:lstStyle/>
          <a:p>
            <a:pPr>
              <a:defRPr lang="en-us"/>
            </a:pPr>
            <a:r>
              <a:rPr lang="en-us" b="1" i="1" cap="all">
                <a:solidFill>
                  <a:srgbClr val="FFFF00"/>
                </a:solidFill>
              </a:rPr>
              <a:t>Prepared by : Suneha sengar  SME:miss. khushboo GARG</a:t>
            </a:r>
            <a:endParaRPr lang="en-us" b="1" i="1" cap="all">
              <a:solidFill>
                <a:srgbClr val="FFFF00"/>
              </a:solidFill>
            </a:endParaRPr>
          </a:p>
        </p:txBody>
      </p:sp>
      <p:sp>
        <p:nvSpPr>
          <p:cNvPr id="4" name="Rectangle1"/>
          <p:cNvSpPr>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3y4AAGMdAAAqZQAAsCIAABAAAAAmAAAACAAAAP//////////"/>
              </a:ext>
            </a:extLst>
          </p:cNvSpPr>
          <p:nvPr/>
        </p:nvSpPr>
        <p:spPr>
          <a:xfrm>
            <a:off x="7619365" y="4777105"/>
            <a:ext cx="8825865" cy="861695"/>
          </a:xfrm>
          <a:prstGeom prst="rect">
            <a:avLst/>
          </a:prstGeom>
          <a:noFill/>
          <a:ln>
            <a:noFill/>
          </a:ln>
          <a:effectLst/>
        </p:spPr>
        <p:txBody>
          <a:bodyPr vert="horz" wrap="square" lIns="91440" tIns="45720" rIns="91440" bIns="45720" numCol="1" spcCol="215900" anchor="t"/>
          <a:lstStyle>
            <a:lvl1pPr marL="0" indent="0" algn="l" defTabSz="457200">
              <a:spcBef>
                <a:spcPts val="1000"/>
              </a:spcBef>
              <a:spcAft>
                <a:spcPts val="0"/>
              </a:spcAft>
              <a:buNone/>
              <a:tabLst/>
              <a:defRPr lang="en-us" sz="2000" b="0" i="0" kern="1" cap="all">
                <a:solidFill>
                  <a:srgbClr val="8AD1D7"/>
                </a:solidFill>
                <a:latin typeface="Century Gothic" pitchFamily="2" charset="0"/>
                <a:ea typeface="Century Gothic" pitchFamily="2" charset="0"/>
                <a:cs typeface="Century Gothic" pitchFamily="2" charset="0"/>
              </a:defRPr>
            </a:lvl1pPr>
            <a:lvl2pPr marL="457200" indent="0" algn="ctr" defTabSz="457200">
              <a:spcBef>
                <a:spcPts val="1000"/>
              </a:spcBef>
              <a:spcAft>
                <a:spcPts val="0"/>
              </a:spcAft>
              <a:buNone/>
              <a:tabLst/>
              <a:defRPr lang="en-us" sz="1800" b="0" i="0" kern="1" cap="none">
                <a:solidFill>
                  <a:srgbClr val="FFFFFF"/>
                </a:solidFill>
                <a:latin typeface="Century Gothic" pitchFamily="2" charset="0"/>
                <a:ea typeface="Century Gothic" pitchFamily="2" charset="0"/>
                <a:cs typeface="Century Gothic" pitchFamily="2" charset="0"/>
              </a:defRPr>
            </a:lvl2pPr>
            <a:lvl3pPr marL="914400" indent="0" algn="ctr" defTabSz="457200">
              <a:spcBef>
                <a:spcPts val="1000"/>
              </a:spcBef>
              <a:spcAft>
                <a:spcPts val="0"/>
              </a:spcAft>
              <a:buNone/>
              <a:tabLst/>
              <a:defRPr lang="en-us" sz="1600" b="0" i="0" kern="1" cap="none">
                <a:solidFill>
                  <a:srgbClr val="FFFFFF"/>
                </a:solidFill>
                <a:latin typeface="Century Gothic" pitchFamily="2" charset="0"/>
                <a:ea typeface="Century Gothic" pitchFamily="2" charset="0"/>
                <a:cs typeface="Century Gothic" pitchFamily="2" charset="0"/>
              </a:defRPr>
            </a:lvl3pPr>
            <a:lvl4pPr marL="13716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4pPr>
            <a:lvl5pPr marL="18288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5pPr>
            <a:lvl6pPr marL="22860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6pPr>
            <a:lvl7pPr marL="27432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7pPr>
            <a:lvl8pPr marL="32004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8pPr>
            <a:lvl9pPr marL="36576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9pPr>
          </a:lstStyle>
          <a:p>
            <a:pPr>
              <a:defRPr lang="en-us"/>
            </a:pPr>
            <a:endParaRPr lang="en-us" b="1" i="1" cap="all">
              <a:solidFill>
                <a:srgbClr val="FFFF00"/>
              </a:solidFill>
            </a:endParaRPr>
          </a:p>
        </p:txBody>
      </p:sp>
      <p:sp>
        <p:nvSpPr>
          <p:cNvPr id="5" name="Subtitle 2"/>
          <p:cNvSpPr>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YxUAABggAADeIgAA0CEAABAAAAAmAAAACAAAAP//////////"/>
              </a:ext>
            </a:extLst>
          </p:cNvSpPr>
          <p:nvPr/>
        </p:nvSpPr>
        <p:spPr>
          <a:xfrm>
            <a:off x="3476625" y="5217160"/>
            <a:ext cx="2191385" cy="279400"/>
          </a:xfrm>
          <a:prstGeom prst="rect">
            <a:avLst/>
          </a:prstGeom>
          <a:noFill/>
          <a:ln>
            <a:noFill/>
          </a:ln>
          <a:effectLst/>
        </p:spPr>
        <p:txBody>
          <a:bodyPr vert="horz" wrap="square" lIns="91440" tIns="45720" rIns="91440" bIns="45720" numCol="1" spcCol="215900" anchor="t"/>
          <a:lstStyle>
            <a:lvl1pPr marL="0" indent="0" algn="l" defTabSz="457200">
              <a:spcBef>
                <a:spcPts val="1000"/>
              </a:spcBef>
              <a:spcAft>
                <a:spcPts val="0"/>
              </a:spcAft>
              <a:buNone/>
              <a:tabLst/>
              <a:defRPr lang="en-us" sz="2000" b="0" i="0" kern="1" cap="all">
                <a:solidFill>
                  <a:srgbClr val="8AD1D7"/>
                </a:solidFill>
                <a:latin typeface="Century Gothic" pitchFamily="2" charset="0"/>
                <a:ea typeface="Century Gothic" pitchFamily="2" charset="0"/>
                <a:cs typeface="Century Gothic" pitchFamily="2" charset="0"/>
              </a:defRPr>
            </a:lvl1pPr>
            <a:lvl2pPr marL="457200" indent="0" algn="ctr" defTabSz="457200">
              <a:spcBef>
                <a:spcPts val="1000"/>
              </a:spcBef>
              <a:spcAft>
                <a:spcPts val="0"/>
              </a:spcAft>
              <a:buNone/>
              <a:tabLst/>
              <a:defRPr lang="en-us" sz="1800" b="0" i="0" kern="1" cap="none">
                <a:solidFill>
                  <a:srgbClr val="FFFFFF"/>
                </a:solidFill>
                <a:latin typeface="Century Gothic" pitchFamily="2" charset="0"/>
                <a:ea typeface="Century Gothic" pitchFamily="2" charset="0"/>
                <a:cs typeface="Century Gothic" pitchFamily="2" charset="0"/>
              </a:defRPr>
            </a:lvl2pPr>
            <a:lvl3pPr marL="914400" indent="0" algn="ctr" defTabSz="457200">
              <a:spcBef>
                <a:spcPts val="1000"/>
              </a:spcBef>
              <a:spcAft>
                <a:spcPts val="0"/>
              </a:spcAft>
              <a:buNone/>
              <a:tabLst/>
              <a:defRPr lang="en-us" sz="1600" b="0" i="0" kern="1" cap="none">
                <a:solidFill>
                  <a:srgbClr val="FFFFFF"/>
                </a:solidFill>
                <a:latin typeface="Century Gothic" pitchFamily="2" charset="0"/>
                <a:ea typeface="Century Gothic" pitchFamily="2" charset="0"/>
                <a:cs typeface="Century Gothic" pitchFamily="2" charset="0"/>
              </a:defRPr>
            </a:lvl3pPr>
            <a:lvl4pPr marL="13716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4pPr>
            <a:lvl5pPr marL="18288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5pPr>
            <a:lvl6pPr marL="22860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6pPr>
            <a:lvl7pPr marL="27432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7pPr>
            <a:lvl8pPr marL="32004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8pPr>
            <a:lvl9pPr marL="3657600" indent="0" algn="ctr" defTabSz="457200">
              <a:spcBef>
                <a:spcPts val="1000"/>
              </a:spcBef>
              <a:spcAft>
                <a:spcPts val="0"/>
              </a:spcAft>
              <a:buNone/>
              <a:tabLst/>
              <a:defRPr lang="en-us" sz="1400" b="0" i="0" kern="1" cap="none">
                <a:solidFill>
                  <a:srgbClr val="FFFFFF"/>
                </a:solidFill>
                <a:latin typeface="Century Gothic" pitchFamily="2" charset="0"/>
                <a:ea typeface="Century Gothic" pitchFamily="2" charset="0"/>
                <a:cs typeface="Century Gothic" pitchFamily="2" charset="0"/>
              </a:defRPr>
            </a:lvl9pPr>
          </a:lstStyle>
          <a:p>
            <a:pPr>
              <a:lnSpc>
                <a:spcPct val="80000"/>
              </a:lnSpc>
              <a:spcBef>
                <a:spcPts val="700"/>
              </a:spcBef>
              <a:defRPr lang="en-us" sz="1400" cap="all"/>
            </a:pPr>
            <a:r>
              <a:rPr lang="en-in" b="1" i="1" cap="all">
                <a:solidFill>
                  <a:srgbClr val="FFFF00"/>
                </a:solidFill>
              </a:rPr>
              <a:t>Internship batch 34</a:t>
            </a:r>
            <a:endParaRPr lang="en-us" b="1" i="1" cap="all">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AAAAAAmAAAACAAAAAEAAAAAAAAA"/>
              </a:ext>
            </a:extLst>
          </p:cNvSpPr>
          <p:nvPr>
            <p:ph type="title"/>
          </p:nvPr>
        </p:nvSpPr>
        <p:spPr>
          <a:xfrm>
            <a:off x="645795" y="452755"/>
            <a:ext cx="9404985" cy="1400810"/>
          </a:xfrm>
        </p:spPr>
        <p:txBody>
          <a:bodyPr/>
          <a:lstStyle/>
          <a:p>
            <a:pPr>
              <a:defRPr lang="en-us"/>
            </a:pPr>
            <a:r>
              <a:t>Bivariate Analysis:</a:t>
            </a:r>
            <a:endParaRPr lang="en-in" cap="none"/>
          </a:p>
        </p:txBody>
      </p:sp>
      <p:sp>
        <p:nvSpPr>
          <p:cNvPr id="3" name="TextBox 5"/>
          <p:cNvSpPr>
            <a:extLst>
              <a:ext uri="smNativeData">
                <pr:smNativeData xmlns:pr="smNativeData" xmlns="smNativeData" val="SMDATA_15_BvXk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dS8AAAIMAACGRAAAIh8AAAAgAAAmAAAACAAAAP//////////"/>
              </a:ext>
            </a:extLst>
          </p:cNvSpPr>
          <p:nvPr/>
        </p:nvSpPr>
        <p:spPr>
          <a:xfrm>
            <a:off x="7714615" y="1951990"/>
            <a:ext cx="3424555" cy="3108960"/>
          </a:xfrm>
          <a:prstGeom prst="rect">
            <a:avLst/>
          </a:prstGeom>
          <a:noFill/>
          <a:ln>
            <a:noFill/>
          </a:ln>
          <a:effectLst/>
        </p:spPr>
        <p:txBody>
          <a:bodyPr vert="horz" wrap="square" lIns="91440" tIns="45720" rIns="91440" bIns="45720" numCol="1" spcCol="215900" anchor="t"/>
          <a:lstStyle/>
          <a:p>
            <a:pPr marL="285750" indent="-285750">
              <a:buFont typeface="Arial" pitchFamily="2" charset="0"/>
              <a:buChar char="•"/>
              <a:defRPr lang="en-us"/>
            </a:pPr>
            <a:r>
              <a:t>here country specific prevalance of disease of different year is analysed. </a:t>
            </a:r>
          </a:p>
          <a:p>
            <a:pPr marL="285750" indent="-285750">
              <a:buFont typeface="Arial" pitchFamily="2" charset="0"/>
              <a:buChar char="•"/>
              <a:defRPr lang="en-us"/>
            </a:pPr>
            <a:r>
              <a:t>Though the graph is not visible clearly, it show that poor countries are more susceptible to diseases of all types whereas rich countries are mostly showing poor lifestyle induced illness.</a:t>
            </a:r>
          </a:p>
        </p:txBody>
      </p:sp>
      <p:sp>
        <p:nvSpPr>
          <p:cNvPr id="4" name="SlideText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DwkI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F0LAAAXLwAAcCYAABAAAAAmAAAACAAAAAEAAAAAAAAA"/>
              </a:ext>
            </a:extLst>
          </p:cNvSpPr>
          <p:nvPr>
            <p:ph type="body" idx="1"/>
          </p:nvPr>
        </p:nvSpPr>
        <p:spPr>
          <a:xfrm>
            <a:off x="1102995" y="1847215"/>
            <a:ext cx="6551930" cy="4401185"/>
          </a:xfrm>
        </p:spPr>
        <p:txBody>
          <a:bodyPr/>
          <a:lstStyle/>
          <a:p>
            <a:pPr>
              <a:defRPr lang="en-us"/>
            </a:pPr>
          </a:p>
        </p:txBody>
      </p:sp>
      <p:pic>
        <p:nvPicPr>
          <p:cNvPr id="5" name="Picture1"/>
          <p:cNvPicPr>
            <a:picLocks noChangeAspect="1"/>
            <a:extLst>
              <a:ext uri="smNativeData">
                <pr:smNativeData xmlns:pr="smNativeData" xmlns="smNativeData" val="SMDATA_17_BvXkYxMAAAAlAAAAEQAAAC8B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P8GAABzEwAAxC4AAHceAAAAAAAAJgAAAAgAAAD//////////w=="/>
              </a:ext>
            </a:extLst>
          </p:cNvPicPr>
          <p:nvPr/>
        </p:nvPicPr>
        <p:blipFill>
          <a:blip r:embed="rId2"/>
          <a:stretch>
            <a:fillRect/>
          </a:stretch>
        </p:blipFill>
        <p:spPr>
          <a:xfrm>
            <a:off x="1137285" y="3161665"/>
            <a:ext cx="6464935" cy="179070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AMAANkBAADiPAAAdwoAABAAAAAmAAAACAAAAAEAAAAAAAAA"/>
              </a:ext>
            </a:extLst>
          </p:cNvSpPr>
          <p:nvPr>
            <p:ph type="title"/>
          </p:nvPr>
        </p:nvSpPr>
        <p:spPr>
          <a:xfrm>
            <a:off x="492760" y="300355"/>
            <a:ext cx="9404350" cy="1400810"/>
          </a:xfrm>
        </p:spPr>
        <p:txBody>
          <a:bodyPr/>
          <a:lstStyle/>
          <a:p>
            <a:pPr>
              <a:defRPr lang="en-us"/>
            </a:pPr>
            <a:r>
              <a:t>Multivariate Analysis:</a:t>
            </a:r>
            <a:endParaRPr lang="en-in" cap="none"/>
          </a:p>
        </p:txBody>
      </p:sp>
      <p:sp>
        <p:nvSpPr>
          <p:cNvPr id="3" name="TextBox 5"/>
          <p:cNvSpPr>
            <a:extLst>
              <a:ext uri="smNativeData">
                <pr:smNativeData xmlns:pr="smNativeData" xmlns="smNativeData" val="SMDATA_15_BvXk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njEAABALAAAnSAAAfSMAABAgAAAmAAAACAAAAP//////////"/>
              </a:ext>
            </a:extLst>
          </p:cNvSpPr>
          <p:nvPr/>
        </p:nvSpPr>
        <p:spPr>
          <a:xfrm>
            <a:off x="8065770" y="1798320"/>
            <a:ext cx="3663315" cy="3970655"/>
          </a:xfrm>
          <a:prstGeom prst="rect">
            <a:avLst/>
          </a:prstGeom>
          <a:noFill/>
          <a:ln>
            <a:noFill/>
          </a:ln>
          <a:effectLst/>
        </p:spPr>
        <p:txBody>
          <a:bodyPr vert="horz" wrap="square" lIns="91440" tIns="45720" rIns="91440" bIns="45720" numCol="1" spcCol="215900" anchor="t"/>
          <a:lstStyle/>
          <a:p>
            <a:pPr marL="285750" indent="-285750">
              <a:buFont typeface="Arial" pitchFamily="2" charset="0"/>
              <a:buChar char="•"/>
              <a:defRPr lang="en-us"/>
            </a:pPr>
            <a:r>
              <a:t>I used the histogram after encoding all the columns of our dataset.</a:t>
            </a:r>
          </a:p>
          <a:p>
            <a:pPr marL="285750" indent="-285750">
              <a:buFont typeface="Arial" pitchFamily="2" charset="0"/>
              <a:buChar char="•"/>
              <a:defRPr lang="en-us"/>
            </a:pPr>
          </a:p>
          <a:p>
            <a:pPr marL="285750" indent="-285750">
              <a:buFont typeface="Arial" pitchFamily="2" charset="0"/>
              <a:buChar char="•"/>
              <a:defRPr lang="en-us"/>
            </a:pPr>
            <a:r>
              <a:t>Since histogram only understand numeric values it would not have generated a diagrammatic representation of object datatype columns.</a:t>
            </a:r>
          </a:p>
          <a:p>
            <a:pPr marL="285750" indent="-285750">
              <a:buFont typeface="Arial" pitchFamily="2" charset="0"/>
              <a:buChar char="•"/>
              <a:defRPr lang="en-us"/>
            </a:pPr>
          </a:p>
          <a:p>
            <a:pPr marL="285750" indent="-285750">
              <a:buFont typeface="Arial" pitchFamily="2" charset="0"/>
              <a:buChar char="•"/>
              <a:defRPr lang="en-us"/>
            </a:pPr>
            <a:r>
              <a:t>Once the encoding was complete the histograms showed the information.</a:t>
            </a:r>
            <a:endParaRPr lang="en-in" cap="none"/>
          </a:p>
        </p:txBody>
      </p:sp>
      <p:sp>
        <p:nvSpPr>
          <p:cNvPr id="4" name="SlideText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C0tL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BAAAAAmAAAACAAAAAAAAAAAAAAA"/>
              </a:ext>
            </a:extLst>
          </p:cNvSpPr>
          <p:nvPr>
            <p:ph type="body" idx="1"/>
          </p:nvPr>
        </p:nvSpPr>
        <p:spPr/>
        <p:txBody>
          <a:bodyPr/>
          <a:lstStyle/>
          <a:p>
            <a:pPr>
              <a:defRPr lang="en-us"/>
            </a:pPr>
          </a:p>
        </p:txBody>
      </p:sp>
      <p:pic>
        <p:nvPicPr>
          <p:cNvPr id="5" name="Picture1"/>
          <p:cNvPicPr>
            <a:picLocks noChangeAspect="1"/>
            <a:extLst>
              <a:ext uri="smNativeData">
                <pr:smNativeData xmlns:pr="smNativeData" xmlns="smNativeData" val="SMDATA_17_BvXkYxMAAAAlAAAAEQAAAC8B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BzL3Ns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JMFAACnDQAAuzAAACElAAAAAAAAJgAAAAgAAAD//////////w=="/>
              </a:ext>
            </a:extLst>
          </p:cNvPicPr>
          <p:nvPr/>
        </p:nvPicPr>
        <p:blipFill>
          <a:blip r:embed="rId2"/>
          <a:stretch>
            <a:fillRect/>
          </a:stretch>
        </p:blipFill>
        <p:spPr>
          <a:xfrm>
            <a:off x="906145" y="2219325"/>
            <a:ext cx="7015480" cy="381635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AMAANkBAADiPAAAdwoAABAAAAAmAAAACAAAAAEAAAAAAAAA"/>
              </a:ext>
            </a:extLst>
          </p:cNvSpPr>
          <p:nvPr>
            <p:ph type="title"/>
          </p:nvPr>
        </p:nvSpPr>
        <p:spPr>
          <a:xfrm>
            <a:off x="492760" y="300355"/>
            <a:ext cx="9404350" cy="1400810"/>
          </a:xfrm>
        </p:spPr>
        <p:txBody>
          <a:bodyPr/>
          <a:lstStyle/>
          <a:p>
            <a:pPr>
              <a:defRPr lang="en-us"/>
            </a:pPr>
            <a:r>
              <a:t>Multivariate Analysis:</a:t>
            </a:r>
            <a:endParaRPr lang="en-in" cap="none"/>
          </a:p>
        </p:txBody>
      </p:sp>
      <p:sp>
        <p:nvSpPr>
          <p:cNvPr id="3" name="TextBox 5"/>
          <p:cNvSpPr>
            <a:extLst>
              <a:ext uri="smNativeData">
                <pr:smNativeData xmlns:pr="smNativeData" xmlns="smNativeData" val="SMDATA_15_BvXk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njEAABALAAAnSAAAySEAABAgAAAmAAAACAAAAP//////////"/>
              </a:ext>
            </a:extLst>
          </p:cNvSpPr>
          <p:nvPr/>
        </p:nvSpPr>
        <p:spPr>
          <a:xfrm>
            <a:off x="8065770" y="1798320"/>
            <a:ext cx="3663315" cy="3693795"/>
          </a:xfrm>
          <a:prstGeom prst="rect">
            <a:avLst/>
          </a:prstGeom>
          <a:noFill/>
          <a:ln>
            <a:noFill/>
          </a:ln>
          <a:effectLst/>
        </p:spPr>
        <p:txBody>
          <a:bodyPr vert="horz" wrap="square" lIns="91440" tIns="45720" rIns="91440" bIns="45720" numCol="1" spcCol="215900" anchor="t"/>
          <a:lstStyle/>
          <a:p>
            <a:pPr marL="285750" indent="-285750">
              <a:buFont typeface="Arial" pitchFamily="2" charset="0"/>
              <a:buChar char="•"/>
              <a:defRPr lang="en-us"/>
            </a:pPr>
            <a:r>
              <a:t>I used the heatmap on the encoded dataset to see the correlation details between the columns.</a:t>
            </a:r>
          </a:p>
          <a:p>
            <a:pPr marL="285750" indent="-285750">
              <a:buFont typeface="Arial" pitchFamily="2" charset="0"/>
              <a:buChar char="•"/>
              <a:defRPr lang="en-us"/>
            </a:pPr>
          </a:p>
          <a:p>
            <a:pPr marL="285750" indent="-285750">
              <a:buFont typeface="Arial" pitchFamily="2" charset="0"/>
              <a:buChar char="•"/>
              <a:defRPr lang="en-us"/>
            </a:pPr>
            <a:r>
              <a:t>Even on the Jupyter Notebook the picture was too tiny however seeing the color combinations I was able to figure out that there is no multi collinearity concern between the columns.</a:t>
            </a:r>
            <a:endParaRPr lang="en-in" cap="none"/>
          </a:p>
        </p:txBody>
      </p:sp>
      <p:sp>
        <p:nvSpPr>
          <p:cNvPr id="4" name="SlideText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BAAAAAmAAAACAAAAAAAAAAAAAAA"/>
              </a:ext>
            </a:extLst>
          </p:cNvSpPr>
          <p:nvPr>
            <p:ph type="body" idx="1"/>
          </p:nvPr>
        </p:nvSpPr>
        <p:spPr/>
        <p:txBody>
          <a:bodyPr/>
          <a:lstStyle/>
          <a:p>
            <a:pPr>
              <a:defRPr lang="en-us"/>
            </a:pPr>
          </a:p>
        </p:txBody>
      </p:sp>
      <p:pic>
        <p:nvPicPr>
          <p:cNvPr id="5" name="Picture1"/>
          <p:cNvPicPr>
            <a:picLocks noChangeAspect="1"/>
            <a:extLst>
              <a:ext uri="smNativeData">
                <pr:smNativeData xmlns:pr="smNativeData" xmlns="smNativeData" val="SMDATA_17_BvXkYxMAAAAlAAAAEQAAAC8B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7AGk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HcGAAAFDAAAKzAAAMciAAAAAAAAJgAAAAgAAAD//////////w=="/>
              </a:ext>
            </a:extLst>
          </p:cNvPicPr>
          <p:nvPr/>
        </p:nvPicPr>
        <p:blipFill>
          <a:blip r:embed="rId2"/>
          <a:stretch>
            <a:fillRect/>
          </a:stretch>
        </p:blipFill>
        <p:spPr>
          <a:xfrm>
            <a:off x="1050925" y="1953895"/>
            <a:ext cx="6779260" cy="369951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t>Correlation between the columns.</a:t>
            </a:r>
            <a:endParaRPr lang="en-in" cap="none"/>
          </a:p>
        </p:txBody>
      </p:sp>
      <p:sp>
        <p:nvSpPr>
          <p:cNvPr id="3" name="TextBox 5"/>
          <p:cNvSpPr>
            <a:extLst>
              <a:ext uri="smNativeData">
                <pr:smNativeData xmlns:pr="smNativeData" xmlns="smNativeData" val="SMDATA_15_BvXk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vDIAAGQKAADuSQAAOSYAABAgAAAmAAAACAAAAP//////////"/>
              </a:ext>
            </a:extLst>
          </p:cNvSpPr>
          <p:nvPr/>
        </p:nvSpPr>
        <p:spPr>
          <a:xfrm>
            <a:off x="8247380" y="1689100"/>
            <a:ext cx="3770630" cy="4524375"/>
          </a:xfrm>
          <a:prstGeom prst="rect">
            <a:avLst/>
          </a:prstGeom>
          <a:noFill/>
          <a:ln>
            <a:noFill/>
          </a:ln>
          <a:effectLst/>
        </p:spPr>
        <p:txBody>
          <a:bodyPr vert="horz" wrap="square" lIns="91440" tIns="45720" rIns="91440" bIns="45720" numCol="1" spcCol="215900" anchor="t"/>
          <a:lstStyle/>
          <a:p>
            <a:pPr marL="285750" indent="-285750">
              <a:buFont typeface="Arial" pitchFamily="2" charset="0"/>
              <a:buChar char="•"/>
              <a:defRPr lang="en-us"/>
            </a:pPr>
            <a:r>
              <a:rPr lang="en-us" sz="1600" cap="none"/>
              <a:t>With the help of correlation technique I generated separate bar plots to check the positive and negative correlation details in our dataset.</a:t>
            </a:r>
            <a:endParaRPr lang="en-us" sz="1600" cap="none"/>
          </a:p>
          <a:p>
            <a:pPr marL="285750" indent="-285750">
              <a:buFont typeface="Arial" pitchFamily="2" charset="0"/>
              <a:buChar char="•"/>
              <a:defRPr lang="en-us"/>
            </a:pPr>
            <a:endParaRPr lang="en-us" sz="1600" cap="none"/>
          </a:p>
          <a:p>
            <a:pPr marL="285750" indent="-285750">
              <a:buFont typeface="Arial" pitchFamily="2" charset="0"/>
              <a:buChar char="•"/>
              <a:defRPr lang="en-us"/>
            </a:pPr>
            <a:r>
              <a:rPr lang="en-us" sz="1600" cap="none"/>
              <a:t>Positive correlation - A correlation of +1 indicates a perfect positive correlation, meaning that both variables move in the same direction together.</a:t>
            </a:r>
            <a:endParaRPr lang="en-us" sz="1600" cap="none"/>
          </a:p>
          <a:p>
            <a:pPr marL="285750" indent="-285750">
              <a:buFont typeface="Arial" pitchFamily="2" charset="0"/>
              <a:buChar char="•"/>
              <a:defRPr lang="en-us"/>
            </a:pPr>
            <a:endParaRPr lang="en-us" sz="1600" cap="none"/>
          </a:p>
          <a:p>
            <a:pPr marL="285750" indent="-285750">
              <a:buFont typeface="Arial" pitchFamily="2" charset="0"/>
              <a:buChar char="•"/>
              <a:defRPr lang="en-us"/>
            </a:pPr>
            <a:r>
              <a:rPr lang="en-us" sz="1600" cap="none"/>
              <a:t>Negative correlation - A correlation of –1 indicates a perfect negative correlation, meaning that as one variable goes up, the other goes down.</a:t>
            </a:r>
            <a:endParaRPr lang="en-in" sz="1600" cap="none"/>
          </a:p>
        </p:txBody>
      </p:sp>
      <p:sp>
        <p:nvSpPr>
          <p:cNvPr id="4" name="SlideText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BAAAAAmAAAACAAAAAAAAAAAAAAA"/>
              </a:ext>
            </a:extLst>
          </p:cNvSpPr>
          <p:nvPr>
            <p:ph type="body" idx="1"/>
          </p:nvPr>
        </p:nvSpPr>
        <p:spPr/>
        <p:txBody>
          <a:bodyPr/>
          <a:lstStyle/>
          <a:p>
            <a:pPr>
              <a:defRPr lang="en-us"/>
            </a:pPr>
          </a:p>
        </p:txBody>
      </p:sp>
      <p:pic>
        <p:nvPicPr>
          <p:cNvPr id="5" name="Picture1"/>
          <p:cNvPicPr>
            <a:picLocks noChangeAspect="1"/>
            <a:extLst>
              <a:ext uri="smNativeData">
                <pr:smNativeData xmlns:pr="smNativeData" xmlns="smNativeData" val="SMDATA_17_BvXkYxMAAAAlAAAAEQAAAC8B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C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IgOAAA+EgAApyYAABYiAAAAAAAAJgAAAAgAAAD//////////w=="/>
              </a:ext>
            </a:extLst>
          </p:cNvPicPr>
          <p:nvPr/>
        </p:nvPicPr>
        <p:blipFill>
          <a:blip r:embed="rId2"/>
          <a:stretch>
            <a:fillRect/>
          </a:stretch>
        </p:blipFill>
        <p:spPr>
          <a:xfrm>
            <a:off x="2362200" y="2965450"/>
            <a:ext cx="3921125" cy="2575560"/>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AAAAAAmAAAACAAAAAEAAAAAAAAA"/>
              </a:ext>
            </a:extLst>
          </p:cNvSpPr>
          <p:nvPr>
            <p:ph type="title"/>
          </p:nvPr>
        </p:nvSpPr>
        <p:spPr>
          <a:xfrm>
            <a:off x="645795" y="452755"/>
            <a:ext cx="9404985" cy="1400810"/>
          </a:xfrm>
        </p:spPr>
        <p:txBody>
          <a:bodyPr/>
          <a:lstStyle/>
          <a:p>
            <a:pPr>
              <a:defRPr lang="en-us"/>
            </a:pPr>
            <a:r>
              <a:t>Inference</a:t>
            </a:r>
          </a:p>
        </p:txBody>
      </p:sp>
      <p:sp>
        <p:nvSpPr>
          <p:cNvPr id="3" name="SlideText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AAAAAAmAAAACAAAAAEAAAAAAAAA"/>
              </a:ext>
            </a:extLst>
          </p:cNvSpPr>
          <p:nvPr>
            <p:ph type="body" idx="1"/>
          </p:nvPr>
        </p:nvSpPr>
        <p:spPr>
          <a:xfrm>
            <a:off x="1102995" y="2052955"/>
            <a:ext cx="8947150" cy="4195445"/>
          </a:xfrm>
        </p:spPr>
        <p:txBody>
          <a:bodyPr/>
          <a:lstStyle/>
          <a:p>
            <a:pPr>
              <a:buSzPts val="1600"/>
              <a:defRPr lang="en-us" sz="1600" cap="none"/>
            </a:pPr>
            <a:r>
              <a:t>folllowing inference can be drawn from EDA on Cause of Death Project:</a:t>
            </a:r>
          </a:p>
          <a:p>
            <a:pPr>
              <a:buSzPts val="1600"/>
              <a:defRPr lang="en-us" sz="1600" cap="none"/>
            </a:pPr>
            <a:r>
              <a:t>1.Every other disease is related to other eg protein and eneregy malnutrition is related to alzheimer and dementia disease  or chronic liver disease. etc</a:t>
            </a:r>
          </a:p>
          <a:p>
            <a:pPr>
              <a:buSzPts val="1600"/>
              <a:defRPr lang="en-us" sz="1600" cap="none"/>
            </a:pPr>
            <a:r>
              <a:t>2.Almost all disease are preventable with good social, cultural and medical determinant of heath. eg equitable distribution of helath resource, safe water and sanitation, good environment etc</a:t>
            </a:r>
          </a:p>
          <a:p>
            <a:pPr>
              <a:buSzPts val="1600"/>
              <a:defRPr lang="en-us" sz="1600" cap="none"/>
            </a:pPr>
            <a:r>
              <a:t>3.There are 203 different countries covered in survey. Poor countries suffer from “disease of underdevelopment” whereas Rich countries suffer from “poor lifestyle induced disease”</a:t>
            </a:r>
          </a:p>
          <a:p>
            <a:pPr>
              <a:buSzPts val="1600"/>
              <a:defRPr lang="en-us" sz="1600" cap="none"/>
            </a:pPr>
            <a:r>
              <a:t>4.Need for early maternal and child care to minimise the DALY.</a:t>
            </a:r>
          </a:p>
          <a:p>
            <a:pPr>
              <a:buSzPts val="1600"/>
              <a:defRPr lang="en-us" sz="1600" cap="none"/>
            </a:pPr>
            <a:r>
              <a:t>5.There are some social determinant of health viz interpersonal relationship, war etc that need to be taken care of.</a:t>
            </a:r>
          </a:p>
          <a:p>
            <a:pPr>
              <a:defRPr lang="en-us" sz="1600" cap="none"/>
            </a:pPr>
            <a:r>
              <a:t>6.There are some environmental determinant of health viz clean air, water, etc that need to be taken care of to handle disease viz diarrhea, malaria etc</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vXk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C0tL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JsRAABmPQAAYx0AAAAAAAAmAAAACAAAAAEAAAAAAAAA"/>
              </a:ext>
            </a:extLst>
          </p:cNvSpPr>
          <p:nvPr>
            <p:ph type="title"/>
          </p:nvPr>
        </p:nvSpPr>
        <p:spPr>
          <a:xfrm>
            <a:off x="1155065" y="2861945"/>
            <a:ext cx="8825865" cy="1915160"/>
          </a:xfrm>
        </p:spPr>
        <p:txBody>
          <a:bodyPr/>
          <a:lstStyle/>
          <a:p>
            <a:pPr>
              <a:defRPr lang="en-us"/>
            </a:pPr>
            <a:r>
              <a:t>FUTURE WORK</a:t>
            </a:r>
          </a:p>
          <a:p>
            <a:pPr>
              <a:defRPr lang="en-us"/>
            </a:pPr>
          </a:p>
        </p:txBody>
      </p:sp>
      <p:sp>
        <p:nvSpPr>
          <p:cNvPr id="3" name="SlideText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wcAAGMdAABmPQAAriIAAAAAAAAmAAAACAAAAAEAAAAAAAAA"/>
              </a:ext>
            </a:extLst>
          </p:cNvSpPr>
          <p:nvPr>
            <p:ph type="body" idx="1"/>
          </p:nvPr>
        </p:nvSpPr>
        <p:spPr>
          <a:xfrm>
            <a:off x="1155065" y="4777105"/>
            <a:ext cx="8825865" cy="860425"/>
          </a:xfrm>
        </p:spPr>
        <p:txBody>
          <a:bodyPr/>
          <a:lstStyle/>
          <a:p>
            <a:pPr>
              <a:defRPr lang="en-us"/>
            </a:pPr>
            <a:r>
              <a:t>country specific FOCUS IS REQUIRED EG</a:t>
            </a:r>
          </a:p>
          <a:p>
            <a:pPr>
              <a:defRPr lang="en-us"/>
            </a:pPr>
            <a:r>
              <a:t>U.S, BRUNIE, ANDORRA REQUIRE INTERVENTION IN DISEASES VIZ CARDIOVASCULAR DISORDER ETC</a:t>
            </a:r>
          </a:p>
          <a:p>
            <a:pPr>
              <a:defRPr lang="en-us"/>
            </a:pPr>
            <a:r>
              <a:t>AFGHANISTAN , GUINEA ETC REQUIRE INTERVENTION FOR MALARIA, DIARRHEA, RESPIRATORY DISORDER ETC</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2"/>
          <p:cNvPicPr>
            <a:picLocks noGrp="1" noChangeArrowheads="1"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4ODg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AAAAAAf39/AAAAAAPMzMwAwMD/AH9/fwAAAAAAAAAAAAAAAAD///8AAAAAACEAAAAYAAAAFAAAAMoIAAAGCQAAWz0AANUiAAAQAAAAJgAAAAgAAAABgQAAfwAAAA=="/>
              </a:ext>
            </a:extLst>
          </p:cNvPicPr>
          <p:nvPr>
            <p:ph type="pic" idx="1"/>
          </p:nvPr>
        </p:nvPicPr>
        <p:blipFill>
          <a:blip r:embed="rId2"/>
          <a:stretch>
            <a:fillRect/>
          </a:stretch>
        </p:blipFill>
        <p:spPr>
          <a:xfrm>
            <a:off x="1428750" y="1466850"/>
            <a:ext cx="8545195" cy="419544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rPr lang="en-us" sz="4400" cap="none"/>
              <a:t>Agenda</a:t>
            </a:r>
            <a:endParaRPr lang="en-in" cap="none"/>
          </a:p>
        </p:txBody>
      </p:sp>
      <p:sp>
        <p:nvSpPr>
          <p:cNvPr id="3" name="Conten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gYAAKEMAACAJQAAcCYAAAAAAAAmAAAACAAAAAEAAAAAAAAA"/>
              </a:ext>
            </a:extLst>
          </p:cNvSpPr>
          <p:nvPr>
            <p:ph type="body" idx="1"/>
          </p:nvPr>
        </p:nvSpPr>
        <p:spPr>
          <a:xfrm>
            <a:off x="1103630" y="2052955"/>
            <a:ext cx="4992370" cy="4195445"/>
          </a:xfrm>
        </p:spPr>
        <p:txBody>
          <a:bodyPr/>
          <a:lstStyle/>
          <a:p>
            <a:pPr>
              <a:defRPr lang="en-us"/>
            </a:pPr>
            <a:r>
              <a:t>Introduction</a:t>
            </a:r>
          </a:p>
          <a:p>
            <a:pPr>
              <a:defRPr lang="en-us"/>
            </a:pPr>
            <a:r>
              <a:t>Objective</a:t>
            </a:r>
          </a:p>
          <a:p>
            <a:pPr>
              <a:defRPr lang="en-us"/>
            </a:pPr>
            <a:r>
              <a:t>Exploratory Data Analysis (EDA)</a:t>
            </a:r>
          </a:p>
          <a:p>
            <a:pPr>
              <a:defRPr lang="en-us"/>
            </a:pPr>
            <a:r>
              <a:t>Visualization</a:t>
            </a:r>
          </a:p>
          <a:p>
            <a:pPr>
              <a:defRPr lang="en-us"/>
            </a:pPr>
            <a:r>
              <a:t>Inference</a:t>
            </a:r>
          </a:p>
          <a:p>
            <a:pPr>
              <a:defRPr lang="en-us"/>
            </a:pPr>
            <a:r>
              <a:t>Future Work</a:t>
            </a:r>
          </a:p>
          <a:p>
            <a:pPr>
              <a:defRPr lang="en-us"/>
            </a:pPr>
            <a:endParaRPr lang="en-in" cap="none"/>
          </a:p>
        </p:txBody>
      </p:sp>
      <p:pic>
        <p:nvPicPr>
          <p:cNvPr id="4" name="Picture 3"/>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OslAAAYBwAAPT4AAPsjAAAQAAAAJgAAAAgAAAD//////////w=="/>
              </a:ext>
            </a:extLst>
          </p:cNvPicPr>
          <p:nvPr/>
        </p:nvPicPr>
        <p:blipFill>
          <a:blip r:embed="rId2"/>
          <a:stretch>
            <a:fillRect/>
          </a:stretch>
        </p:blipFill>
        <p:spPr>
          <a:xfrm>
            <a:off x="6163945" y="1153160"/>
            <a:ext cx="3953510" cy="4695825"/>
          </a:xfrm>
          <a:prstGeom prst="rect">
            <a:avLst/>
          </a:prstGeom>
          <a:noFill/>
          <a:ln>
            <a:noFill/>
          </a:ln>
          <a:effectLst/>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t>Introduction</a:t>
            </a:r>
            <a:endParaRPr lang="en-in" cap="none"/>
          </a:p>
        </p:txBody>
      </p:sp>
      <p:sp>
        <p:nvSpPr>
          <p:cNvPr id="3" name="Conten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QYAAIUMAADvPQAAVCYAAAAAAAAmAAAACAAAAAEgAAAAAAAA"/>
              </a:ext>
            </a:extLst>
          </p:cNvSpPr>
          <p:nvPr>
            <p:ph type="body" idx="1"/>
          </p:nvPr>
        </p:nvSpPr>
        <p:spPr>
          <a:xfrm>
            <a:off x="1120775" y="2035175"/>
            <a:ext cx="8947150" cy="4195445"/>
          </a:xfrm>
        </p:spPr>
        <p:txBody>
          <a:bodyPr vert="horz" wrap="square" lIns="91440" tIns="45720" rIns="91440" bIns="45720" numCol="1" spcCol="215900" anchor="t">
            <a:prstTxWarp prst="textNoShape">
              <a:avLst/>
            </a:prstTxWarp>
          </a:bodyPr>
          <a:lstStyle/>
          <a:p>
            <a:pPr>
              <a:defRPr lang="en-us"/>
            </a:pPr>
            <a:r>
              <a:t>What is Cause of death projectt?</a:t>
            </a:r>
          </a:p>
          <a:p>
            <a:pPr marL="342900" marR="0" indent="-342900" algn="l" defTabSz="914400">
              <a:lnSpc>
                <a:spcPct val="107000"/>
              </a:lnSpc>
              <a:spcBef>
                <a:spcPts val="0"/>
              </a:spcBef>
              <a:spcAft>
                <a:spcPts val="800"/>
              </a:spcAft>
              <a:buClr>
                <a:schemeClr val="bg2"/>
              </a:buClr>
              <a:buSzPts val="1600"/>
              <a:buFont typeface="Wingdings 3" pitchFamily="1" charset="2"/>
              <a:buChar char=""/>
              <a:tabLst/>
              <a:defRPr sz="1100" b="0" i="0" u="none" strike="noStrike" kern="1" cap="none" spc="0" baseline="0">
                <a:solidFill>
                  <a:srgbClr val="000000"/>
                </a:solidFill>
                <a:effectLst/>
                <a:latin typeface="Calibri" pitchFamily="2" charset="0"/>
                <a:ea typeface="SimSun" pitchFamily="0" charset="0"/>
                <a:cs typeface="Times New Roman" pitchFamily="1" charset="0"/>
              </a:defRPr>
            </a:pPr>
          </a:p>
          <a:p>
            <a:pPr marL="342900" marR="0" indent="-342900" algn="l" defTabSz="914400">
              <a:lnSpc>
                <a:spcPct val="107000"/>
              </a:lnSpc>
              <a:spcBef>
                <a:spcPts val="0"/>
              </a:spcBef>
              <a:spcAft>
                <a:spcPts val="800"/>
              </a:spcAft>
              <a:buClr>
                <a:schemeClr val="bg2"/>
              </a:buClr>
              <a:buSzPts val="1600"/>
              <a:buFont typeface="Wingdings 3" pitchFamily="1" charset="2"/>
              <a:buChar char=""/>
              <a:tabLst/>
              <a:defRPr sz="1800" b="0" i="0" u="none" strike="noStrike" kern="1" cap="none" spc="0" baseline="0">
                <a:solidFill>
                  <a:srgbClr val="FFFFFF"/>
                </a:solidFill>
                <a:effectLst/>
                <a:latin typeface="Calibri" pitchFamily="2" charset="0"/>
                <a:ea typeface="SimSun" pitchFamily="0" charset="0"/>
                <a:cs typeface="Times New Roman" pitchFamily="1" charset="0"/>
              </a:defRPr>
            </a:pPr>
            <a:r>
              <a:rPr cap="none">
                <a:latin typeface="inherit" pitchFamily="0" charset="0"/>
                <a:ea typeface="SimSun" pitchFamily="0" charset="0"/>
                <a:cs typeface="Times New Roman" pitchFamily="1" charset="0"/>
              </a:rPr>
              <a:t>In this project,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r>
              <a:t>.</a:t>
            </a:r>
          </a:p>
          <a:p>
            <a:pPr>
              <a:defRPr lang="en-us" sz="1800" cap="none">
                <a:solidFill>
                  <a:srgbClr val="FFFFFF"/>
                </a:solidFill>
              </a:defRPr>
            </a:pPr>
          </a:p>
          <a:p>
            <a:pPr lvl="1" marL="301625" indent="0">
              <a:buNone/>
              <a:defRPr lang="en-us" sz="1800" b="1" cap="none">
                <a:solidFill>
                  <a:srgbClr val="FFFFFF"/>
                </a:solidFill>
              </a:defRPr>
            </a:pPr>
          </a:p>
          <a:p>
            <a:pPr marL="0" indent="0">
              <a:buNone/>
              <a:defRPr lang="en-us" sz="1800" cap="none">
                <a:solidFill>
                  <a:srgbClr val="FFFFFF"/>
                </a:solidFill>
              </a:defRPr>
            </a:pPr>
          </a:p>
          <a:p>
            <a:pPr>
              <a:defRPr lang="en-us"/>
            </a:pPr>
            <a:endParaRPr lang="en-in" cap="none"/>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C8QgAAZwsAAAAAAAAmAAAACAAAAAEAAAAAAAAA"/>
              </a:ext>
            </a:extLst>
          </p:cNvSpPr>
          <p:nvPr>
            <p:ph type="title"/>
          </p:nvPr>
        </p:nvSpPr>
        <p:spPr>
          <a:xfrm>
            <a:off x="645795" y="452755"/>
            <a:ext cx="10202545" cy="1400810"/>
          </a:xfrm>
        </p:spPr>
        <p:txBody>
          <a:bodyPr/>
          <a:lstStyle/>
          <a:p>
            <a:pPr>
              <a:defRPr lang="en-us"/>
            </a:pPr>
            <a:r>
              <a:rPr lang="en-us" sz="4400" cap="none"/>
              <a:t>What are the benefits of Cause of Death project?</a:t>
            </a:r>
            <a:br/>
            <a:endParaRPr lang="en-in" cap="none"/>
          </a:p>
        </p:txBody>
      </p:sp>
      <p:sp>
        <p:nvSpPr>
          <p:cNvPr id="3" name="Conten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AAAAAAmAAAACAAAAAEAAAAAAAAA"/>
              </a:ext>
            </a:extLst>
          </p:cNvSpPr>
          <p:nvPr>
            <p:ph type="body" idx="1"/>
          </p:nvPr>
        </p:nvSpPr>
        <p:spPr>
          <a:xfrm>
            <a:off x="1102995" y="2052955"/>
            <a:ext cx="8947150" cy="4195445"/>
          </a:xfrm>
        </p:spPr>
        <p:txBody>
          <a:bodyPr/>
          <a:lstStyle/>
          <a:p>
            <a:pPr marL="0" indent="0">
              <a:buNone/>
              <a:defRPr lang="en-us"/>
            </a:pPr>
          </a:p>
          <a:p>
            <a:pPr lvl="1" marL="800100" indent="-342900">
              <a:buFont typeface="Wingdings" pitchFamily="0" charset="2"/>
              <a:buChar char="ü"/>
              <a:defRPr lang="en-us"/>
            </a:pPr>
            <a:r>
              <a:rPr lang="en-us" sz="2000" cap="none"/>
              <a:t>helps in analysing trends of disease with passing years.</a:t>
            </a:r>
            <a:endParaRPr lang="en-us" sz="2000" cap="none"/>
          </a:p>
          <a:p>
            <a:pPr lvl="1" marL="800100" indent="-342900">
              <a:buFont typeface="Wingdings" pitchFamily="0" charset="2"/>
              <a:buChar char="ü"/>
              <a:defRPr lang="en-us" sz="2000" cap="none"/>
            </a:pPr>
            <a:r>
              <a:t>helps in policy formulation related to health.</a:t>
            </a:r>
          </a:p>
          <a:p>
            <a:pPr lvl="1" marL="800100" indent="-342900">
              <a:buFont typeface="Wingdings" pitchFamily="0" charset="2"/>
              <a:buChar char="ü"/>
              <a:defRPr lang="en-us" sz="2000" cap="none"/>
            </a:pPr>
            <a:r>
              <a:t>enable evidence based decision making.</a:t>
            </a:r>
          </a:p>
          <a:p>
            <a:pPr lvl="1" marL="800100" indent="-342900">
              <a:buFont typeface="Wingdings" pitchFamily="0" charset="2"/>
              <a:buChar char="ü"/>
              <a:defRPr lang="en-us" sz="2000" cap="none"/>
            </a:pPr>
            <a:r>
              <a:t>helps in plugging loopholes in heath infrastructure</a:t>
            </a:r>
          </a:p>
          <a:p>
            <a:pPr lvl="1" marL="800100" indent="-342900">
              <a:buFont typeface="Wingdings" pitchFamily="0" charset="2"/>
              <a:buChar char="ü"/>
              <a:defRPr lang="en-us" sz="2000" cap="none"/>
            </a:pPr>
            <a:r>
              <a:t>enable equitable resource distribution</a:t>
            </a:r>
          </a:p>
          <a:p>
            <a:pPr lvl="1" marL="800100" indent="-342900">
              <a:buFont typeface="Wingdings" pitchFamily="0" charset="2"/>
              <a:buChar char="ü"/>
              <a:defRPr lang="en-us" sz="2000" cap="none"/>
            </a:pPr>
            <a:r>
              <a:t>empower citizen regarding their health status.</a:t>
            </a:r>
          </a:p>
          <a:p>
            <a:pPr lvl="1" marL="800100" indent="-342900">
              <a:buFont typeface="Wingdings" pitchFamily="0" charset="2"/>
              <a:buChar char="ü"/>
              <a:defRPr lang="en-us" sz="2000" cap="none"/>
            </a:pPr>
            <a:r>
              <a:t>to minimise DALY and mortality.</a:t>
            </a:r>
          </a:p>
          <a:p>
            <a:pPr lvl="1" marL="800100" indent="-342900">
              <a:buFont typeface="Wingdings" pitchFamily="0" charset="2"/>
              <a:buChar char="ü"/>
              <a:defRPr lang="en-us" sz="2000" cap="none"/>
            </a:pPr>
          </a:p>
          <a:p>
            <a:pPr lvl="1" marL="301625" indent="0">
              <a:buNone/>
              <a:defRPr lang="en-us" sz="2000" b="1" cap="none"/>
            </a:pPr>
            <a:r>
              <a:t> </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QUAAMkCAAAHQgAAZwsAAAAAAAAmAAAACAAAAAEAAAAAAAAA"/>
              </a:ext>
            </a:extLst>
          </p:cNvSpPr>
          <p:nvPr>
            <p:ph type="title"/>
          </p:nvPr>
        </p:nvSpPr>
        <p:spPr>
          <a:xfrm>
            <a:off x="965835" y="452755"/>
            <a:ext cx="9767570" cy="1400810"/>
          </a:xfrm>
        </p:spPr>
        <p:txBody>
          <a:bodyPr/>
          <a:lstStyle/>
          <a:p>
            <a:pPr>
              <a:defRPr lang="en-us"/>
            </a:pPr>
            <a:r>
              <a:rPr lang="en-us" sz="4400" cap="none"/>
              <a:t>ABOUT DALY.</a:t>
            </a:r>
            <a:br/>
            <a:endParaRPr lang="en-in" cap="none"/>
          </a:p>
        </p:txBody>
      </p:sp>
      <p:sp>
        <p:nvSpPr>
          <p:cNvPr id="3" name="Conten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QYAAC0NAAC3PQAA/CYAAAAAAAAmAAAACAAAAAEAAAAAAAAA"/>
              </a:ext>
            </a:extLst>
          </p:cNvSpPr>
          <p:nvPr>
            <p:ph type="body" idx="1"/>
          </p:nvPr>
        </p:nvSpPr>
        <p:spPr>
          <a:xfrm>
            <a:off x="1085215" y="2141855"/>
            <a:ext cx="8947150" cy="4195445"/>
          </a:xfrm>
        </p:spPr>
        <p:txBody>
          <a:bodyPr/>
          <a:lstStyle/>
          <a:p>
            <a:pPr marL="342900" marR="0" indent="-342900" algn="l" defTabSz="914400">
              <a:lnSpc>
                <a:spcPct val="107000"/>
              </a:lnSpc>
              <a:spcBef>
                <a:spcPts val="0"/>
              </a:spcBef>
              <a:spcAft>
                <a:spcPts val="800"/>
              </a:spcAft>
              <a:buClr>
                <a:schemeClr val="bg2"/>
              </a:buClr>
              <a:buSzPts val="1600"/>
              <a:buFont typeface="Wingdings 3" pitchFamily="1" charset="2"/>
              <a:buChar char=""/>
              <a:tabLst/>
              <a:defRPr sz="1800" b="0" i="0" u="none" strike="noStrike" kern="1" cap="none" spc="0" baseline="0">
                <a:solidFill>
                  <a:schemeClr val="tx1"/>
                </a:solidFill>
                <a:effectLst/>
                <a:latin typeface="Calibri" pitchFamily="2" charset="0"/>
                <a:ea typeface="SimSun" pitchFamily="0" charset="0"/>
                <a:cs typeface="Times New Roman" pitchFamily="1" charset="0"/>
              </a:defRPr>
            </a:pPr>
            <a:r>
              <a:rPr cap="none">
                <a:latin typeface="inherit" pitchFamily="0" charset="0"/>
                <a:ea typeface="SimSun" pitchFamily="0" charset="0"/>
                <a:cs typeface="Times New Roman" pitchFamily="1" charset="0"/>
              </a:rPr>
              <a:t>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p>
          <a:p>
            <a:pPr>
              <a:defRPr lang="en-us"/>
            </a:pPr>
          </a:p>
          <a:p>
            <a:pPr>
              <a:defRPr lang="en-in" cap="none"/>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rPr lang="en-in" sz="4400" cap="none"/>
              <a:t>Objective</a:t>
            </a:r>
            <a:endParaRPr lang="en-in" cap="none"/>
          </a:p>
        </p:txBody>
      </p:sp>
      <p:sp>
        <p:nvSpPr>
          <p:cNvPr id="3" name="Conten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AAAAAAmAAAACAAAAAEAAAAAAAAA"/>
              </a:ext>
            </a:extLst>
          </p:cNvSpPr>
          <p:nvPr>
            <p:ph type="body" idx="1"/>
          </p:nvPr>
        </p:nvSpPr>
        <p:spPr>
          <a:xfrm>
            <a:off x="1102995" y="2052955"/>
            <a:ext cx="8947150" cy="4195445"/>
          </a:xfrm>
        </p:spPr>
        <p:txBody>
          <a:bodyPr/>
          <a:lstStyle/>
          <a:p>
            <a:pPr marL="342900" indent="-342900">
              <a:buFont typeface="Wingdings" pitchFamily="0" charset="2"/>
              <a:buChar char="Ø"/>
              <a:defRPr lang="en-us"/>
            </a:pPr>
            <a:endParaRPr lang="en-in" cap="none"/>
          </a:p>
          <a:p>
            <a:pPr marL="342900" indent="-342900">
              <a:buFont typeface="Wingdings" pitchFamily="0" charset="2"/>
              <a:buChar char="Ø"/>
              <a:defRPr lang="en-us"/>
            </a:pPr>
            <a:r>
              <a:rPr lang="en-in" cap="none"/>
              <a:t>The objective is to apply the analytical skills to provide findings and conclusion that would help to predict cause of death in a year and in a country using the data  provided over period of time.</a:t>
            </a:r>
            <a:endParaRPr lang="en-in" cap="none"/>
          </a:p>
          <a:p>
            <a:pPr marL="342900" indent="-342900">
              <a:buFont typeface="Wingdings" pitchFamily="0" charset="2"/>
              <a:buChar char="Ø"/>
              <a:defRPr lang="en-us"/>
            </a:pPr>
            <a:endParaRPr lang="en-in" cap="none"/>
          </a:p>
          <a:p>
            <a:pPr marL="342900" indent="-342900">
              <a:buFont typeface="Wingdings" pitchFamily="0" charset="2"/>
              <a:buChar char="Ø"/>
              <a:defRPr lang="en-us"/>
            </a:pPr>
            <a:r>
              <a:rPr lang="en-in" cap="none"/>
              <a:t>Using the EDA I was tasked to provide the relationship between various variable and determine most influential variable (death reason) .</a:t>
            </a:r>
            <a:endParaRPr lang="en-in" cap="none"/>
          </a:p>
          <a:p>
            <a:pPr>
              <a:defRPr lang="en-us"/>
            </a:pPr>
            <a:endParaRPr lang="en-in" cap="none"/>
          </a:p>
          <a:p>
            <a:pPr>
              <a:defRPr lang="en-us"/>
            </a:pPr>
            <a:endParaRPr lang="en-in" cap="none"/>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9"/>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AsCAAC4PQAAqAoAABAAAAAmAAAACAAAAAEAAAAAAAAA"/>
              </a:ext>
            </a:extLst>
          </p:cNvSpPr>
          <p:nvPr>
            <p:ph type="title"/>
          </p:nvPr>
        </p:nvSpPr>
        <p:spPr>
          <a:xfrm>
            <a:off x="628650" y="332105"/>
            <a:ext cx="9404350" cy="1400175"/>
          </a:xfrm>
        </p:spPr>
        <p:txBody>
          <a:bodyPr/>
          <a:lstStyle/>
          <a:p>
            <a:pPr>
              <a:defRPr lang="en-us"/>
            </a:pPr>
            <a:r>
              <a:t>Exploratory Data Analysis (EDA)</a:t>
            </a:r>
          </a:p>
        </p:txBody>
      </p:sp>
      <p:graphicFrame>
        <p:nvGraphicFramePr>
          <p:cNvPr id="3" name=""/>
          <p:cNvGraphicFramePr>
            <a:graphicFrameLocks noGrp="1"/>
          </p:cNvGraphicFramePr>
          <p:nvPr/>
        </p:nvGraphicFramePr>
        <p:xfrm>
          <a:off x="386715" y="1732280"/>
          <a:ext cx="11331575" cy="4793615"/>
        </p:xfrm>
        <a:graphic>
          <a:graphicData uri="http://schemas.openxmlformats.org/drawingml/2006/table">
            <a:tbl>
              <a:tblPr>
                <a:noFill/>
              </a:tblPr>
              <a:tblGrid>
                <a:gridCol w="3011170"/>
                <a:gridCol w="8321040"/>
              </a:tblGrid>
              <a:tr h="910590">
                <a:tc>
                  <a:txBody>
                    <a:bodyPr wrap="square" numCol="1"/>
                    <a:lstStyle/>
                    <a:p>
                      <a:pPr marL="0" marR="0" indent="0" algn="ctr">
                        <a:buNone/>
                        <a:defRPr lang="en-us" b="1" cap="none">
                          <a:solidFill>
                            <a:srgbClr val="FFFFFF"/>
                          </a:solidFill>
                          <a:latin typeface="Century Gothic" pitchFamily="2" charset="0"/>
                          <a:ea typeface="Century Gothic" pitchFamily="2" charset="0"/>
                          <a:cs typeface="Century Gothic" pitchFamily="2" charset="0"/>
                        </a:defRPr>
                      </a:pPr>
                    </a:p>
                    <a:p>
                      <a:pPr marL="0" marR="0" indent="0" algn="ctr">
                        <a:buNone/>
                        <a:defRPr lang="en-us" b="1" cap="none">
                          <a:solidFill>
                            <a:srgbClr val="FFFFFF"/>
                          </a:solidFill>
                          <a:latin typeface="Century Gothic" pitchFamily="2" charset="0"/>
                          <a:ea typeface="Century Gothic" pitchFamily="2" charset="0"/>
                          <a:cs typeface="Century Gothic" pitchFamily="2" charset="0"/>
                        </a:defRPr>
                      </a:pPr>
                      <a:r>
                        <a:t>Requirements</a:t>
                      </a:r>
                      <a:endParaRPr lang="en-in" cap="none"/>
                    </a:p>
                  </a:txBody>
                  <a:tcPr marL="90170" marR="45085" marT="90170" marB="45085"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buNone/>
                        <a:defRPr lang="en-us" b="1" cap="none">
                          <a:solidFill>
                            <a:srgbClr val="FFFFFF"/>
                          </a:solidFill>
                          <a:latin typeface="Century Gothic" pitchFamily="2" charset="0"/>
                          <a:ea typeface="Century Gothic" pitchFamily="2" charset="0"/>
                          <a:cs typeface="Century Gothic" pitchFamily="2" charset="0"/>
                        </a:defRPr>
                      </a:pPr>
                    </a:p>
                    <a:p>
                      <a:pPr marL="0" marR="0" indent="0" algn="ctr">
                        <a:buNone/>
                        <a:defRPr lang="en-us" b="1" cap="none">
                          <a:solidFill>
                            <a:srgbClr val="FFFFFF"/>
                          </a:solidFill>
                          <a:latin typeface="Century Gothic" pitchFamily="2" charset="0"/>
                          <a:ea typeface="Century Gothic" pitchFamily="2" charset="0"/>
                          <a:cs typeface="Century Gothic" pitchFamily="2" charset="0"/>
                        </a:defRPr>
                      </a:pPr>
                      <a:r>
                        <a:t>Tools  Used</a:t>
                      </a:r>
                      <a:endParaRPr lang="en-in" cap="none"/>
                    </a:p>
                  </a:txBody>
                  <a:tcPr marL="90170" marR="45085" marT="90170" marB="45085"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675949318" type="min" val="910590"/>
                  </a:ext>
                </a:extLst>
              </a:tr>
              <a:tr h="1294130">
                <a:tc>
                  <a:txBody>
                    <a:bodyPr wrap="square" numCol="1"/>
                    <a:lstStyle/>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Hardware</a:t>
                      </a:r>
                      <a:endParaRPr lang="en-in" cap="none"/>
                    </a:p>
                  </a:txBody>
                  <a:tcPr marL="90170" marR="45085" marT="90170" marB="45085"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tc>
                  <a:txBody>
                    <a:bodyPr wrap="square" numCol="1"/>
                    <a:lstStyle/>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RAM: 8 GB</a:t>
                      </a:r>
                    </a:p>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CPU : AMD Ryzen 5 3550H with Radeon Vega Mobile Gfx 2.10 GHz</a:t>
                      </a:r>
                    </a:p>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GPU : AMD Radeon ™ Vega 8 Graphics and</a:t>
                      </a:r>
                    </a:p>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           NVIDIA GeForce GTX 1650 Ti</a:t>
                      </a:r>
                      <a:endParaRPr lang="en-in" cap="none"/>
                    </a:p>
                  </a:txBody>
                  <a:tcPr marL="90170" marR="45085" marT="90170" marB="45085"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5949318" type="min" val="1294130"/>
                  </a:ext>
                </a:extLst>
              </a:tr>
              <a:tr h="995680">
                <a:tc>
                  <a:txBody>
                    <a:bodyPr wrap="square" numCol="1"/>
                    <a:lstStyle/>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Software</a:t>
                      </a:r>
                      <a:endParaRPr lang="en-in" cap="none"/>
                    </a:p>
                  </a:txBody>
                  <a:tcPr marL="90170" marR="45085" marT="90170" marB="45085"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tc>
                  <a:txBody>
                    <a:bodyPr wrap="square" numCol="1"/>
                    <a:lstStyle/>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Programming language              : Python</a:t>
                      </a:r>
                    </a:p>
                    <a:p>
                      <a:pPr marL="0" marR="0" indent="0" algn="just">
                        <a:buNone/>
                        <a:defRPr lang="en-us" cap="none">
                          <a:solidFill>
                            <a:srgbClr val="000000"/>
                          </a:solidFill>
                          <a:latin typeface="Century Gothic" pitchFamily="2" charset="0"/>
                          <a:ea typeface="Century Gothic" pitchFamily="2" charset="0"/>
                          <a:cs typeface="Century Gothic" pitchFamily="2" charset="0"/>
                        </a:defRPr>
                      </a:pPr>
                      <a:r>
                        <a:rPr lang="en-in" cap="none"/>
                        <a:t>Distribution                                     : Anaconda Navigator</a:t>
                      </a:r>
                      <a:endParaRPr lang="en-in" cap="none"/>
                    </a:p>
                    <a:p>
                      <a:pPr marL="0" marR="0" indent="0" algn="just">
                        <a:buNone/>
                        <a:defRPr lang="en-us" cap="none">
                          <a:solidFill>
                            <a:srgbClr val="000000"/>
                          </a:solidFill>
                          <a:latin typeface="Century Gothic" pitchFamily="2" charset="0"/>
                          <a:ea typeface="Century Gothic" pitchFamily="2" charset="0"/>
                          <a:cs typeface="Century Gothic" pitchFamily="2" charset="0"/>
                        </a:defRPr>
                      </a:pPr>
                      <a:r>
                        <a:rPr lang="en-in" cap="none"/>
                        <a:t>Browser based language shell    : Jupyter Notebook</a:t>
                      </a:r>
                      <a:endParaRPr lang="en-in" cap="none"/>
                    </a:p>
                  </a:txBody>
                  <a:tcPr marL="90170" marR="45085" marT="90170" marB="45085"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5949318" type="min" val="995680"/>
                  </a:ext>
                </a:extLst>
              </a:tr>
              <a:tr h="1592580">
                <a:tc>
                  <a:txBody>
                    <a:bodyPr wrap="square" numCol="1"/>
                    <a:lstStyle/>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Libraries/Packages</a:t>
                      </a:r>
                      <a:endParaRPr lang="en-in" cap="none"/>
                    </a:p>
                  </a:txBody>
                  <a:tcPr marL="90170" marR="45085" marT="90170" marB="45085"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tc>
                  <a:txBody>
                    <a:bodyPr wrap="square" numCol="1"/>
                    <a:lstStyle/>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Pandas</a:t>
                      </a:r>
                    </a:p>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NumPy</a:t>
                      </a:r>
                    </a:p>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matplotlib</a:t>
                      </a:r>
                    </a:p>
                    <a:p>
                      <a:pPr marL="0" marR="0" indent="0" algn="just">
                        <a:buNone/>
                        <a:defRPr lang="en-us" cap="none">
                          <a:solidFill>
                            <a:srgbClr val="000000"/>
                          </a:solidFill>
                          <a:latin typeface="Century Gothic" pitchFamily="2" charset="0"/>
                          <a:ea typeface="Century Gothic" pitchFamily="2" charset="0"/>
                          <a:cs typeface="Century Gothic" pitchFamily="2" charset="0"/>
                        </a:defRPr>
                      </a:pPr>
                      <a:r>
                        <a:t>seaborn</a:t>
                      </a:r>
                    </a:p>
                    <a:p>
                      <a:pPr marL="0" marR="0" indent="0" algn="just">
                        <a:buNone/>
                        <a:defRPr lang="en-us" cap="none">
                          <a:solidFill>
                            <a:srgbClr val="000000"/>
                          </a:solidFill>
                          <a:latin typeface="Century Gothic" pitchFamily="2" charset="0"/>
                          <a:ea typeface="Century Gothic" pitchFamily="2" charset="0"/>
                          <a:cs typeface="Century Gothic" pitchFamily="2" charset="0"/>
                        </a:defRPr>
                      </a:pPr>
                      <a:r>
                        <a:rPr lang="en-in" cap="none"/>
                        <a:t>scikit-learn</a:t>
                      </a:r>
                      <a:endParaRPr lang="en-in" cap="none"/>
                    </a:p>
                  </a:txBody>
                  <a:tcPr marL="90170" marR="45085" marT="90170" marB="45085"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5949318" type="min" val="1592580"/>
                  </a:ext>
                </a:extLst>
              </a:tr>
            </a:tbl>
          </a:graphicData>
        </a:graphic>
      </p:graphicFrame>
      <p:pic>
        <p:nvPicPr>
          <p:cNvPr id="4" name="Picture 6"/>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D39/f3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EQfAADPHwAAuyYAAJYiAAAQAAAAJgAAAAgAAAD//////////w=="/>
              </a:ext>
            </a:extLst>
          </p:cNvPicPr>
          <p:nvPr/>
        </p:nvPicPr>
        <p:blipFill>
          <a:blip r:embed="rId2"/>
          <a:stretch>
            <a:fillRect/>
          </a:stretch>
        </p:blipFill>
        <p:spPr>
          <a:xfrm>
            <a:off x="5082540" y="5170805"/>
            <a:ext cx="1213485" cy="451485"/>
          </a:xfrm>
          <a:prstGeom prst="rect">
            <a:avLst/>
          </a:prstGeom>
          <a:noFill/>
          <a:ln>
            <a:noFill/>
          </a:ln>
          <a:effectLst/>
        </p:spPr>
      </p:pic>
      <p:pic>
        <p:nvPicPr>
          <p:cNvPr id="5" name="Picture 5"/>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D39/f3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L8sAADAHwAANjQAAJAiAAAQAAAAJgAAAAgAAAD//////////w=="/>
              </a:ext>
            </a:extLst>
          </p:cNvPicPr>
          <p:nvPr/>
        </p:nvPicPr>
        <p:blipFill>
          <a:blip r:embed="rId3"/>
          <a:stretch>
            <a:fillRect/>
          </a:stretch>
        </p:blipFill>
        <p:spPr>
          <a:xfrm>
            <a:off x="7273925" y="5161280"/>
            <a:ext cx="1213485" cy="457200"/>
          </a:xfrm>
          <a:prstGeom prst="rect">
            <a:avLst/>
          </a:prstGeom>
          <a:noFill/>
          <a:ln>
            <a:noFill/>
          </a:ln>
          <a:effectLst/>
        </p:spPr>
      </p:pic>
      <p:pic>
        <p:nvPicPr>
          <p:cNvPr id="6" name="Picture 10"/>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Og6AAAyIQAAs0UAAOwlAAAQAAAAJgAAAAgAAAD//////////w=="/>
              </a:ext>
            </a:extLst>
          </p:cNvPicPr>
          <p:nvPr/>
        </p:nvPicPr>
        <p:blipFill>
          <a:blip r:embed="rId4"/>
          <a:stretch>
            <a:fillRect/>
          </a:stretch>
        </p:blipFill>
        <p:spPr>
          <a:xfrm>
            <a:off x="9575800" y="5396230"/>
            <a:ext cx="1754505" cy="768350"/>
          </a:xfrm>
          <a:prstGeom prst="rect">
            <a:avLst/>
          </a:prstGeom>
          <a:noFill/>
          <a:ln>
            <a:noFill/>
          </a:ln>
          <a:effectLst/>
        </p:spPr>
      </p:pic>
      <p:pic>
        <p:nvPicPr>
          <p:cNvPr id="7" name="Picture 7"/>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L8sAACJJAAA/zcAAE8nAAAQAAAAJgAAAAgAAAD//////////w=="/>
              </a:ext>
            </a:extLst>
          </p:cNvPicPr>
          <p:nvPr/>
        </p:nvPicPr>
        <p:blipFill>
          <a:blip r:embed="rId5"/>
          <a:stretch>
            <a:fillRect/>
          </a:stretch>
        </p:blipFill>
        <p:spPr>
          <a:xfrm>
            <a:off x="7273925" y="5939155"/>
            <a:ext cx="1828800" cy="450850"/>
          </a:xfrm>
          <a:prstGeom prst="rect">
            <a:avLst/>
          </a:prstGeom>
          <a:noFill/>
          <a:ln>
            <a:noFill/>
          </a:ln>
          <a:effectLst/>
        </p:spPr>
      </p:pic>
      <p:pic>
        <p:nvPicPr>
          <p:cNvPr id="8" name="Picture 9"/>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Dm5ubm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Og6AACtGQAAxUQAAOQcAAAQAAAAJgAAAAgAAAD//////////w=="/>
              </a:ext>
            </a:extLst>
          </p:cNvPicPr>
          <p:nvPr/>
        </p:nvPicPr>
        <p:blipFill>
          <a:blip r:embed="rId6"/>
          <a:stretch>
            <a:fillRect/>
          </a:stretch>
        </p:blipFill>
        <p:spPr>
          <a:xfrm>
            <a:off x="9575800" y="4173855"/>
            <a:ext cx="1603375" cy="522605"/>
          </a:xfrm>
          <a:prstGeom prst="rect">
            <a:avLst/>
          </a:prstGeom>
          <a:noFill/>
          <a:ln>
            <a:noFill/>
          </a:ln>
          <a:effectLst/>
        </p:spPr>
      </p:pic>
      <p:pic>
        <p:nvPicPr>
          <p:cNvPr id="9" name="Picture 8"/>
          <p:cNvPicPr>
            <a:picLocks noChangeAspect="1"/>
            <a:extLst>
              <a:ext uri="smNativeData">
                <pr:smNativeData xmlns:pr="smNativeData" xmlns="smNativeData" val="SMDATA_17_BvXk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Dm5ubm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EQfAACJJAAAhCoAAE8nAAAQAAAAJgAAAAgAAAD//////////w=="/>
              </a:ext>
            </a:extLst>
          </p:cNvPicPr>
          <p:nvPr/>
        </p:nvPicPr>
        <p:blipFill>
          <a:blip r:embed="rId7"/>
          <a:stretch>
            <a:fillRect/>
          </a:stretch>
        </p:blipFill>
        <p:spPr>
          <a:xfrm>
            <a:off x="5082540" y="5939155"/>
            <a:ext cx="1828800" cy="45085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7"/>
          <p:cNvSpPr>
            <a:extLst>
              <a:ext uri="smNativeData">
                <pr:smNativeData xmlns:pr="smNativeData" xmlns="smNativeData" val="SMDATA_15_BvXkYxMAAAAlAAAAZAAAAA0AAAAAkAAAAEgAAACQAAAASAAAAAAAAAABAAAAAAAAAAEAAABQAAAAAAAAAAAA4D8AAAAAAADgPwAAAAAAAOA/AAAAAAAA4D8AAAAAAADgPwAAAAAAAOA/AAAAAAAA4D8AAAAAAADgPwAAAAAAAOA/AAAAAAAA4D8CAAAAjAAAAAEAAAAAAAAAsBUTDAAAAAgAAAAAAAAAAAAAAAAAAAAAAAAAAAAAAAAAAAAAZAAAAAEAAABAAAAAAAAAAAAAAAAAAAAAAAAAAAAAAAAAAAAAAAAAAAAAAAAAAAAAAAAAAAAAAAAAAAAAAAAAAAAAAAAAAAAAAAAAAAAAAAAAAAAAAAAAAAAAAAAAAAAAFAAAADwAAAABAAAAAAAAAP///wke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P///wJ/f38AHlFVA8zMzADAwP8Af39/AAAAAAAAAAAAAAAAAAAAAAAAAAAAIQAAABgAAAAUAAAAzgQAANQGAACOJgAAMigAABAAAAAmAAAACAAAAP//////////"/>
              </a:ext>
            </a:extLst>
          </p:cNvSpPr>
          <p:nvPr/>
        </p:nvSpPr>
        <p:spPr>
          <a:xfrm>
            <a:off x="781050" y="1109980"/>
            <a:ext cx="5486400" cy="5424170"/>
          </a:xfrm>
          <a:prstGeom prst="rect">
            <a:avLst/>
          </a:prstGeom>
          <a:solidFill>
            <a:schemeClr val="accent1"/>
          </a:solidFill>
          <a:ln w="19050" cap="flat" cmpd="sng" algn="ctr">
            <a:solidFill>
              <a:schemeClr val="tx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Century Gothic" pitchFamily="2" charset="0"/>
                <a:ea typeface="Century Gothic" pitchFamily="2" charset="0"/>
                <a:cs typeface="Century Gothic" pitchFamily="2" charset="0"/>
              </a:defRPr>
            </a:pPr>
            <a:endParaRPr lang="en-in" cap="none"/>
          </a:p>
        </p:txBody>
      </p:sp>
      <p:graphicFrame>
        <p:nvGraphicFramePr>
          <p:cNvPr id="3" name="Content Placeholder 2"/>
          <p:cNvGraphicFramePr>
            <a:graphicFrameLocks noGrp="1" noChangeArrowheads="1"/>
          </p:cNvGraphicFramePr>
          <p:nvPr>
            <p:ph type="body" idx="1"/>
          </p:nvPr>
        </p:nvGraphicFramePr>
        <p:xfrm>
          <a:off x="1103630" y="1322705"/>
          <a:ext cx="4657725" cy="4925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5"/>
          <p:cNvSpPr>
            <a:extLst>
              <a:ext uri="smNativeData">
                <pr:smNativeData xmlns:pr="smNativeData" xmlns="smNativeData" val="SMDATA_15_BvXk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C0tL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eCgAAFEHAACvRQAA4RwAAAAgAAAmAAAACAAAAP//////////"/>
              </a:ext>
            </a:extLst>
          </p:cNvSpPr>
          <p:nvPr/>
        </p:nvSpPr>
        <p:spPr>
          <a:xfrm>
            <a:off x="6578600" y="1189355"/>
            <a:ext cx="4749165" cy="3505200"/>
          </a:xfrm>
          <a:prstGeom prst="rect">
            <a:avLst/>
          </a:prstGeom>
          <a:noFill/>
          <a:ln>
            <a:noFill/>
          </a:ln>
          <a:effectLst/>
        </p:spPr>
        <p:txBody>
          <a:bodyPr vert="horz" wrap="square" lIns="91440" tIns="45720" rIns="91440" bIns="45720" numCol="1" spcCol="215900" anchor="t"/>
          <a:lstStyle/>
          <a:p>
            <a:pPr marL="285750" indent="-285750">
              <a:buFont typeface="Arial" pitchFamily="2" charset="0"/>
              <a:buChar char="•"/>
              <a:defRPr lang="en-us"/>
            </a:pPr>
            <a:r>
              <a:rPr lang="en-us" sz="1600" cap="none"/>
              <a:t>First I imported the necessary libraries and loaded the entire dataset in our Jupyter Notebook and renamed the columns.</a:t>
            </a:r>
            <a:endParaRPr lang="en-us" sz="1600" cap="none"/>
          </a:p>
          <a:p>
            <a:pPr marL="285750" indent="-285750">
              <a:buFont typeface="Arial" pitchFamily="2" charset="0"/>
              <a:buChar char="•"/>
              <a:defRPr lang="en-us"/>
            </a:pPr>
            <a:endParaRPr lang="en-us" sz="1600" cap="none"/>
          </a:p>
          <a:p>
            <a:pPr marL="285750" indent="-285750">
              <a:buFont typeface="Arial" pitchFamily="2" charset="0"/>
              <a:buChar char="•"/>
              <a:defRPr lang="en-in" sz="1600" cap="none"/>
            </a:pPr>
            <a:r>
              <a:t>secondly, checked the shape of dataset.</a:t>
            </a:r>
          </a:p>
          <a:p>
            <a:pPr marL="285750" indent="-285750">
              <a:buFont typeface="Arial" pitchFamily="2" charset="0"/>
              <a:buChar char="•"/>
              <a:defRPr lang="en-in" sz="1600" cap="none"/>
            </a:pPr>
          </a:p>
          <a:p>
            <a:pPr marL="285750" indent="-285750">
              <a:buFont typeface="Arial" pitchFamily="2" charset="0"/>
              <a:buChar char="•"/>
              <a:defRPr lang="en-in" sz="1600" cap="none"/>
            </a:pPr>
            <a:r>
              <a:t>Thirdly, i checked the column names</a:t>
            </a:r>
          </a:p>
          <a:p>
            <a:pPr marL="285750" indent="-285750">
              <a:buFont typeface="Arial" pitchFamily="2" charset="0"/>
              <a:buChar char="•"/>
              <a:defRPr lang="en-in" sz="1600" cap="none"/>
            </a:pPr>
          </a:p>
          <a:p>
            <a:pPr marL="285750" indent="-285750">
              <a:buFont typeface="Arial" pitchFamily="2" charset="0"/>
              <a:buChar char="•"/>
              <a:defRPr lang="en-in" sz="1600" cap="none"/>
            </a:pPr>
            <a:r>
              <a:t>fourthly, i checked the null values</a:t>
            </a:r>
          </a:p>
          <a:p>
            <a:pPr marL="285750" indent="-285750">
              <a:buFont typeface="Arial" pitchFamily="2" charset="0"/>
              <a:buChar char="•"/>
              <a:defRPr lang="en-in" sz="1600" cap="none"/>
            </a:pPr>
          </a:p>
          <a:p>
            <a:pPr marL="285750" indent="-285750">
              <a:buFont typeface="Arial" pitchFamily="2" charset="0"/>
              <a:buChar char="•"/>
              <a:defRPr lang="en-in" sz="1600" cap="none"/>
            </a:pPr>
            <a:r>
              <a:t>fifthly, i checked datatypes of each columns</a:t>
            </a:r>
          </a:p>
          <a:p>
            <a:pPr marL="285750" indent="-285750">
              <a:buFont typeface="Arial" pitchFamily="2" charset="0"/>
              <a:buChar char="•"/>
              <a:defRPr lang="en-in" sz="1600" cap="none"/>
            </a:pPr>
          </a:p>
          <a:p>
            <a:pPr marL="285750" indent="-285750">
              <a:buFont typeface="Arial" pitchFamily="2" charset="0"/>
              <a:buChar char="•"/>
              <a:defRPr lang="en-in" sz="1600" cap="none"/>
            </a:pPr>
            <a:r>
              <a:t>sixthly, i checked the entries having  0</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UPQAAZwsAABAAAAAmAAAACAAAAAAAAAAAAAAA"/>
              </a:ext>
            </a:extLst>
          </p:cNvSpPr>
          <p:nvPr>
            <p:ph type="title"/>
          </p:nvPr>
        </p:nvSpPr>
        <p:spPr/>
        <p:txBody>
          <a:bodyPr/>
          <a:lstStyle/>
          <a:p>
            <a:pPr>
              <a:defRPr lang="en-us"/>
            </a:pPr>
            <a:r>
              <a:t>Visualization</a:t>
            </a:r>
            <a:endParaRPr lang="en-in" cap="none"/>
          </a:p>
        </p:txBody>
      </p:sp>
      <p:sp>
        <p:nvSpPr>
          <p:cNvPr id="3" name="Content Placeholder 2"/>
          <p:cNvSpPr>
            <a:spLocks noGrp="1" noChangeArrowheads="1"/>
            <a:extLst>
              <a:ext uri="smNativeData">
                <pr:smNativeData xmlns:pr="smNativeData" xmlns="smNativeData" val="SMDATA_15_BvXk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TPQAAcCYAABAAAAAmAAAACAAAAAAgAAAAAAAA"/>
              </a:ext>
            </a:extLst>
          </p:cNvSpPr>
          <p:nvPr>
            <p:ph type="body" idx="1"/>
          </p:nvPr>
        </p:nvSpPr>
        <p:spPr/>
        <p:txBody>
          <a:bodyPr vert="horz" wrap="square" lIns="91440" tIns="45720" rIns="91440" bIns="45720" numCol="1" spcCol="215900" anchor="t">
            <a:prstTxWarp prst="textNoShape">
              <a:avLst/>
            </a:prstTxWarp>
          </a:bodyPr>
          <a:lstStyle/>
          <a:p>
            <a:pPr>
              <a:lnSpc>
                <a:spcPct val="80000"/>
              </a:lnSpc>
              <a:spcBef>
                <a:spcPts val="920"/>
              </a:spcBef>
              <a:buFont typeface="Wingdings" pitchFamily="0" charset="2"/>
              <a:buChar char="Ø"/>
              <a:defRPr lang="en-us" sz="1840" cap="none"/>
            </a:pPr>
            <a:r>
              <a:t>What is Data Visualization? Data visualization is defined as a graphical representation that contains the information and the data.</a:t>
            </a:r>
          </a:p>
          <a:p>
            <a:pPr>
              <a:lnSpc>
                <a:spcPct val="80000"/>
              </a:lnSpc>
              <a:spcBef>
                <a:spcPts val="920"/>
              </a:spcBef>
              <a:buFont typeface="Wingdings" pitchFamily="0" charset="2"/>
              <a:buChar char="Ø"/>
              <a:defRPr lang="en-us" sz="1840" cap="none"/>
            </a:pPr>
            <a:r>
              <a:t>Benefits of Good Data Visualization? Data visualization is another technique of visual art that grabs our interest and keeps our main focus on the message captured with the help of eyes.</a:t>
            </a:r>
          </a:p>
          <a:p>
            <a:pPr>
              <a:lnSpc>
                <a:spcPct val="80000"/>
              </a:lnSpc>
              <a:spcBef>
                <a:spcPts val="920"/>
              </a:spcBef>
              <a:buFont typeface="Wingdings" pitchFamily="0" charset="2"/>
              <a:buChar char="Ø"/>
              <a:defRPr lang="en-us" sz="1840" cap="none"/>
            </a:pPr>
            <a:r>
              <a:t>Different Types of Analysis for Data Visualization are</a:t>
            </a:r>
            <a:br/>
            <a:br/>
            <a:r>
              <a:t>Univariate Analysis: In the univariate analysis, we will be using a single feature to analyze almost all of its properties.</a:t>
            </a:r>
            <a:br/>
            <a:br/>
            <a:r>
              <a:t>Bivariate Analysis: When we compare the data between exactly 2 features then it is known as bivariate analysis.</a:t>
            </a:r>
            <a:br/>
            <a:br/>
            <a:r>
              <a:t>Multivariate Analysis: In the multivariate analysis, we will be comparing more than 2 variables.</a:t>
            </a:r>
          </a:p>
          <a:p>
            <a:pPr>
              <a:lnSpc>
                <a:spcPct val="80000"/>
              </a:lnSpc>
              <a:spcBef>
                <a:spcPts val="920"/>
              </a:spcBef>
              <a:defRPr lang="en-us" sz="1840" cap="none"/>
            </a:pPr>
            <a:endParaRPr lang="en-in" cap="non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FF"/>
      </a:dk1>
      <a:lt1>
        <a:srgbClr val="000000"/>
      </a:lt1>
      <a:dk2>
        <a:srgbClr val="EBEBEB"/>
      </a:dk2>
      <a:lt2>
        <a:srgbClr val="1E5155"/>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000000"/>
        </a:lt1>
        <a:dk2>
          <a:srgbClr val="EBEBEB"/>
        </a:dk2>
        <a:lt2>
          <a:srgbClr val="1E5155"/>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subject/>
  <dc:creator>SURAJ SONI</dc:creator>
  <cp:keywords/>
  <dc:description/>
  <cp:lastModifiedBy>Rishabh Singh</cp:lastModifiedBy>
  <cp:revision>0</cp:revision>
  <dcterms:created xsi:type="dcterms:W3CDTF">2022-08-15T06:10:25Z</dcterms:created>
  <dcterms:modified xsi:type="dcterms:W3CDTF">2023-02-09T13:28:38Z</dcterms:modified>
</cp:coreProperties>
</file>