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768" r:id="rId5"/>
  </p:sldMasterIdLst>
  <p:notesMasterIdLst>
    <p:notesMasterId r:id="rId6"/>
  </p:notesMasterIdLst>
  <p:handoutMasterIdLst>
    <p:handoutMasterId r:id="rId7"/>
  </p:handoutMasterIdLst>
  <p:sldIdLst>
    <p:sldId id="307" r:id="rId8"/>
    <p:sldId id="308" r:id="rId9"/>
    <p:sldId id="258" r:id="rId10"/>
    <p:sldId id="259" r:id="rId11"/>
    <p:sldId id="261" r:id="rId12"/>
    <p:sldId id="337" r:id="rId13"/>
    <p:sldId id="288" r:id="rId14"/>
    <p:sldId id="289" r:id="rId15"/>
    <p:sldId id="290" r:id="rId16"/>
    <p:sldId id="262" r:id="rId17"/>
    <p:sldId id="338" r:id="rId18"/>
    <p:sldId id="264" r:id="rId19"/>
    <p:sldId id="266" r:id="rId20"/>
    <p:sldId id="265" r:id="rId21"/>
    <p:sldId id="267" r:id="rId22"/>
    <p:sldId id="339" r:id="rId23"/>
    <p:sldId id="340" r:id="rId24"/>
    <p:sldId id="341" r:id="rId25"/>
    <p:sldId id="342" r:id="rId26"/>
    <p:sldId id="343" r:id="rId27"/>
    <p:sldId id="278" r:id="rId28"/>
    <p:sldId id="286" r:id="rId29"/>
    <p:sldId id="279" r:id="rId30"/>
    <p:sldId id="280" r:id="rId31"/>
    <p:sldId id="281" r:id="rId32"/>
    <p:sldId id="345" r:id="rId33"/>
    <p:sldId id="347" r:id="rId34"/>
    <p:sldId id="285" r:id="rId35"/>
    <p:sldId id="284" r:id="rId36"/>
  </p:sldIdLst>
  <p:sldSz cx="12188825" cy="6858000"/>
  <p:notesSz cx="6858000" cy="9144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entury Gothic" pitchFamily="2" charset="0"/>
        <a:ea typeface="Century Gothic" pitchFamily="2" charset="0"/>
        <a:cs typeface="Century Gothic"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extLst>
    <p:ext uri="smNativeData">
      <pr:smAppRevision xmlns:pr="smNativeData" xmlns="smNativeData" dt="1674309726" val="1060" revOS="4"/>
      <pr:smFileRevision xmlns:pr="smNativeData" xmlns="smNativeData" dt="1674309726" val="101"/>
      <pr:guideOptions xmlns:pr="smNativeData" xmlns="smNativeData" dt="1674309726"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howGuides="1">
      <p:cViewPr varScale="1">
        <p:scale>
          <a:sx n="54" d="100"/>
          <a:sy n="54" d="100"/>
        </p:scale>
        <p:origin x="380" y="1005"/>
      </p:cViewPr>
      <p:guideLst x="0" y="0">
        <p:guide orient="horz" pos="2160"/>
        <p:guide pos="3839"/>
      </p:guideLst>
    </p:cSldViewPr>
  </p:slideViewPr>
  <p:outlineViewPr>
    <p:cViewPr>
      <p:scale>
        <a:sx n="33" d="100"/>
        <a:sy n="33" d="100"/>
      </p:scale>
      <p:origin x="0" y="0"/>
    </p:cViewPr>
  </p:outlineViewPr>
  <p:sorterViewPr>
    <p:cViewPr>
      <p:scale>
        <a:sx n="12" d="100"/>
        <a:sy n="12" d="100"/>
      </p:scale>
      <p:origin x="0" y="0"/>
    </p:cViewPr>
  </p:sorterViewPr>
  <p:notesViewPr>
    <p:cSldViewPr showGuides="1">
      <p:cViewPr>
        <p:scale>
          <a:sx n="54" d="100"/>
          <a:sy n="54" d="100"/>
        </p:scale>
        <p:origin x="380" y="1005"/>
      </p:cViewPr>
      <p:guideLst x="0" y="0">
        <p:guide orient="horz" pos="2880"/>
        <p:guide pos="2160"/>
      </p:guideLst>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7bk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AIAABAAAAAmAAAACAAAAD+PAAAAAAAA"/>
              </a:ext>
            </a:extLst>
          </p:cNvSpPr>
          <p:nvPr>
            <p:ph type="hdr" sz="quarter"/>
          </p:nvPr>
        </p:nvSpPr>
        <p:spPr>
          <a:xfrm>
            <a:off x="0" y="0"/>
            <a:ext cx="2971800" cy="457200"/>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7bk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AIAABAAAAAmAAAACAAAAD+PAAAAAAAA"/>
              </a:ext>
            </a:extLst>
          </p:cNvSpPr>
          <p:nvPr>
            <p:ph type="dt" sz="quarter" idx="1"/>
          </p:nvPr>
        </p:nvSpPr>
        <p:spPr>
          <a:xfrm>
            <a:off x="3884930" y="0"/>
            <a:ext cx="2971800" cy="457200"/>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D9CB93-DDD2-8C3D-9C61-2B68852F6A7E}" type="datetime1">
              <a:t>8/23/2022</a:t>
            </a:fld>
          </a:p>
        </p:txBody>
      </p:sp>
      <p:sp>
        <p:nvSpPr>
          <p:cNvPr id="4" name="Footer Placeholder 3"/>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7bk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PjgAABAAAAAmAAAACAAAAL+PAAAAAAAA"/>
              </a:ext>
            </a:extLst>
          </p:cNvSpPr>
          <p:nvPr>
            <p:ph type="ftr" sz="quarter" idx="2"/>
          </p:nvPr>
        </p:nvSpPr>
        <p:spPr>
          <a:xfrm>
            <a:off x="0" y="8685530"/>
            <a:ext cx="2971800" cy="457200"/>
          </a:xfrm>
          <a:prstGeom prst="rect">
            <a:avLst/>
          </a:prstGeom>
        </p:spPr>
        <p:txBody>
          <a:bodyPr vert="horz" wrap="square" lIns="91440" tIns="45720" rIns="91440" bIns="45720" numCol="1" spcCol="215900" anchor="b">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5" name="Slide Numb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7bk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PjgAABAAAAAmAAAACAAAAL+PAAAAAAAA"/>
              </a:ext>
            </a:extLst>
          </p:cNvSpPr>
          <p:nvPr>
            <p:ph type="sldNum" sz="quarter" idx="3"/>
          </p:nvPr>
        </p:nvSpPr>
        <p:spPr>
          <a:xfrm>
            <a:off x="3884930" y="8685530"/>
            <a:ext cx="2971800" cy="457200"/>
          </a:xfrm>
          <a:prstGeom prst="rect">
            <a:avLst/>
          </a:prstGeom>
        </p:spPr>
        <p:txBody>
          <a:bodyPr vert="horz" wrap="square" lIns="91440" tIns="45720" rIns="91440" bIns="45720" numCol="1" spcCol="215900" anchor="b">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D9E189-C7D2-8C17-9C61-3142AF2F6A64}" type="slidenum">
              <a:t>‹#›</a:t>
            </a:fld>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7bk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AIAABAAAAAmAAAACAAAAD+PAAAAAAAA"/>
              </a:ext>
            </a:extLst>
          </p:cNvSpPr>
          <p:nvPr>
            <p:ph type="hdr" sz="quarter"/>
          </p:nvPr>
        </p:nvSpPr>
        <p:spPr>
          <a:xfrm>
            <a:off x="0" y="0"/>
            <a:ext cx="2971800" cy="457200"/>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7bk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AIAABAAAAAmAAAACAAAAD+PAAAAAAAA"/>
              </a:ext>
            </a:extLst>
          </p:cNvSpPr>
          <p:nvPr>
            <p:ph type="dt" idx="1"/>
          </p:nvPr>
        </p:nvSpPr>
        <p:spPr>
          <a:xfrm>
            <a:off x="3884930" y="0"/>
            <a:ext cx="2971800" cy="457200"/>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D9DEE8-A6D2-8C28-9C61-507D902F6A05}" type="datetime1">
              <a:t>8/23/2022</a:t>
            </a:fld>
          </a:p>
        </p:txBody>
      </p:sp>
      <p:sp>
        <p:nvSpPr>
          <p:cNvPr id="4" name="Slide Image Placeholder 3"/>
          <p:cNvSpPr>
            <a:spLocks noGrp="1" noChangeArrowheads="1"/>
            <a:extLst>
              <a:ext uri="smNativeData">
                <pr:smNativeData xmlns:pr="smNativeData" xmlns="smNativeData" val="SMDATA_15_XvDLYxMAAAAlAAAAZAAAAC0AAAAAkAAAAEgAAACQAAAASAAAAAAAAAABAAAAAAAAAAEAAABQAAAAAAAAAAAA4D8AAAAAAADgPwAAAAAAAOA/AAAAAAAA4D8AAAAAAADgPwAAAAAAAOA/AAAAAAAA4D8AAAAAAADgPwAAAAAAAOA/AAAAAAAA4D8CAAAAjAAAAAAAAAAAAAAAajog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7bk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WwIAADgEAADWJwAAUBkAABAAAAAmAAAACAAAAL8PAAD/HwAA"/>
              </a:ext>
            </a:extLst>
          </p:cNvSpPr>
          <p:nvPr>
            <p:ph type="sldImg" idx="2"/>
          </p:nvPr>
        </p:nvSpPr>
        <p:spPr>
          <a:xfrm>
            <a:off x="382905" y="685800"/>
            <a:ext cx="6092825" cy="34290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p>
        </p:txBody>
      </p:sp>
      <p:sp>
        <p:nvSpPr>
          <p:cNvPr id="5" name="Notes Placeholder 4"/>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7bk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LgaAAD4JQAACDQAABAAAAAmAAAACAAAAD8PAAD/HwAA"/>
              </a:ext>
            </a:extLst>
          </p:cNvSpPr>
          <p:nvPr>
            <p:ph type="body" idx="3"/>
          </p:nvPr>
        </p:nvSpPr>
        <p:spPr>
          <a:xfrm>
            <a:off x="685800" y="4343400"/>
            <a:ext cx="5486400" cy="411480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7bk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PjgAABAAAAAmAAAACAAAAL+PAAD/HwAA"/>
              </a:ext>
            </a:extLst>
          </p:cNvSpPr>
          <p:nvPr>
            <p:ph type="ftr" sz="quarter" idx="4"/>
          </p:nvPr>
        </p:nvSpPr>
        <p:spPr>
          <a:xfrm>
            <a:off x="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7" name="Slide Number Placeholder 6"/>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7bk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PjgAABAAAAAmAAAACAAAAL+PAAD/HwAA"/>
              </a:ext>
            </a:extLst>
          </p:cNvSpPr>
          <p:nvPr>
            <p:ph type="sldNum" sz="quarter" idx="5"/>
          </p:nvPr>
        </p:nvSpPr>
        <p:spPr>
          <a:xfrm>
            <a:off x="388493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D9C6D9-97D2-8C30-9C61-6165882F6A34}" type="slidenum">
              <a:t>‹#›</a:t>
            </a:fld>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onstantia" pitchFamily="1" charset="0"/>
        <a:ea typeface="Constantia" pitchFamily="1" charset="0"/>
        <a:cs typeface="Constantia" pitchFamily="1"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onstantia" pitchFamily="1" charset="0"/>
        <a:ea typeface="Constantia" pitchFamily="1" charset="0"/>
        <a:cs typeface="Constantia" pitchFamily="1"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onstantia" pitchFamily="1" charset="0"/>
        <a:ea typeface="Constantia" pitchFamily="1" charset="0"/>
        <a:cs typeface="Constantia" pitchFamily="1"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onstantia" pitchFamily="1" charset="0"/>
        <a:ea typeface="Constantia" pitchFamily="1" charset="0"/>
        <a:cs typeface="Constantia" pitchFamily="1"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onstantia" pitchFamily="1" charset="0"/>
        <a:ea typeface="Constantia" pitchFamily="1" charset="0"/>
        <a:cs typeface="Constantia" pitchFamily="1"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onstantia" pitchFamily="1" charset="0"/>
        <a:ea typeface="Constantia" pitchFamily="1" charset="0"/>
        <a:cs typeface="Constantia" pitchFamily="1"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onstantia" pitchFamily="1" charset="0"/>
        <a:ea typeface="Constantia" pitchFamily="1" charset="0"/>
        <a:cs typeface="Constantia" pitchFamily="1"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onstantia" pitchFamily="1" charset="0"/>
        <a:ea typeface="Constantia" pitchFamily="1" charset="0"/>
        <a:cs typeface="Constantia" pitchFamily="1"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onstantia" pitchFamily="1" charset="0"/>
        <a:ea typeface="Constantia" pitchFamily="1" charset="0"/>
        <a:cs typeface="Constantia" pitchFamily="1" charset="0"/>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OgIAABhPQAAYx0AABAAAAAmAAAACAAAAIGAAAAAAAAA"/>
              </a:ext>
            </a:extLst>
          </p:cNvSpPr>
          <p:nvPr>
            <p:ph type="ctrTitle"/>
          </p:nvPr>
        </p:nvSpPr>
        <p:spPr>
          <a:xfrm>
            <a:off x="1154430" y="1447800"/>
            <a:ext cx="8823325" cy="3329305"/>
          </a:xfrm>
        </p:spPr>
        <p:txBody>
          <a:bodyPr vert="horz" wrap="square" lIns="91440" tIns="45720" rIns="91440" bIns="45720" numCol="1" spcCol="215900" anchor="b">
            <a:prstTxWarp prst="textNoShape">
              <a:avLst/>
            </a:prstTxWarp>
          </a:bodyPr>
          <a:lstStyle>
            <a:lvl1pPr>
              <a:defRPr lang="en-us" sz="7195"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GMdAABhPQAAsCIAABAAAAAmAAAACAAAAAGAAAAAAAAA"/>
              </a:ext>
            </a:extLst>
          </p:cNvSpPr>
          <p:nvPr>
            <p:ph type="subTitle" idx="1"/>
          </p:nvPr>
        </p:nvSpPr>
        <p:spPr>
          <a:xfrm>
            <a:off x="1154430" y="4777105"/>
            <a:ext cx="8823325" cy="861695"/>
          </a:xfrm>
        </p:spPr>
        <p:txBody>
          <a:bodyPr/>
          <a:lstStyle>
            <a:lvl1pPr marL="0" indent="0" algn="l">
              <a:buNone/>
              <a:defRPr lang="en-us" cap="all">
                <a:solidFill>
                  <a:srgbClr val="8AD1D7"/>
                </a:solidFill>
              </a:defRPr>
            </a:lvl1pPr>
            <a:lvl2pPr marL="457200" indent="0" algn="ctr">
              <a:buNone/>
              <a:defRPr lang="en-us" cap="none">
                <a:solidFill>
                  <a:srgbClr val="FFFFFF"/>
                </a:solidFill>
              </a:defRPr>
            </a:lvl2pPr>
            <a:lvl3pPr marL="914400" indent="0" algn="ctr">
              <a:buNone/>
              <a:defRPr lang="en-us" cap="none">
                <a:solidFill>
                  <a:srgbClr val="FFFFFF"/>
                </a:solidFill>
              </a:defRPr>
            </a:lvl3pPr>
            <a:lvl4pPr marL="1370965" indent="0" algn="ctr">
              <a:buNone/>
              <a:defRPr lang="en-us" cap="none">
                <a:solidFill>
                  <a:srgbClr val="FFFFFF"/>
                </a:solidFill>
              </a:defRPr>
            </a:lvl4pPr>
            <a:lvl5pPr marL="1828165" indent="0" algn="ctr">
              <a:buNone/>
              <a:defRPr lang="en-us" cap="none">
                <a:solidFill>
                  <a:srgbClr val="FFFFFF"/>
                </a:solidFill>
              </a:defRPr>
            </a:lvl5pPr>
            <a:lvl6pPr marL="2285365" indent="0" algn="ctr">
              <a:buNone/>
              <a:defRPr lang="en-us" cap="none">
                <a:solidFill>
                  <a:srgbClr val="FFFFFF"/>
                </a:solidFill>
              </a:defRPr>
            </a:lvl6pPr>
            <a:lvl7pPr marL="2742565" indent="0" algn="ctr">
              <a:buNone/>
              <a:defRPr lang="en-us" cap="none">
                <a:solidFill>
                  <a:srgbClr val="FFFFFF"/>
                </a:solidFill>
              </a:defRPr>
            </a:lvl7pPr>
            <a:lvl8pPr marL="3199130" indent="0" algn="ctr">
              <a:buNone/>
              <a:defRPr lang="en-us" cap="none">
                <a:solidFill>
                  <a:srgbClr val="FFFFFF"/>
                </a:solidFill>
              </a:defRPr>
            </a:lvl8pPr>
            <a:lvl9pPr marL="3656330" indent="0" algn="ctr">
              <a:buNone/>
              <a:defRPr lang="en-us" cap="none">
                <a:solidFill>
                  <a:srgbClr val="FFFFFF"/>
                </a:solidFill>
              </a:defRPr>
            </a:lvl9pPr>
          </a:lstStyle>
          <a:p>
            <a:pPr>
              <a:defRPr lang="en-us"/>
            </a:pPr>
            <a:r>
              <a:t>Click to edit Master subtitle style</a:t>
            </a:r>
          </a:p>
        </p:txBody>
      </p:sp>
      <p:sp>
        <p:nvSpPr>
          <p:cNvPr id="4" name="Date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D2A8-E6D2-8C24-9C61-10719C2F6A45}" type="datetime1">
              <a:t/>
            </a:fld>
          </a:p>
        </p:txBody>
      </p:sp>
      <p:sp>
        <p:nvSpPr>
          <p:cNvPr id="5" name="Foot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84EE-A0D2-8C72-9C61-5627CA2F6A03}" type="slidenum">
              <a:t>29</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Panoramic 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IgdAABhPQAABCEAABAAAAAmAAAACAAAAIGgAAAAAAAA"/>
              </a:ext>
            </a:extLst>
          </p:cNvSpPr>
          <p:nvPr>
            <p:ph type="title"/>
          </p:nvPr>
        </p:nvSpPr>
        <p:spPr>
          <a:xfrm>
            <a:off x="1154430" y="4800600"/>
            <a:ext cx="8823325" cy="566420"/>
          </a:xfrm>
        </p:spPr>
        <p:txBody>
          <a:bodyPr vert="horz" wrap="square" lIns="91440" tIns="45720" rIns="91440" bIns="45720" numCol="1" spcCol="215900" anchor="b">
            <a:prstTxWarp prst="textNoShape">
              <a:avLst/>
            </a:prstTxWarp>
          </a:bodyPr>
          <a:lstStyle>
            <a:lvl1pPr algn="l">
              <a:defRPr lang="en-us" sz="2395" b="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5_XvDLYxMAAAAlAAAAZQAAAC0AAAAAkAAAAEgAAACQAAAASAAAAAAAAAAAAAAAAAAAAAEAAABQAAAA9E9wsaIGoz8AAAAAAADwv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QAAAAAAAAAAAAAAAAAAAAEAAAAAAAAAOQAAAAAAAABQAAAAZAAAAGQAAAAAAAAAy8vLADkAAAAAAAAAUAAAAGQAAABkAAAAAAAAABcAAAAUAAAAAAAAAAAAAAD/fwAA/38AAAAAAAAJAAAABAAAAP///wAeAAAAaAAAAAAAAAAAAAAAAAAAAAAAAAAAAAAAECcAABAnAAAAAAAAAAAAAAAAAAAAAAAAAAAAAAAAAAAAAAAAAAAAAFAAAAAAAAAAwMD/AAAAAAAAAAAAAA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MvLywDAwP8Af39/AAAAAAAAAAAAAAAAAAAAAAAAAAAAIQAAABgAAAAUAAAAGgcAADgEAABhPQAAnRoAABAAAAAmAAAACAAAAAGhAAAA4OEB"/>
              </a:ext>
            </a:extLst>
          </p:cNvSpPr>
          <p:nvPr>
            <p:ph type="pic" idx="1"/>
          </p:nvPr>
        </p:nvSpPr>
        <p:spPr>
          <a:xfrm>
            <a:off x="1154430" y="685800"/>
            <a:ext cx="8823325" cy="3640455"/>
          </a:xfrm>
          <a:prstGeom prst="roundRect">
            <a:avLst>
              <a:gd name="adj" fmla="val 1858"/>
            </a:avLst>
          </a:prstGeom>
          <a:effectLst>
            <a:outerShdw blurRad="50800" dist="50800" dir="5400000" algn="tl">
              <a:srgbClr val="000000">
                <a:alpha val="43000"/>
              </a:srgbClr>
            </a:outerShdw>
          </a:effectLst>
        </p:spPr>
        <p:txBody>
          <a:bodyPr vert="horz" wrap="square" lIns="91440" tIns="45720" rIns="91440" bIns="45720" numCol="1" spcCol="215900" anchor="t">
            <a:prstTxWarp prst="textNoShape">
              <a:avLst/>
            </a:prstTxWarp>
          </a:bodyPr>
          <a:lstStyle>
            <a:lvl1pPr marL="0" indent="0" algn="ctr">
              <a:buNone/>
              <a:defRPr lang="en-us" sz="1600" cap="none"/>
            </a:lvl1pPr>
            <a:lvl2pPr marL="457200" indent="0">
              <a:buNone/>
              <a:defRPr lang="en-us" sz="1600" cap="none"/>
            </a:lvl2pPr>
            <a:lvl3pPr marL="914400" indent="0">
              <a:buNone/>
              <a:defRPr lang="en-us" sz="1600" cap="none"/>
            </a:lvl3pPr>
            <a:lvl4pPr marL="1370965" indent="0">
              <a:buNone/>
              <a:defRPr lang="en-us" sz="1600" cap="none"/>
            </a:lvl4pPr>
            <a:lvl5pPr marL="1828165" indent="0">
              <a:buNone/>
              <a:defRPr lang="en-us" sz="1600" cap="none"/>
            </a:lvl5pPr>
            <a:lvl6pPr marL="2285365" indent="0">
              <a:buNone/>
              <a:defRPr lang="en-us" sz="1600" cap="none"/>
            </a:lvl6pPr>
            <a:lvl7pPr marL="2742565" indent="0">
              <a:buNone/>
              <a:defRPr lang="en-us" sz="1600" cap="none"/>
            </a:lvl7pPr>
            <a:lvl8pPr marL="3199130" indent="0">
              <a:buNone/>
              <a:defRPr lang="en-us" sz="1600" cap="none"/>
            </a:lvl8pPr>
            <a:lvl9pPr marL="3656330" indent="0">
              <a:buNone/>
              <a:defRPr lang="en-us" sz="1600" cap="none"/>
            </a:lvl9pPr>
          </a:lstStyle>
          <a:p>
            <a:pPr>
              <a:defRPr lang="en-us"/>
            </a:pPr>
            <a:r>
              <a:t>Click icon to add picture</a:t>
            </a:r>
          </a:p>
        </p:txBody>
      </p:sp>
      <p:sp>
        <p:nvSpPr>
          <p:cNvPr id="4" name="Tex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AQhAABhPQAADiQAABAAAAAmAAAACAAAAAGgAAAAAAAA"/>
              </a:ext>
            </a:extLst>
          </p:cNvSpPr>
          <p:nvPr>
            <p:ph idx="2"/>
          </p:nvPr>
        </p:nvSpPr>
        <p:spPr>
          <a:xfrm>
            <a:off x="1154430" y="5367020"/>
            <a:ext cx="8823325" cy="494030"/>
          </a:xfrm>
        </p:spPr>
        <p:txBody>
          <a:bodyPr vert="horz" wrap="square" lIns="91440" tIns="45720" rIns="91440" bIns="45720" numCol="1" spcCol="215900" anchor="t">
            <a:prstTxWarp prst="textNoShape">
              <a:avLst/>
            </a:prstTxWarp>
          </a:bodyPr>
          <a:lstStyle>
            <a:lvl1pPr marL="0" indent="0">
              <a:buNone/>
              <a:defRPr lang="en-us" sz="1200" cap="none"/>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NDQ0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A971-3FD2-8C5F-9C61-C90AE72F6A9C}" type="datetime1">
              <a:t>8/23/2022</a:t>
            </a:fld>
          </a:p>
        </p:txBody>
      </p:sp>
      <p:sp>
        <p:nvSpPr>
          <p:cNvPr id="6" name="Foot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GBgY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87CB-85D2-8C71-9C61-7324C92F6A26}" type="slidenum">
              <a:t>‹#›</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Title and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MfH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OgIAABhPQAAGBUAABAAAAAmAAAACAAAAAGAAAAAAAAA"/>
              </a:ext>
            </a:extLst>
          </p:cNvSpPr>
          <p:nvPr>
            <p:ph type="title"/>
          </p:nvPr>
        </p:nvSpPr>
        <p:spPr>
          <a:xfrm>
            <a:off x="1154430" y="1447800"/>
            <a:ext cx="8823325" cy="1981200"/>
          </a:xfrm>
        </p:spPr>
        <p:txBody>
          <a:bodyPr/>
          <a:lstStyle>
            <a:lvl1pPr>
              <a:defRPr lang="en-us" sz="4795"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3"/>
          <p:cNvSpPr>
            <a:spLocks noGrp="1" noChangeArrowheads="1"/>
            <a:extLst>
              <a:ext uri="smNativeData">
                <pr:smNativeData xmlns:pr="smNativeData" xmlns="smNativeData" val="SMDATA_15_XvDLYx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NDQ0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IAWAABhPQAACCUAABAAAAAmAAAACAAAAIGgAAAAAAAA"/>
              </a:ext>
            </a:extLst>
          </p:cNvSpPr>
          <p:nvPr>
            <p:ph idx="2"/>
          </p:nvPr>
        </p:nvSpPr>
        <p:spPr>
          <a:xfrm>
            <a:off x="1154430" y="3657600"/>
            <a:ext cx="8823325" cy="2362200"/>
          </a:xfrm>
        </p:spPr>
        <p:txBody>
          <a:bodyPr vert="horz" wrap="square" lIns="91440" tIns="45720" rIns="91440" bIns="45720" numCol="1" spcCol="215900" anchor="ctr">
            <a:prstTxWarp prst="textNoShape">
              <a:avLst/>
            </a:prstTxWarp>
          </a:bodyPr>
          <a:lstStyle>
            <a:lvl1pPr marL="0" indent="0">
              <a:buNone/>
              <a:defRPr lang="en-us" sz="1795" cap="none"/>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D0BF-F1D2-8C26-9C61-07739E2F6A52}" type="datetime1">
              <a:t>8/23/2022</a:t>
            </a:fld>
          </a:p>
        </p:txBody>
      </p:sp>
      <p:sp>
        <p:nvSpPr>
          <p:cNvPr id="5" name="Foot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O/v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O7u7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9A0B-45D2-8C6C-9C61-B339D42F6AE6}" type="slidenum">
              <a:t>‹#›</a:t>
            </a:fld>
          </a:p>
        </p:txBody>
      </p:sp>
    </p:spTree>
  </p:cSld>
  <p:clrMapOvr>
    <a:masterClrMapping/>
  </p:clrMapOvr>
  <p:hf hdr="0" ftr="0"/>
</p:sldLayout>
</file>

<file path=ppt/slideLayouts/slideLayout1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Quot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wkAAOgIAADhOgAAMxcAABAAAAAmAAAACAAAAAGAAAAAAAAA"/>
              </a:ext>
            </a:extLst>
          </p:cNvSpPr>
          <p:nvPr>
            <p:ph type="title"/>
          </p:nvPr>
        </p:nvSpPr>
        <p:spPr>
          <a:xfrm>
            <a:off x="1574165" y="1447800"/>
            <a:ext cx="7997190" cy="2323465"/>
          </a:xfrm>
        </p:spPr>
        <p:txBody>
          <a:bodyPr/>
          <a:lstStyle>
            <a:lvl1pPr>
              <a:defRPr lang="en-us" sz="4795"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O/v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wsAADMXAACkOAAAThkAABAAAAAmAAAACAAAAD2gAAAAAAAA"/>
              </a:ext>
            </a:extLst>
          </p:cNvSpPr>
          <p:nvPr>
            <p:ph idx="14"/>
          </p:nvPr>
        </p:nvSpPr>
        <p:spPr>
          <a:xfrm>
            <a:off x="1929765" y="3771265"/>
            <a:ext cx="7277735" cy="342265"/>
          </a:xfrm>
        </p:spPr>
        <p:txBody>
          <a:bodyPr vert="horz" wrap="square" lIns="91440" tIns="45720" rIns="91440" bIns="45720" numCol="1" spcCol="215900" anchor="t">
            <a:prstTxWarp prst="textNoShape">
              <a:avLst/>
            </a:prstTxWarp>
          </a:bodyPr>
          <a:lstStyle>
            <a:lvl1pPr marL="0" indent="0">
              <a:buNone/>
              <a:defRPr lang="en-us" sz="1400" b="0" i="0" kern="1" cap="small">
                <a:solidFill>
                  <a:srgbClr val="8AD1D7"/>
                </a:solidFill>
                <a:latin typeface="Century Gothic" pitchFamily="2" charset="0"/>
                <a:ea typeface="Century Gothic" pitchFamily="2" charset="0"/>
                <a:cs typeface="Century Gothic" pitchFamily="2" charset="0"/>
              </a:defRPr>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marL="0" indent="0">
              <a:buNone/>
              <a:defRPr lang="en-us"/>
            </a:pPr>
            <a:r>
              <a:t>Click to edit Master text styles</a:t>
            </a:r>
          </a:p>
        </p:txBody>
      </p:sp>
      <p:sp>
        <p:nvSpPr>
          <p:cNvPr id="4" name="SlideText1"/>
          <p:cNvSpPr>
            <a:spLocks noGrp="1" noChangeArrowheads="1"/>
            <a:extLst>
              <a:ext uri="smNativeData">
                <pr:smNativeData xmlns:pr="smNativeData" xmlns="smNativeData" val="SMDATA_15_XvDLYx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MMaAABhPQAAEyUAABAAAAAmAAAACAAAAIGgAAAAAAAA"/>
              </a:ext>
            </a:extLst>
          </p:cNvSpPr>
          <p:nvPr>
            <p:ph idx="2"/>
          </p:nvPr>
        </p:nvSpPr>
        <p:spPr>
          <a:xfrm>
            <a:off x="1154430" y="4350385"/>
            <a:ext cx="8823325" cy="1676400"/>
          </a:xfrm>
        </p:spPr>
        <p:txBody>
          <a:bodyPr vert="horz" wrap="square" lIns="91440" tIns="45720" rIns="91440" bIns="45720" numCol="1" spcCol="215900" anchor="ctr">
            <a:prstTxWarp prst="textNoShape">
              <a:avLst/>
            </a:prstTxWarp>
          </a:bodyPr>
          <a:lstStyle>
            <a:lvl1pPr marL="0" indent="0">
              <a:buNone/>
              <a:defRPr lang="en-us" sz="1795" cap="none"/>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a:defRPr lang="en-us"/>
            </a:pPr>
            <a:r>
              <a:t>Click to edit Master text styles</a:t>
            </a:r>
          </a:p>
        </p:txBody>
      </p:sp>
      <p:sp>
        <p:nvSpPr>
          <p:cNvPr id="5" name="Date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819A-D4D2-8C77-9C61-2222CF2F6A77}" type="datetime1">
              <a:t>8/23/2022</a:t>
            </a:fld>
          </a:p>
        </p:txBody>
      </p:sp>
      <p:sp>
        <p:nvSpPr>
          <p:cNvPr id="6" name="Foot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7" name="Slide Numb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9CDD-93D2-8C6A-9C61-653FD22F6A30}" type="slidenum">
              <a:t>‹#›</a:t>
            </a:fld>
          </a:p>
        </p:txBody>
      </p:sp>
      <p:sp>
        <p:nvSpPr>
          <p:cNvPr id="8" name="TextBox 11"/>
          <p:cNvSpPr>
            <a:extLst>
              <a:ext uri="smNativeData">
                <pr:smNativeData xmlns:pr="smNativeData" xmlns="smNativeData" val="SMDATA_15_XvDL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hgUAAPoFAAB1CgAAGBIAABAgAAAmAAAACAAAAP//////////"/>
              </a:ext>
            </a:extLst>
          </p:cNvSpPr>
          <p:nvPr/>
        </p:nvSpPr>
        <p:spPr>
          <a:xfrm>
            <a:off x="897890" y="971550"/>
            <a:ext cx="802005" cy="1969770"/>
          </a:xfrm>
          <a:prstGeom prst="rect">
            <a:avLst/>
          </a:prstGeom>
          <a:noFill/>
          <a:ln>
            <a:noFill/>
          </a:ln>
          <a:effectLst/>
        </p:spPr>
        <p:txBody>
          <a:bodyPr vert="horz" wrap="square" lIns="91440" tIns="45720" rIns="91440" bIns="45720" numCol="1" spcCol="215900" anchor="t"/>
          <a:lstStyle>
            <a:lvl1pPr algn="r">
              <a:defRPr lang="en-us" sz="12200" b="0" i="0" cap="none">
                <a:solidFill>
                  <a:srgbClr val="8AD1D7"/>
                </a:solidFill>
                <a:latin typeface="Arial" pitchFamily="2" charset="0"/>
                <a:ea typeface="Century Gothic" pitchFamily="2" charset="0"/>
                <a:cs typeface="Century Gothic" pitchFamily="2"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us" cap="none"/>
              <a:t>“</a:t>
            </a:r>
            <a:endParaRPr lang="en-us" cap="none"/>
          </a:p>
        </p:txBody>
      </p:sp>
      <p:sp>
        <p:nvSpPr>
          <p:cNvPr id="9" name="TextBox 14"/>
          <p:cNvSpPr>
            <a:extLst>
              <a:ext uri="smNativeData">
                <pr:smNativeData xmlns:pr="smNativeData" xmlns="smNativeData" val="SMDATA_15_XvDL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YjkAABQQAABQPgAAMhwAABAgAAAmAAAACAAAAP//////////"/>
              </a:ext>
            </a:extLst>
          </p:cNvSpPr>
          <p:nvPr/>
        </p:nvSpPr>
        <p:spPr>
          <a:xfrm>
            <a:off x="9328150" y="2613660"/>
            <a:ext cx="801370" cy="1969770"/>
          </a:xfrm>
          <a:prstGeom prst="rect">
            <a:avLst/>
          </a:prstGeom>
          <a:noFill/>
          <a:ln>
            <a:noFill/>
          </a:ln>
          <a:effectLst/>
        </p:spPr>
        <p:txBody>
          <a:bodyPr vert="horz" wrap="square" lIns="91440" tIns="45720" rIns="91440" bIns="45720" numCol="1" spcCol="215900" anchor="t"/>
          <a:lstStyle>
            <a:lvl1pPr algn="r">
              <a:defRPr lang="en-us" sz="12200" b="0" i="0" cap="none">
                <a:solidFill>
                  <a:srgbClr val="8AD1D7"/>
                </a:solidFill>
                <a:latin typeface="Arial" pitchFamily="2" charset="0"/>
                <a:ea typeface="Century Gothic" pitchFamily="2" charset="0"/>
                <a:cs typeface="Century Gothic" pitchFamily="2"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us" cap="none"/>
              <a:t>”</a:t>
            </a:r>
            <a:endParaRPr lang="en-us" cap="none"/>
          </a:p>
        </p:txBody>
      </p:sp>
    </p:spTree>
  </p:cSld>
  <p:clrMapOvr>
    <a:masterClrMapping/>
  </p:clrMapOvr>
  <p:hf hdr="0" ftr="0"/>
</p:sldLayout>
</file>

<file path=ppt/slideLayouts/slideLayout1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O7u7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DgTAABhPQAAYx0AABAAAAAmAAAACAAAAIGAAAAAAAAA"/>
              </a:ext>
            </a:extLst>
          </p:cNvSpPr>
          <p:nvPr>
            <p:ph type="title"/>
          </p:nvPr>
        </p:nvSpPr>
        <p:spPr>
          <a:xfrm>
            <a:off x="1154430" y="3124200"/>
            <a:ext cx="8823325" cy="1652905"/>
          </a:xfrm>
        </p:spPr>
        <p:txBody>
          <a:bodyPr vert="horz" wrap="square" lIns="91440" tIns="45720" rIns="91440" bIns="45720" numCol="1" spcCol="215900" anchor="b">
            <a:prstTxWarp prst="textNoShape">
              <a:avLst/>
            </a:prstTxWarp>
          </a:bodyPr>
          <a:lstStyle>
            <a:lvl1pPr algn="l">
              <a:defRPr lang="en-us" sz="3995" b="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GMdAABhPQAAriIAABAAAAAmAAAACAAAAAGAAAAAAAAA"/>
              </a:ext>
            </a:extLst>
          </p:cNvSpPr>
          <p:nvPr>
            <p:ph idx="1"/>
          </p:nvPr>
        </p:nvSpPr>
        <p:spPr>
          <a:xfrm>
            <a:off x="1154430" y="4777105"/>
            <a:ext cx="8823325" cy="860425"/>
          </a:xfrm>
        </p:spPr>
        <p:txBody>
          <a:bodyPr/>
          <a:lstStyle>
            <a:lvl1pPr marL="0" indent="0" algn="l">
              <a:buNone/>
              <a:defRPr lang="en-us" sz="1995" cap="none">
                <a:solidFill>
                  <a:srgbClr val="8AD1D7"/>
                </a:solidFill>
              </a:defRPr>
            </a:lvl1pPr>
            <a:lvl2pPr marL="457200" indent="0">
              <a:buNone/>
              <a:defRPr lang="en-us" sz="1795" cap="none">
                <a:solidFill>
                  <a:srgbClr val="FFFFFF"/>
                </a:solidFill>
              </a:defRPr>
            </a:lvl2pPr>
            <a:lvl3pPr marL="914400" indent="0">
              <a:buNone/>
              <a:defRPr lang="en-us" sz="1600" cap="none">
                <a:solidFill>
                  <a:srgbClr val="FFFFFF"/>
                </a:solidFill>
              </a:defRPr>
            </a:lvl3pPr>
            <a:lvl4pPr marL="1370965" indent="0">
              <a:buNone/>
              <a:defRPr lang="en-us" sz="1400" cap="none">
                <a:solidFill>
                  <a:srgbClr val="FFFFFF"/>
                </a:solidFill>
              </a:defRPr>
            </a:lvl4pPr>
            <a:lvl5pPr marL="1828165" indent="0">
              <a:buNone/>
              <a:defRPr lang="en-us" sz="1400" cap="none">
                <a:solidFill>
                  <a:srgbClr val="FFFFFF"/>
                </a:solidFill>
              </a:defRPr>
            </a:lvl5pPr>
            <a:lvl6pPr marL="2285365" indent="0">
              <a:buNone/>
              <a:defRPr lang="en-us" sz="1400" cap="none">
                <a:solidFill>
                  <a:srgbClr val="FFFFFF"/>
                </a:solidFill>
              </a:defRPr>
            </a:lvl6pPr>
            <a:lvl7pPr marL="2742565" indent="0">
              <a:buNone/>
              <a:defRPr lang="en-us" sz="1400" cap="none">
                <a:solidFill>
                  <a:srgbClr val="FFFFFF"/>
                </a:solidFill>
              </a:defRPr>
            </a:lvl7pPr>
            <a:lvl8pPr marL="3199130" indent="0">
              <a:buNone/>
              <a:defRPr lang="en-us" sz="1400" cap="none">
                <a:solidFill>
                  <a:srgbClr val="FFFFFF"/>
                </a:solidFill>
              </a:defRPr>
            </a:lvl8pPr>
            <a:lvl9pPr marL="3656330" indent="0">
              <a:buNone/>
              <a:defRPr lang="en-us" sz="1400" cap="none">
                <a:solidFill>
                  <a:srgbClr val="FFFFFF"/>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GBgY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B928-66D2-8C4F-9C61-901AF72F6AC5}" type="datetime1">
              <a:t>8/23/2022</a:t>
            </a:fld>
          </a:p>
        </p:txBody>
      </p:sp>
      <p:sp>
        <p:nvSpPr>
          <p:cNvPr id="5" name="Foot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MfH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DC82-CCD2-8C2A-9C61-3A7F922F6A6F}" type="slidenum">
              <a:t>‹#›</a:t>
            </a:fld>
          </a:p>
        </p:txBody>
      </p:sp>
    </p:spTree>
  </p:cSld>
  <p:clrMapOvr>
    <a:masterClrMapping/>
  </p:clrMapOvr>
  <p:hf hdr="0" ftr="0"/>
</p:sldLayout>
</file>

<file path=ppt/slideLayouts/slideLayout1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3 Colum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MfH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CAAAAAAAAA"/>
              </a:ext>
            </a:extLst>
          </p:cNvSpPr>
          <p:nvPr>
            <p:ph type="title"/>
          </p:nvPr>
        </p:nvSpPr>
        <p:spPr/>
        <p:txBody>
          <a:bodyPr/>
          <a:lstStyle>
            <a:lvl1pPr>
              <a:defRPr lang="en-us" sz="4195"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Ken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QMAADAMAAAEFgAAuw8AABAAAAAmAAAACAAAAIGgAAAAAAAA"/>
              </a:ext>
            </a:extLst>
          </p:cNvSpPr>
          <p:nvPr>
            <p:ph idx="1"/>
          </p:nvPr>
        </p:nvSpPr>
        <p:spPr>
          <a:xfrm>
            <a:off x="633095" y="1981200"/>
            <a:ext cx="2945765"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Click to edit Master text styles</a:t>
            </a:r>
          </a:p>
        </p:txBody>
      </p:sp>
      <p:sp>
        <p:nvSpPr>
          <p:cNvPr id="4" name="Tex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wQAAGgQAAAEFgAAfSYAABAAAAAmAAAACAAAAAGgAAAAAAAA"/>
              </a:ext>
            </a:extLst>
          </p:cNvSpPr>
          <p:nvPr>
            <p:ph idx="15"/>
          </p:nvPr>
        </p:nvSpPr>
        <p:spPr>
          <a:xfrm>
            <a:off x="652145" y="2667000"/>
            <a:ext cx="2926715" cy="3589655"/>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a:defRPr lang="en-us"/>
            </a:pPr>
            <a:r>
              <a:t>Click to edit Master text styles</a:t>
            </a:r>
          </a:p>
        </p:txBody>
      </p:sp>
      <p:sp>
        <p:nvSpPr>
          <p:cNvPr id="5" name="SlideText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O7u7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4hcAADAMAADxKQAAuw8AABAAAAAmAAAACAAAAIGgAAAAAAAA"/>
              </a:ext>
            </a:extLst>
          </p:cNvSpPr>
          <p:nvPr>
            <p:ph idx="3"/>
          </p:nvPr>
        </p:nvSpPr>
        <p:spPr>
          <a:xfrm>
            <a:off x="3882390" y="1981200"/>
            <a:ext cx="2935605"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Click to edit Master text styles</a:t>
            </a:r>
          </a:p>
        </p:txBody>
      </p:sp>
      <p:sp>
        <p:nvSpPr>
          <p:cNvPr id="6" name="SlideText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MfH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hcAAGgQAADxKQAAfSYAABAAAAAmAAAACAAAAAGgAAAAAAAA"/>
              </a:ext>
            </a:extLst>
          </p:cNvSpPr>
          <p:nvPr>
            <p:ph idx="16"/>
          </p:nvPr>
        </p:nvSpPr>
        <p:spPr>
          <a:xfrm>
            <a:off x="3872230" y="2667000"/>
            <a:ext cx="2945765" cy="3589655"/>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a:defRPr lang="en-us"/>
            </a:pPr>
            <a:r>
              <a:t>Click to edit Master text styles</a:t>
            </a:r>
          </a:p>
        </p:txBody>
      </p:sp>
      <p:sp>
        <p:nvSpPr>
          <p:cNvPr id="7" name="Text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GBgY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SsAADAMAADZPQAAuw8AABAAAAAmAAAACAAAAIGgAAAAAAAA"/>
              </a:ext>
            </a:extLst>
          </p:cNvSpPr>
          <p:nvPr>
            <p:ph idx="13"/>
          </p:nvPr>
        </p:nvSpPr>
        <p:spPr>
          <a:xfrm>
            <a:off x="7122795" y="1981200"/>
            <a:ext cx="293116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Click to edit Master text styles</a:t>
            </a:r>
          </a:p>
        </p:txBody>
      </p:sp>
      <p:sp>
        <p:nvSpPr>
          <p:cNvPr id="8" name="Tex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O7u7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SsAAGgQAADZPQAAfSYAABAAAAAmAAAACAAAAAGgAAAAAAAA"/>
              </a:ext>
            </a:extLst>
          </p:cNvSpPr>
          <p:nvPr>
            <p:ph idx="17"/>
          </p:nvPr>
        </p:nvSpPr>
        <p:spPr>
          <a:xfrm>
            <a:off x="7122795" y="2667000"/>
            <a:ext cx="2931160" cy="3589655"/>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a:defRPr lang="en-us"/>
            </a:pPr>
            <a:r>
              <a:t>Click to edit Master text styles</a:t>
            </a:r>
          </a:p>
        </p:txBody>
      </p:sp>
      <p:sp>
        <p:nvSpPr>
          <p:cNvPr id="9" name="Straight Connector 16"/>
          <p:cNvSpPr>
            <a:extLst>
              <a:ext uri="smNativeData">
                <pr:smNativeData xmlns:pr="smNativeData" xmlns="smNativeData" val="SMDATA_15_XvDLYx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IrR1wAUAAAAAQAAACMAAAAjAAAAIw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P///wAeAAAAaAAAAAAAAAAAAAAAAAAAAAAAAAAAAAAAECcAABAnAAAAAAAAAAAAAAAAAAAAAAAAAAAAAAAAAAA8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IrR1wD///8C////AgAAAADAwP8Af39/AAAAAAAAAAAAAAAAAAAAAAAAAAAAIQAAABgAAAAUAAAA6hYAACANAADqFgAAgCUAABAAAAAmAAAACAAAAP//////////"/>
              </a:ext>
            </a:extLst>
          </p:cNvSpPr>
          <p:nvPr/>
        </p:nvSpPr>
        <p:spPr>
          <a:xfrm>
            <a:off x="3724910" y="2133600"/>
            <a:ext cx="0" cy="3962400"/>
          </a:xfrm>
          <a:prstGeom prst="line">
            <a:avLst/>
          </a:prstGeom>
          <a:noFill/>
          <a:ln w="12700" cap="flat" cmpd="sng" algn="ctr">
            <a:solidFill>
              <a:srgbClr val="8AD1D7">
                <a:alpha val="40000"/>
              </a:srgbClr>
            </a:solidFill>
            <a:prstDash val="solid"/>
            <a:headEnd type="none"/>
            <a:tailEnd type="none"/>
          </a:ln>
          <a:effectLst/>
        </p:spPr>
      </p:sp>
      <p:sp>
        <p:nvSpPr>
          <p:cNvPr id="10" name="Straight Connector 17"/>
          <p:cNvSpPr>
            <a:extLst>
              <a:ext uri="smNativeData">
                <pr:smNativeData xmlns:pr="smNativeData" xmlns="smNativeData" val="SMDATA_15_XvDLYx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IrR1wAUAAAAAQAAACMAAAAjAAAAIw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MfHx/8eAAAAaAAAAAAAAAAAAAAAAAAAAAAAAAAAAAAAECcAABAnAAAAAAAAAAAAAAAAAAAAAAAAAAAAAAAAAAA8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IrR1wD///8C////AgAAAADAwP8Af39/AAAAAAAAAAAAAAAAAAAAAAAAAAAAIQAAABgAAAAUAAAA0SoAACANAADRKgAAhyUAABAAAAAmAAAACAAAAP//////////"/>
              </a:ext>
            </a:extLst>
          </p:cNvSpPr>
          <p:nvPr/>
        </p:nvSpPr>
        <p:spPr>
          <a:xfrm>
            <a:off x="6960235" y="2133600"/>
            <a:ext cx="0" cy="3966845"/>
          </a:xfrm>
          <a:prstGeom prst="line">
            <a:avLst/>
          </a:prstGeom>
          <a:noFill/>
          <a:ln w="12700" cap="flat" cmpd="sng" algn="ctr">
            <a:solidFill>
              <a:srgbClr val="8AD1D7">
                <a:alpha val="40000"/>
              </a:srgbClr>
            </a:solidFill>
            <a:prstDash val="solid"/>
            <a:headEnd type="none"/>
            <a:tailEnd type="none"/>
          </a:ln>
          <a:effectLst/>
        </p:spPr>
      </p:sp>
      <p:sp>
        <p:nvSpPr>
          <p:cNvPr id="11" name="Date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8A05-4BD2-8C7C-9C61-BD29C42F6AE8}" type="datetime1">
              <a:t>8/23/2022</a:t>
            </a:fld>
          </a:p>
        </p:txBody>
      </p:sp>
      <p:sp>
        <p:nvSpPr>
          <p:cNvPr id="12" name="Foot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NDQ0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13" name="Slide Numb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D002-4CD2-8C26-9C61-BA739E2F6AEF}" type="slidenum">
              <a:t>‹#›</a:t>
            </a:fld>
          </a:p>
        </p:txBody>
      </p:sp>
    </p:spTree>
  </p:cSld>
  <p:clrMapOvr>
    <a:masterClrMapping/>
  </p:clrMapOvr>
  <p:hf hdr="0" ftr="0"/>
</p:sldLayout>
</file>

<file path=ppt/slideLayouts/slideLayout1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3 Picture Colum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MfH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CAAAAAAAAA"/>
              </a:ext>
            </a:extLst>
          </p:cNvSpPr>
          <p:nvPr>
            <p:ph type="title"/>
          </p:nvPr>
        </p:nvSpPr>
        <p:spPr/>
        <p:txBody>
          <a:bodyPr/>
          <a:lstStyle>
            <a:lvl1pPr>
              <a:defRPr lang="en-us" sz="4195"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wQAACYaAAAYFgAAsh0AABAAAAAmAAAACAAAAIGgAAAAAAAA"/>
              </a:ext>
            </a:extLst>
          </p:cNvSpPr>
          <p:nvPr>
            <p:ph idx="1"/>
          </p:nvPr>
        </p:nvSpPr>
        <p:spPr>
          <a:xfrm>
            <a:off x="652145" y="4250690"/>
            <a:ext cx="2939415" cy="576580"/>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Click to edit Master text styles</a:t>
            </a:r>
          </a:p>
        </p:txBody>
      </p:sp>
      <p:sp>
        <p:nvSpPr>
          <p:cNvPr id="4" name="Picture Placeholder 2"/>
          <p:cNvSpPr>
            <a:spLocks noGrp="1" noChangeArrowheads="1"/>
            <a:extLst>
              <a:ext uri="smNativeData">
                <pr:smNativeData xmlns:pr="smNativeData" xmlns="smNativeData" val="SMDATA_15_XvDLYxMAAAAlAAAAZQAAAC0AAAAAkAAAAEgAAACQAAAASAAAAAAAAAAAAAAAAAAAAAEAAABQAAAA9E9wsaIGoz8AAAAAAADwv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QAAAAAAAAAAAAAAAAAAAAEAAAAAAAAAOQAAAAAAAABQAAAAZAAAAGQAAAAAAAAAy8vLADkAAAAAAAAAUAAAAGQAAABkAAAAAAAAABcAAAAUAAAAAAAAAAAAAAD/fwAA/38AAAAAAAAJAAAABAAAAO7u7v8eAAAAaAAAAAAAAAAAAAAAAAAAAAAAAAAAAAAAECcAABAnAAAAAAAAAAAAAAAAAAAAAAAAAAAAAAAAAAAAAAAAAAAAAFAAAAAAAAAAwMD/AAAAAAAAAAAAAA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MvLywDAwP8Af39/AAAAAAAAAAAAAAAAAAAAAAAAAAAAIQAAABgAAAAUAAAAAwQAAJgNAAAYFgAA+BYAABAAAAAmAAAACAAAAAGhAAAA4OEB"/>
              </a:ext>
            </a:extLst>
          </p:cNvSpPr>
          <p:nvPr>
            <p:ph type="pic" idx="15"/>
          </p:nvPr>
        </p:nvSpPr>
        <p:spPr>
          <a:xfrm>
            <a:off x="652145" y="2209800"/>
            <a:ext cx="2939415" cy="1524000"/>
          </a:xfrm>
          <a:prstGeom prst="roundRect">
            <a:avLst>
              <a:gd name="adj" fmla="val 1858"/>
            </a:avLst>
          </a:prstGeom>
          <a:effectLst>
            <a:outerShdw blurRad="50800" dist="50800" dir="5400000" algn="tl">
              <a:srgbClr val="000000">
                <a:alpha val="43000"/>
              </a:srgbClr>
            </a:outerShdw>
          </a:effectLst>
        </p:spPr>
        <p:txBody>
          <a:bodyPr vert="horz" wrap="square" lIns="91440" tIns="45720" rIns="91440" bIns="45720" numCol="1" spcCol="215900" anchor="t">
            <a:prstTxWarp prst="textNoShape">
              <a:avLst/>
            </a:prstTxWarp>
          </a:bodyPr>
          <a:lstStyle>
            <a:lvl1pPr marL="0" indent="0" algn="ctr">
              <a:buNone/>
              <a:defRPr lang="en-us" sz="1600" cap="none"/>
            </a:lvl1pPr>
            <a:lvl2pPr marL="457200" indent="0">
              <a:buNone/>
              <a:defRPr lang="en-us" sz="1600" cap="none"/>
            </a:lvl2pPr>
            <a:lvl3pPr marL="914400" indent="0">
              <a:buNone/>
              <a:defRPr lang="en-us" sz="1600" cap="none"/>
            </a:lvl3pPr>
            <a:lvl4pPr marL="1370965" indent="0">
              <a:buNone/>
              <a:defRPr lang="en-us" sz="1600" cap="none"/>
            </a:lvl4pPr>
            <a:lvl5pPr marL="1828165" indent="0">
              <a:buNone/>
              <a:defRPr lang="en-us" sz="1600" cap="none"/>
            </a:lvl5pPr>
            <a:lvl6pPr marL="2285365" indent="0">
              <a:buNone/>
              <a:defRPr lang="en-us" sz="1600" cap="none"/>
            </a:lvl6pPr>
            <a:lvl7pPr marL="2742565" indent="0">
              <a:buNone/>
              <a:defRPr lang="en-us" sz="1600" cap="none"/>
            </a:lvl7pPr>
            <a:lvl8pPr marL="3199130" indent="0">
              <a:buNone/>
              <a:defRPr lang="en-us" sz="1600" cap="none"/>
            </a:lvl8pPr>
            <a:lvl9pPr marL="3656330" indent="0">
              <a:buNone/>
              <a:defRPr lang="en-us" sz="1600" cap="none"/>
            </a:lvl9pPr>
          </a:lstStyle>
          <a:p>
            <a:pPr>
              <a:defRPr lang="en-us"/>
            </a:pPr>
            <a:r>
              <a:t>Click icon to add picture</a:t>
            </a:r>
          </a:p>
        </p:txBody>
      </p:sp>
      <p:sp>
        <p:nvSpPr>
          <p:cNvPr id="5" name="Tex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GBgY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wQAALIdAAAYFgAAwCEAABAAAAAmAAAACAAAAAGgAAAAAAAA"/>
              </a:ext>
            </a:extLst>
          </p:cNvSpPr>
          <p:nvPr>
            <p:ph idx="18"/>
          </p:nvPr>
        </p:nvSpPr>
        <p:spPr>
          <a:xfrm>
            <a:off x="652145" y="4827270"/>
            <a:ext cx="2939415" cy="659130"/>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a:defRPr lang="en-us"/>
            </a:pPr>
            <a:r>
              <a:t>Click to edit Master text styles</a:t>
            </a:r>
          </a:p>
        </p:txBody>
      </p:sp>
      <p:sp>
        <p:nvSpPr>
          <p:cNvPr id="6" name="SlideText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6xcAACYaAADxKQAAsh0AABAAAAAmAAAACAAAAIGgAAAAAAAA"/>
              </a:ext>
            </a:extLst>
          </p:cNvSpPr>
          <p:nvPr>
            <p:ph idx="3"/>
          </p:nvPr>
        </p:nvSpPr>
        <p:spPr>
          <a:xfrm>
            <a:off x="3888105" y="4250690"/>
            <a:ext cx="2929890" cy="576580"/>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Click to edit Master text styles</a:t>
            </a:r>
          </a:p>
        </p:txBody>
      </p:sp>
      <p:sp>
        <p:nvSpPr>
          <p:cNvPr id="7" name="Picture Placeholder 2"/>
          <p:cNvSpPr>
            <a:spLocks noGrp="1" noChangeArrowheads="1"/>
            <a:extLst>
              <a:ext uri="smNativeData">
                <pr:smNativeData xmlns:pr="smNativeData" xmlns="smNativeData" val="SMDATA_15_XvDLYxMAAAAlAAAAZQAAAC0AAAAAkAAAAEgAAACQAAAASAAAAAAAAAAAAAAAAAAAAAEAAABQAAAA9E9wsaIGoz8AAAAAAADwv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QAAAAAAAAAAAAAAAAAAAAEAAAAAAAAAOQAAAAAAAABQAAAAZAAAAGQAAAAAAAAAy8vLADkAAAAAAAAAUAAAAGQAAABkAAAAAAAAABcAAAAUAAAAAAAAAAAAAAD/fwAA/38AAAAAAAAJAAAABAAAANDQ0P8eAAAAaAAAAAAAAAAAAAAAAAAAAAAAAAAAAAAAECcAABAnAAAAAAAAAAAAAAAAAAAAAAAAAAAAAAAAAAAAAAAAAAAAAFAAAAAAAAAAwMD/AAAAAAAAAAAAAA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MvLywDAwP8Af39/AAAAAAAAAAAAAAAAAAAAAAAAAAAAIQAAABgAAAAUAAAA6xcAAJgNAADxKQAA+BYAABAAAAAmAAAACAAAAAGhAAAA4OEB"/>
              </a:ext>
            </a:extLst>
          </p:cNvSpPr>
          <p:nvPr>
            <p:ph type="pic" idx="21"/>
          </p:nvPr>
        </p:nvSpPr>
        <p:spPr>
          <a:xfrm>
            <a:off x="3888105" y="2209800"/>
            <a:ext cx="2929890" cy="1524000"/>
          </a:xfrm>
          <a:prstGeom prst="roundRect">
            <a:avLst>
              <a:gd name="adj" fmla="val 1858"/>
            </a:avLst>
          </a:prstGeom>
          <a:effectLst>
            <a:outerShdw blurRad="50800" dist="50800" dir="5400000" algn="tl">
              <a:srgbClr val="000000">
                <a:alpha val="43000"/>
              </a:srgbClr>
            </a:outerShdw>
          </a:effectLst>
        </p:spPr>
        <p:txBody>
          <a:bodyPr vert="horz" wrap="square" lIns="91440" tIns="45720" rIns="91440" bIns="45720" numCol="1" spcCol="215900" anchor="t">
            <a:prstTxWarp prst="textNoShape">
              <a:avLst/>
            </a:prstTxWarp>
          </a:bodyPr>
          <a:lstStyle>
            <a:lvl1pPr marL="0" indent="0" algn="ctr">
              <a:buNone/>
              <a:defRPr lang="en-us" sz="1600" cap="none"/>
            </a:lvl1pPr>
            <a:lvl2pPr marL="457200" indent="0">
              <a:buNone/>
              <a:defRPr lang="en-us" sz="1600" cap="none"/>
            </a:lvl2pPr>
            <a:lvl3pPr marL="914400" indent="0">
              <a:buNone/>
              <a:defRPr lang="en-us" sz="1600" cap="none"/>
            </a:lvl3pPr>
            <a:lvl4pPr marL="1370965" indent="0">
              <a:buNone/>
              <a:defRPr lang="en-us" sz="1600" cap="none"/>
            </a:lvl4pPr>
            <a:lvl5pPr marL="1828165" indent="0">
              <a:buNone/>
              <a:defRPr lang="en-us" sz="1600" cap="none"/>
            </a:lvl5pPr>
            <a:lvl6pPr marL="2285365" indent="0">
              <a:buNone/>
              <a:defRPr lang="en-us" sz="1600" cap="none"/>
            </a:lvl6pPr>
            <a:lvl7pPr marL="2742565" indent="0">
              <a:buNone/>
              <a:defRPr lang="en-us" sz="1600" cap="none"/>
            </a:lvl7pPr>
            <a:lvl8pPr marL="3199130" indent="0">
              <a:buNone/>
              <a:defRPr lang="en-us" sz="1600" cap="none"/>
            </a:lvl8pPr>
            <a:lvl9pPr marL="3656330" indent="0">
              <a:buNone/>
              <a:defRPr lang="en-us" sz="1600" cap="none"/>
            </a:lvl9pPr>
          </a:lstStyle>
          <a:p>
            <a:pPr>
              <a:defRPr lang="en-us"/>
            </a:pPr>
            <a:r>
              <a:t>Click icon to add picture</a:t>
            </a:r>
          </a:p>
        </p:txBody>
      </p:sp>
      <p:sp>
        <p:nvSpPr>
          <p:cNvPr id="8" name="Tex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O7u7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6RcAALIdAAD1KQAAwCEAABAAAAAmAAAACAAAAAGgAAAAAAAA"/>
              </a:ext>
            </a:extLst>
          </p:cNvSpPr>
          <p:nvPr>
            <p:ph idx="19"/>
          </p:nvPr>
        </p:nvSpPr>
        <p:spPr>
          <a:xfrm>
            <a:off x="3886835" y="4827270"/>
            <a:ext cx="2933700" cy="659130"/>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a:defRPr lang="en-us"/>
            </a:pPr>
            <a:r>
              <a:t>Click to edit Master text styles</a:t>
            </a:r>
          </a:p>
        </p:txBody>
      </p:sp>
      <p:sp>
        <p:nvSpPr>
          <p:cNvPr id="9" name="Text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SsAACYaAADZPQAAsh0AABAAAAAmAAAACAAAAIGgAAAAAAAA"/>
              </a:ext>
            </a:extLst>
          </p:cNvSpPr>
          <p:nvPr>
            <p:ph idx="13"/>
          </p:nvPr>
        </p:nvSpPr>
        <p:spPr>
          <a:xfrm>
            <a:off x="7122795" y="4250690"/>
            <a:ext cx="2931160" cy="576580"/>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Click to edit Master text styles</a:t>
            </a:r>
          </a:p>
        </p:txBody>
      </p:sp>
      <p:sp>
        <p:nvSpPr>
          <p:cNvPr id="10" name="Object1"/>
          <p:cNvSpPr>
            <a:spLocks noGrp="1" noChangeArrowheads="1"/>
            <a:extLst>
              <a:ext uri="smNativeData">
                <pr:smNativeData xmlns:pr="smNativeData" xmlns="smNativeData" val="SMDATA_15_XvDLYxMAAAAlAAAAZQAAAC0AAAAAkAAAAEgAAACQAAAASAAAAAAAAAAAAAAAAAAAAAEAAABQAAAA9E9wsaIGoz8AAAAAAADwv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QAAAAAAAAAAAAAAAAAAAAEAAAAAAAAAOQAAAAAAAABQAAAAZAAAAGQAAAAAAAAAy8vLADkAAAAAAAAAUAAAAGQAAABkAAAAAAAAABcAAAAUAAAAAAAAAAAAAAD/fwAA/38AAAAAAAAJAAAABAAAAP///wAeAAAAaAAAAAAAAAAAAAAAAAAAAAAAAAAAAAAAECcAABAnAAAAAAAAAAAAAAAAAAAAAAAAAAAAAAAAAAAAAAAAAAAAAFAAAAAAAAAAwMD/AAAAAAAAAAAAAA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MvLywDAwP8Af39/AAAAAAAAAAAAAAAAAAAAAAAAAAAAIQAAABgAAAAUAAAA0SsAAJgNAADZPQAA+BYAABAAAAAmAAAACAAAAAGhAAAA4OEB"/>
              </a:ext>
            </a:extLst>
          </p:cNvSpPr>
          <p:nvPr>
            <p:ph type="pic" idx="22"/>
          </p:nvPr>
        </p:nvSpPr>
        <p:spPr>
          <a:xfrm>
            <a:off x="7122795" y="2209800"/>
            <a:ext cx="2931160" cy="1524000"/>
          </a:xfrm>
          <a:prstGeom prst="roundRect">
            <a:avLst>
              <a:gd name="adj" fmla="val 1858"/>
            </a:avLst>
          </a:prstGeom>
          <a:effectLst>
            <a:outerShdw blurRad="50800" dist="50800" dir="5400000" algn="tl">
              <a:srgbClr val="000000">
                <a:alpha val="43000"/>
              </a:srgbClr>
            </a:outerShdw>
          </a:effectLst>
        </p:spPr>
        <p:txBody>
          <a:bodyPr vert="horz" wrap="square" lIns="91440" tIns="45720" rIns="91440" bIns="45720" numCol="1" spcCol="215900" anchor="t">
            <a:prstTxWarp prst="textNoShape">
              <a:avLst/>
            </a:prstTxWarp>
          </a:bodyPr>
          <a:lstStyle>
            <a:lvl1pPr marL="0" indent="0" algn="ctr">
              <a:buNone/>
              <a:defRPr lang="en-us" sz="1600" cap="none"/>
            </a:lvl1pPr>
            <a:lvl2pPr marL="457200" indent="0">
              <a:buNone/>
              <a:defRPr lang="en-us" sz="1600" cap="none"/>
            </a:lvl2pPr>
            <a:lvl3pPr marL="914400" indent="0">
              <a:buNone/>
              <a:defRPr lang="en-us" sz="1600" cap="none"/>
            </a:lvl3pPr>
            <a:lvl4pPr marL="1370965" indent="0">
              <a:buNone/>
              <a:defRPr lang="en-us" sz="1600" cap="none"/>
            </a:lvl4pPr>
            <a:lvl5pPr marL="1828165" indent="0">
              <a:buNone/>
              <a:defRPr lang="en-us" sz="1600" cap="none"/>
            </a:lvl5pPr>
            <a:lvl6pPr marL="2285365" indent="0">
              <a:buNone/>
              <a:defRPr lang="en-us" sz="1600" cap="none"/>
            </a:lvl6pPr>
            <a:lvl7pPr marL="2742565" indent="0">
              <a:buNone/>
              <a:defRPr lang="en-us" sz="1600" cap="none"/>
            </a:lvl7pPr>
            <a:lvl8pPr marL="3199130" indent="0">
              <a:buNone/>
              <a:defRPr lang="en-us" sz="1600" cap="none"/>
            </a:lvl8pPr>
            <a:lvl9pPr marL="3656330" indent="0">
              <a:buNone/>
              <a:defRPr lang="en-us" sz="1600" cap="none"/>
            </a:lvl9pPr>
          </a:lstStyle>
          <a:p>
            <a:pPr>
              <a:defRPr lang="en-us"/>
            </a:pPr>
            <a:r>
              <a:t>Click icon to add picture</a:t>
            </a:r>
          </a:p>
        </p:txBody>
      </p:sp>
      <p:sp>
        <p:nvSpPr>
          <p:cNvPr id="11" name="SlideText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SsAALIdAADfPQAAwCEAABAAAAAmAAAACAAAAAGgAAAAAAAA"/>
              </a:ext>
            </a:extLst>
          </p:cNvSpPr>
          <p:nvPr>
            <p:ph idx="20"/>
          </p:nvPr>
        </p:nvSpPr>
        <p:spPr>
          <a:xfrm>
            <a:off x="7122795" y="4827270"/>
            <a:ext cx="2934970" cy="659130"/>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a:defRPr lang="en-us"/>
            </a:pPr>
            <a:r>
              <a:t>Click to edit Master text styles</a:t>
            </a:r>
          </a:p>
        </p:txBody>
      </p:sp>
      <p:sp>
        <p:nvSpPr>
          <p:cNvPr id="12" name="Straight Connector 18"/>
          <p:cNvSpPr>
            <a:extLst>
              <a:ext uri="smNativeData">
                <pr:smNativeData xmlns:pr="smNativeData" xmlns="smNativeData" val="SMDATA_15_XvDLYx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IrR1wAUAAAAAQAAACMAAAAjAAAAIw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P///wAeAAAAaAAAAAAAAAAAAAAAAAAAAAAAAAAAAAAAECcAABAnAAAAAAAAAAAAAAAAAAAAAAAAAAAAAAAAAAA8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IrR1wD///8C////AgAAAADAwP8Af39/AAAAAAAAAAAAAAAAAAAAAAAAAAAAIQAAABgAAAAUAAAA6hYAACANAADqFgAAgCUAABAAAAAmAAAACAAAAP//////////"/>
              </a:ext>
            </a:extLst>
          </p:cNvSpPr>
          <p:nvPr/>
        </p:nvSpPr>
        <p:spPr>
          <a:xfrm>
            <a:off x="3724910" y="2133600"/>
            <a:ext cx="0" cy="3962400"/>
          </a:xfrm>
          <a:prstGeom prst="line">
            <a:avLst/>
          </a:prstGeom>
          <a:noFill/>
          <a:ln w="12700" cap="flat" cmpd="sng" algn="ctr">
            <a:solidFill>
              <a:srgbClr val="8AD1D7">
                <a:alpha val="40000"/>
              </a:srgbClr>
            </a:solidFill>
            <a:prstDash val="solid"/>
            <a:headEnd type="none"/>
            <a:tailEnd type="none"/>
          </a:ln>
          <a:effectLst/>
        </p:spPr>
      </p:sp>
      <p:sp>
        <p:nvSpPr>
          <p:cNvPr id="13" name="Straight Connector 19"/>
          <p:cNvSpPr>
            <a:extLst>
              <a:ext uri="smNativeData">
                <pr:smNativeData xmlns:pr="smNativeData" xmlns="smNativeData" val="SMDATA_15_XvDLYx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IrR1wAUAAAAAQAAACMAAAAjAAAAIw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eAAAAaAAAAAAAAAAAAAAAAAAAAAAAAAAAAAAAECcAABAnAAAAAAAAAAAAAAAAAAAAAAAAAAAAAAAAAAA8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IrR1wD///8C////AgAAAADAwP8Af39/AAAAAAAAAAAAAAAAAAAAAAAAAAAAIQAAABgAAAAUAAAA0SoAACANAADRKgAAhyUAABAAAAAmAAAACAAAAP//////////"/>
              </a:ext>
            </a:extLst>
          </p:cNvSpPr>
          <p:nvPr/>
        </p:nvSpPr>
        <p:spPr>
          <a:xfrm>
            <a:off x="6960235" y="2133600"/>
            <a:ext cx="0" cy="3966845"/>
          </a:xfrm>
          <a:prstGeom prst="line">
            <a:avLst/>
          </a:prstGeom>
          <a:noFill/>
          <a:ln w="12700" cap="flat" cmpd="sng" algn="ctr">
            <a:solidFill>
              <a:srgbClr val="8AD1D7">
                <a:alpha val="40000"/>
              </a:srgbClr>
            </a:solidFill>
            <a:prstDash val="solid"/>
            <a:headEnd type="none"/>
            <a:tailEnd type="none"/>
          </a:ln>
          <a:effectLst/>
        </p:spPr>
      </p:sp>
      <p:sp>
        <p:nvSpPr>
          <p:cNvPr id="14" name="Date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9F7E-30D2-8C69-9C61-C63CD12F6A93}" type="datetime1">
              <a:t>8/23/2022</a:t>
            </a:fld>
          </a:p>
        </p:txBody>
      </p:sp>
      <p:sp>
        <p:nvSpPr>
          <p:cNvPr id="15" name="Foot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16" name="Slide Numb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F131-7FD2-8C07-9C61-8952BF2F6ADC}" type="slidenum">
              <a:t>‹#›</a:t>
            </a:fld>
          </a:p>
        </p:txBody>
      </p:sp>
    </p:spTree>
  </p:cSld>
  <p:clrMapOvr>
    <a:masterClrMapping/>
  </p:clrMapOvr>
  <p:hf hdr="0" ftr="0"/>
</p:sldLayout>
</file>

<file path=ppt/slideLayouts/slideLayout1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XvDLYxMAAAAlAAAAZAAAAA0AAAAAkAAAAEgAAACQAAAASAAAAAAAAAAAAAAAAQ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OPQAAc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CFB5-FBD2-8C39-9C61-0D6C812F6A58}" type="datetime1">
              <a:t>8/23/2022</a:t>
            </a:fld>
          </a:p>
        </p:txBody>
      </p:sp>
      <p:sp>
        <p:nvSpPr>
          <p:cNvPr id="5" name="Foot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8D12-5CD2-8C7B-9C61-AA2EC32F6AFF}" type="slidenum">
              <a:t>‹#›</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hf hdr="0" ftr="0"/>
</p:sldLayout>
</file>

<file path=ppt/slideLayouts/slideLayout1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5_XvDLYxMAAAAlAAAAZAAAAA0AAAAAkAAAAEgAAACQAAAASAAAAAAAAAACAAAAAQ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jMAAKYCAADZPQAAfSYAABAAAAAmAAAACAAAAIMAAAAAAAAA"/>
              </a:ext>
            </a:extLst>
          </p:cNvSpPr>
          <p:nvPr>
            <p:ph type="title"/>
          </p:nvPr>
        </p:nvSpPr>
        <p:spPr>
          <a:xfrm>
            <a:off x="8301990" y="430530"/>
            <a:ext cx="1751965" cy="5826125"/>
          </a:xfrm>
        </p:spPr>
        <p:txBody>
          <a:bodyPr vert="vert" wrap="square" lIns="91440" tIns="45720" rIns="91440" bIns="45720" numCol="1" spcCol="215900" anchor="b">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XvDLYxMAAAAlAAAAZAAAAA0AAAAAkAAAAEgAAACQAAAASAAAAAAAAAAAAAAAAQ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wQAAHYFAACqMQAAfSYAABAAAAAmAAAACAAAAAMAAAAAAAAA"/>
              </a:ext>
            </a:extLst>
          </p:cNvSpPr>
          <p:nvPr>
            <p:ph idx="1"/>
          </p:nvPr>
        </p:nvSpPr>
        <p:spPr>
          <a:xfrm>
            <a:off x="652145" y="887730"/>
            <a:ext cx="7421245" cy="536892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82A2-ECD2-8C74-9C61-1A21CC2F6A4F}" type="datetime1">
              <a:t>8/23/2022</a:t>
            </a:fld>
          </a:p>
        </p:txBody>
      </p:sp>
      <p:sp>
        <p:nvSpPr>
          <p:cNvPr id="5" name="Foot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8697-D9D2-8C70-9C61-2F25C82F6A7A}" type="slidenum">
              <a:t>‹#›</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hf hdr="0" ftr="0"/>
</p:sldLayout>
</file>

<file path=ppt/slideLayouts/slideLayout1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Title and Content with Image">
    <p:spTree>
      <p:nvGrpSpPr>
        <p:cNvPr id="1" name=""/>
        <p:cNvGrpSpPr/>
        <p:nvPr/>
      </p:nvGrpSpPr>
      <p:grpSpPr>
        <a:xfrm>
          <a:off x="0" y="0"/>
          <a:ext cx="0" cy="0"/>
          <a:chOff x="0" y="0"/>
          <a:chExt cx="0" cy="0"/>
        </a:xfrm>
      </p:grpSpPr>
      <p:sp>
        <p:nvSpPr>
          <p:cNvPr id="2" name="Picture Placeholder 24"/>
          <p:cNvSpPr>
            <a:spLocks noGrp="1" noChangeArrowheads="1"/>
            <a:extLst>
              <a:ext uri="smNativeData">
                <pr:smNativeData xmlns:pr="smNativeData" xmlns="smNativeData" val="SMDATA_15_XvDLYxMAAAAlAAAACwAAAA0AAAAAkAAAAEgAAACQAAAASAAAAAAAAAABAAAAAAAAAAEAAABQAAAAAAAAAAAA4D8AAAAAAADgPwAAAAAAAOA/AAAAAAAA4D8AAAAAAADgPwAAAAAAAOA/AAAAAAAA4D8AAAAAAADgPwAAAAAAAOA/AAAAAAAA4D8CAAAAjAAAAAE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AAAAEAAAAAAAAAAAAAAAAAAAAAAAAAAAAAAAAAAAAAAAAAAAAAAAB/f38AAAAAA8zMzADAwP8Af39/AAAAAAAAAAAAAAAAAAAAAAAAAAAAIQAAABgAAAAUAAAA8iEAAAAAAAB8RwAAMCoAABAAAAAmAAAACAAAAIGxAAB/AAAA"/>
              </a:ext>
            </a:extLst>
          </p:cNvSpPr>
          <p:nvPr>
            <p:ph type="pic" sz="quarter" idx="16"/>
          </p:nvPr>
        </p:nvSpPr>
        <p:spPr>
          <a:xfrm>
            <a:off x="5518150" y="0"/>
            <a:ext cx="6102350" cy="6858000"/>
          </a:xfrm>
          <a:custGeom>
            <a:avLst/>
            <a:gdLst/>
            <a:ahLst/>
            <a:cxnLst/>
            <a:rect l="0" t="0" r="6102350" b="6858000"/>
            <a:pathLst>
              <a:path w="6102350" h="6858000">
                <a:moveTo>
                  <a:pt x="3913326" y="914400"/>
                </a:moveTo>
                <a:lnTo>
                  <a:pt x="6102350" y="914400"/>
                </a:lnTo>
                <a:lnTo>
                  <a:pt x="4338687" y="6858000"/>
                </a:lnTo>
                <a:lnTo>
                  <a:pt x="2149664" y="6858000"/>
                </a:lnTo>
                <a:close/>
                <a:moveTo>
                  <a:pt x="1768743" y="0"/>
                </a:moveTo>
                <a:lnTo>
                  <a:pt x="3957767" y="0"/>
                </a:lnTo>
                <a:lnTo>
                  <a:pt x="2189024" y="5943601"/>
                </a:lnTo>
                <a:lnTo>
                  <a:pt x="0" y="5943601"/>
                </a:lnTo>
                <a:close/>
              </a:path>
            </a:pathLst>
          </a:custGeom>
          <a:solidFill>
            <a:srgbClr val="000000"/>
          </a:solidFill>
        </p:spPr>
        <p:txBody>
          <a:bodyPr vert="horz" wrap="square" lIns="91440" tIns="45720" rIns="91440" bIns="45720" numCol="1" spcCol="215900" anchor="ctr">
            <a:prstTxWarp prst="textNoShape">
              <a:avLst/>
            </a:prstTxWarp>
          </a:bodyPr>
          <a:lstStyle>
            <a:lvl1pPr marL="0" indent="0" algn="ctr">
              <a:buNone/>
              <a:defRPr lang="en-us" sz="14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icon to add picture</a:t>
            </a:r>
            <a:endParaRPr lang="ru-ru" cap="none"/>
          </a:p>
        </p:txBody>
      </p:sp>
      <p:sp>
        <p:nvSpPr>
          <p:cNvPr id="3" name="Slide Number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0"/>
          </p:nvPr>
        </p:nvSpPr>
        <p:spPr/>
        <p:txBody>
          <a:bodyPr/>
          <a:lstStyle/>
          <a:p>
            <a:pPr>
              <a:defRPr lang="en-us"/>
            </a:pPr>
            <a:fld id="{3FD9AF49-07D2-8C59-9C61-F10CE12F6AA4}" type="slidenum">
              <a:rPr lang="ru-ru" cap="none"/>
              <a:t>3</a:t>
            </a:fld>
            <a:endParaRPr lang="ru-ru" cap="none"/>
          </a:p>
        </p:txBody>
      </p:sp>
      <p:sp>
        <p:nvSpPr>
          <p:cNvPr id="4" name="Text Placeholder 14"/>
          <p:cNvSpPr>
            <a:spLocks noGrp="1" noChangeArrowheads="1"/>
            <a:extLst>
              <a:ext uri="smNativeData">
                <pr:smNativeData xmlns:pr="smNativeData" xmlns="smNativeData" val="SMDATA_15_XvDLYxMAAAAlAAAAZA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QAAOoSAAD0HwAA1iIAABAAAAAmAAAACAAAAAWgAAAAAAAA"/>
              </a:ext>
            </a:extLst>
          </p:cNvSpPr>
          <p:nvPr>
            <p:ph idx="15"/>
          </p:nvPr>
        </p:nvSpPr>
        <p:spPr>
          <a:xfrm>
            <a:off x="774065" y="3074670"/>
            <a:ext cx="4420235" cy="2588260"/>
          </a:xfrm>
        </p:spPr>
        <p:txBody>
          <a:bodyPr vert="horz" wrap="square" lIns="0" tIns="45720" rIns="91440" bIns="45720" numCol="1" spcCol="215900" anchor="t">
            <a:prstTxWarp prst="textNoShape">
              <a:avLst/>
            </a:prstTxWarp>
          </a:bodyPr>
          <a:lstStyle>
            <a:lvl1pPr marL="179705" indent="-179705">
              <a:spcBef>
                <a:spcPts val="600"/>
              </a:spcBef>
              <a:buClr>
                <a:schemeClr val="bg2"/>
              </a:buClr>
              <a:buFont typeface="Wingdings" pitchFamily="0" charset="2"/>
              <a:buChar char="§"/>
              <a:defRPr lang="en-us" sz="1400" b="0" i="0" cap="none">
                <a:solidFill>
                  <a:srgbClr val="000000"/>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Edit Master text styles</a:t>
            </a:r>
          </a:p>
        </p:txBody>
      </p:sp>
      <p:sp>
        <p:nvSpPr>
          <p:cNvPr id="5"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QAAFoGAADbIwAAKwsAABAAAAAmAAAACAAAAAGgAAAAAAAA"/>
              </a:ext>
            </a:extLst>
          </p:cNvSpPr>
          <p:nvPr>
            <p:ph type="title"/>
          </p:nvPr>
        </p:nvSpPr>
        <p:spPr>
          <a:xfrm>
            <a:off x="774065" y="1032510"/>
            <a:ext cx="5054600" cy="782955"/>
          </a:xfrm>
        </p:spPr>
        <p:txBody>
          <a:bodyPr vert="horz" wrap="square" lIns="91440" tIns="45720" rIns="91440" bIns="45720" numCol="1" spcCol="215900" anchor="t">
            <a:prstTxWarp prst="textNoShape">
              <a:avLst/>
            </a:prstTxWarp>
          </a:bodyPr>
          <a:lstStyle>
            <a:lvl1pPr algn="l">
              <a:defRPr lang="en-us" sz="3995" b="1" cap="none">
                <a:solidFill>
                  <a:schemeClr val="bg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TEXT LAYOUT 1</a:t>
            </a:r>
            <a:endParaRPr lang="ru-ru" cap="none"/>
          </a:p>
        </p:txBody>
      </p:sp>
      <p:sp>
        <p:nvSpPr>
          <p:cNvPr id="6" name="Text Placeholder 17"/>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QAALENAAD0HwAATBIAABAAAAAmAAAACAAAAAGgAAAAAAAA"/>
              </a:ext>
            </a:extLst>
          </p:cNvSpPr>
          <p:nvPr>
            <p:ph idx="13"/>
          </p:nvPr>
        </p:nvSpPr>
        <p:spPr>
          <a:xfrm>
            <a:off x="774065" y="2225675"/>
            <a:ext cx="4420235" cy="748665"/>
          </a:xfrm>
        </p:spPr>
        <p:txBody>
          <a:bodyPr vert="horz" wrap="square" lIns="91440" tIns="45720" rIns="91440" bIns="45720" numCol="1" spcCol="215900" anchor="t">
            <a:prstTxWarp prst="textNoShape">
              <a:avLst/>
            </a:prstTxWarp>
          </a:bodyPr>
          <a:lstStyle>
            <a:lvl1pPr marL="0" indent="0" algn="l">
              <a:buNone/>
              <a:defRPr lang="en-us" sz="2195" cap="none">
                <a:solidFill>
                  <a:schemeClr val="tx2"/>
                </a:solidFill>
              </a:defRPr>
            </a:lvl1pPr>
            <a:lvl2pPr>
              <a:defRPr lang="en-us" sz="1795" cap="none"/>
            </a:lvl2pPr>
            <a:lvl3pPr>
              <a:defRPr lang="en-us" sz="1795" cap="none"/>
            </a:lvl3pPr>
            <a:lvl4pPr>
              <a:defRPr lang="en-us" sz="1795" cap="none"/>
            </a:lvl4pPr>
            <a:lvl5pPr>
              <a:defRPr lang="en-us" sz="1795" cap="none"/>
            </a:lvl5pPr>
            <a:lvl6pPr>
              <a:defRPr lang="en-us"/>
            </a:lvl6pPr>
            <a:lvl7pPr>
              <a:defRPr lang="en-us"/>
            </a:lvl7pPr>
            <a:lvl8pPr>
              <a:defRPr lang="en-us"/>
            </a:lvl8pPr>
            <a:lvl9pPr>
              <a:defRPr lang="en-us"/>
            </a:lvl9pPr>
          </a:lstStyle>
          <a:p>
            <a:pPr>
              <a:defRPr lang="en-us"/>
            </a:pPr>
            <a:r>
              <a:t>Edit master text styles</a:t>
            </a:r>
          </a:p>
        </p:txBody>
      </p:sp>
      <p:sp>
        <p:nvSpPr>
          <p:cNvPr id="7" name="Graphic 4"/>
          <p:cNvSpPr>
            <a:extLst>
              <a:ext uri="smNativeData">
                <pr:smNativeData xmlns:pr="smNativeData" xmlns="smNativeData" val="SMDATA_15_XvDLYxMAAAAlAAAACwAAAA0AAAAAc0UAAIslAAANSwAAbiYAAAAAAAABAAAAAAAAAAEAAABQAAAAAAAAAAAA4D8AAAAAAADgPwAAAAAAAOA/AAAAAAAA4D8AAAAAAADgPwAAAAAAAOA/AAAAAAAA4D8AAAAAAADgPwAAAAAAAOA/AAAAAAAA4D8CAAAAjAAAAAEAAAAAAAAAHlFVCgAAAA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lFVAwAAAAEAAAAAAAAAAAAAAAAAAAAAAAAAAAAAAAAAAAAAAAAAAP///wJ/f38AHlFVA8zMzADAwP8Af39/AAAAAAAAAAAAAAAAAAAAAAAAAAAAIQAAABgAAAAUAAAAc0UAAIslAAANSwAAbiYAABAAAAAmAAAACAAAAP//////////"/>
              </a:ext>
            </a:extLst>
          </p:cNvSpPr>
          <p:nvPr/>
        </p:nvSpPr>
        <p:spPr>
          <a:xfrm>
            <a:off x="11289665" y="6102985"/>
            <a:ext cx="910590" cy="144145"/>
          </a:xfrm>
          <a:custGeom>
            <a:avLst/>
            <a:gdLst/>
            <a:ahLst/>
            <a:cxnLst/>
            <a:rect l="0" t="0" r="910590" b="144145"/>
            <a:pathLst>
              <a:path w="910590" h="144145">
                <a:moveTo>
                  <a:pt x="902482" y="9009"/>
                </a:moveTo>
                <a:lnTo>
                  <a:pt x="902482" y="145947"/>
                </a:lnTo>
                <a:lnTo>
                  <a:pt x="102909" y="145947"/>
                </a:lnTo>
                <a:lnTo>
                  <a:pt x="9356" y="9009"/>
                </a:lnTo>
                <a:close/>
              </a:path>
            </a:pathLst>
          </a:custGeom>
          <a:solidFill>
            <a:schemeClr val="bg2"/>
          </a:solidFill>
          <a:ln>
            <a:noFill/>
          </a:ln>
          <a:effectLst/>
        </p:spPr>
        <p:txBody>
          <a:bodyPr vert="horz" wrap="square" lIns="11289665" tIns="6102985" rIns="12200255" bIns="6247130" numCol="1" spcCol="215900" anchor="ctr"/>
          <a:lstStyle/>
          <a:p>
            <a:pPr>
              <a:defRPr lang="en-us"/>
            </a:pPr>
            <a:endParaRPr lang="ru-ru" cap="none"/>
          </a:p>
        </p:txBody>
      </p:sp>
      <p:sp>
        <p:nvSpPr>
          <p:cNvPr id="8" name="Graphic 15"/>
          <p:cNvSpPr>
            <a:extLst>
              <a:ext uri="smNativeData">
                <pr:smNativeData xmlns:pr="smNativeData" xmlns="smNativeData" val="SMDATA_15_XvDLYxMAAAAlAAAACwAAAA0AAAAA7v////sLAABeIAAAbgwAAAAAAAABAAAAAAAAAAEAAABQAAAAAAAAAAAA4D8AAAAAAADgPwAAAAAAAOA/AAAAAAAA4D8AAAAAAADgPwAAAAAAAOA/AAAAAAAA4D8AAAAAAADgPwAAAAAAAOA/AAAAAAAA4D8CAAAAjAAAAAEAAAAAAAAAHlFVCgAAAAgf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lFVAwAAAAEAAAAAAAAAAAAAAAAAAAAAAAAAAAAAAAAAAAAAAAAAAP///wJ/f38AHlFVA8zMzADAwP8Af39/AAAAAAAAAAAAAAAAAAAAAAAAAAAAIQAAABgAAAAUAAAA7v////sLAABeIAAAbgwAABAAAAAmAAAACAAAAP//////////"/>
              </a:ext>
            </a:extLst>
          </p:cNvSpPr>
          <p:nvPr/>
        </p:nvSpPr>
        <p:spPr>
          <a:xfrm>
            <a:off x="-11430" y="1947545"/>
            <a:ext cx="5273040" cy="73025"/>
          </a:xfrm>
          <a:custGeom>
            <a:avLst/>
            <a:gdLst/>
            <a:ahLst/>
            <a:cxnLst/>
            <a:rect l="0" t="0" r="5273040" b="73025"/>
            <a:pathLst>
              <a:path w="5273040" h="73025">
                <a:moveTo>
                  <a:pt x="9530" y="9127"/>
                </a:moveTo>
                <a:lnTo>
                  <a:pt x="9530" y="67548"/>
                </a:lnTo>
                <a:lnTo>
                  <a:pt x="5234288" y="67548"/>
                </a:lnTo>
                <a:lnTo>
                  <a:pt x="5274946" y="9127"/>
                </a:lnTo>
                <a:close/>
              </a:path>
            </a:pathLst>
          </a:custGeom>
          <a:solidFill>
            <a:schemeClr val="bg2">
              <a:alpha val="69000"/>
            </a:schemeClr>
          </a:solidFill>
          <a:ln>
            <a:noFill/>
          </a:ln>
          <a:effectLst/>
        </p:spPr>
        <p:txBody>
          <a:bodyPr vert="horz" wrap="square" lIns="-11430" tIns="1947545" rIns="5261610" bIns="2020570" numCol="1" spcCol="215900" anchor="ctr"/>
          <a:lstStyle/>
          <a:p>
            <a:pPr>
              <a:defRPr lang="en-us"/>
            </a:pPr>
            <a:endParaRPr lang="ru-ru" cap="none"/>
          </a:p>
        </p:txBody>
      </p:sp>
    </p:spTree>
  </p:cSld>
  <p:clrMapOvr>
    <a:masterClrMapping/>
  </p:clrMapOvr>
  <p:hf hdr="0" ftr="0" dt="0"/>
</p:sldLayout>
</file>

<file path=ppt/slideLayouts/slideLayout1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Content Slide">
    <p:spTree>
      <p:nvGrpSpPr>
        <p:cNvPr id="1" name=""/>
        <p:cNvGrpSpPr/>
        <p:nvPr/>
      </p:nvGrpSpPr>
      <p:grpSpPr>
        <a:xfrm>
          <a:off x="0" y="0"/>
          <a:ext cx="0" cy="0"/>
          <a:chOff x="0" y="0"/>
          <a:chExt cx="0" cy="0"/>
        </a:xfrm>
      </p:grpSpPr>
      <p:sp>
        <p:nvSpPr>
          <p:cNvPr id="2" name="Picture Placeholder 21"/>
          <p:cNvSpPr>
            <a:spLocks noGrp="1" noChangeArrowheads="1"/>
            <a:extLst>
              <a:ext uri="smNativeData">
                <pr:smNativeData xmlns:pr="smNativeData" xmlns="smNativeData" val="SMDATA_15_XvDLYxMAAAAlAAAACwAAAA0AAAAAkAAAAEgAAACQAAAASAAAAAAAAAABAAAAAAAAAAEAAABQAAAAAAAAAAAA4D8AAAAAAADgPwAAAAAAAOA/AAAAAAAA4D8AAAAAAADgPwAAAAAAAOA/AAAAAAAA4D8AAAAAAADgPwAAAAAAAOA/AAAAAAAA4D8CAAAAjAAAAAE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AAAAEAAAAAAAAAAAAAAAAAAAAAAAAAAAAAAAAAAAAAAAAAAAAAAAB/f38AAAAAA8zMzADAwP8Af39/AAAAAAAAAAAAAAAAAAAAAAAAAAAAIQAAABgAAAAUAAAAAAAAAH0CAACSJQAAOyQAABAAAAAmAAAACAAAAIGxAAB/AAAA"/>
              </a:ext>
            </a:extLst>
          </p:cNvSpPr>
          <p:nvPr>
            <p:ph type="pic" sz="quarter" idx="16"/>
          </p:nvPr>
        </p:nvSpPr>
        <p:spPr>
          <a:xfrm>
            <a:off x="0" y="404495"/>
            <a:ext cx="6107430" cy="5485130"/>
          </a:xfrm>
          <a:custGeom>
            <a:avLst/>
            <a:gdLst/>
            <a:ahLst/>
            <a:cxnLst/>
            <a:rect l="0" t="0" r="6107430" b="5485130"/>
            <a:pathLst>
              <a:path w="6107430" h="5485130">
                <a:moveTo>
                  <a:pt x="0" y="2203472"/>
                </a:moveTo>
                <a:lnTo>
                  <a:pt x="6107430" y="3505696"/>
                </a:lnTo>
                <a:lnTo>
                  <a:pt x="6107430" y="5485130"/>
                </a:lnTo>
                <a:lnTo>
                  <a:pt x="0" y="4182905"/>
                </a:lnTo>
                <a:close/>
                <a:moveTo>
                  <a:pt x="0" y="0"/>
                </a:moveTo>
                <a:lnTo>
                  <a:pt x="6107430" y="1302225"/>
                </a:lnTo>
                <a:lnTo>
                  <a:pt x="6107430" y="3281658"/>
                </a:lnTo>
                <a:lnTo>
                  <a:pt x="0" y="1979433"/>
                </a:lnTo>
                <a:close/>
              </a:path>
            </a:pathLst>
          </a:custGeom>
          <a:solidFill>
            <a:srgbClr val="000000"/>
          </a:solidFill>
        </p:spPr>
        <p:txBody>
          <a:bodyPr vert="horz" wrap="square" lIns="91440" tIns="45720" rIns="91440" bIns="45720" numCol="1" spcCol="215900" anchor="ctr">
            <a:prstTxWarp prst="textNoShape">
              <a:avLst/>
            </a:prstTxWarp>
          </a:bodyPr>
          <a:lstStyle>
            <a:lvl1pPr marL="0" indent="0" algn="ctr">
              <a:buNone/>
              <a:defRPr lang="en-us" sz="14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icon to add picture</a:t>
            </a:r>
            <a:endParaRPr lang="ru-ru" cap="none"/>
          </a:p>
        </p:txBody>
      </p:sp>
      <p:sp>
        <p:nvSpPr>
          <p:cNvPr id="3" name="Slide Number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0"/>
          </p:nvPr>
        </p:nvSpPr>
        <p:spPr/>
        <p:txBody>
          <a:bodyPr/>
          <a:lstStyle/>
          <a:p>
            <a:pPr>
              <a:defRPr lang="en-us"/>
            </a:pPr>
            <a:fld id="{3FD9B3C0-8ED2-8C45-9C61-7810FD2F6A2D}" type="slidenum">
              <a:rPr lang="ru-ru" cap="none"/>
              <a:t>4</a:t>
            </a:fld>
            <a:endParaRPr lang="ru-ru" cap="none"/>
          </a:p>
        </p:txBody>
      </p:sp>
      <p:sp>
        <p:nvSpPr>
          <p:cNvPr id="4" name="Text Placeholder 14"/>
          <p:cNvSpPr>
            <a:spLocks noGrp="1" noChangeArrowheads="1"/>
            <a:extLst>
              <a:ext uri="smNativeData">
                <pr:smNativeData xmlns:pr="smNativeData" xmlns="smNativeData" val="SMDATA_15_XvDLYxMAAAAlAAAAZA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ioAAAMTAACDRQAA8CIAABAAAAAmAAAACAAAAAWgAAAAAAAA"/>
              </a:ext>
            </a:extLst>
          </p:cNvSpPr>
          <p:nvPr>
            <p:ph idx="15"/>
          </p:nvPr>
        </p:nvSpPr>
        <p:spPr>
          <a:xfrm>
            <a:off x="6879590" y="3090545"/>
            <a:ext cx="4420235" cy="2588895"/>
          </a:xfrm>
        </p:spPr>
        <p:txBody>
          <a:bodyPr vert="horz" wrap="square" lIns="0" tIns="45720" rIns="91440" bIns="45720" numCol="1" spcCol="215900" anchor="t">
            <a:prstTxWarp prst="textNoShape">
              <a:avLst/>
            </a:prstTxWarp>
          </a:bodyPr>
          <a:lstStyle>
            <a:lvl1pPr marL="179705" indent="-179705">
              <a:spcBef>
                <a:spcPts val="600"/>
              </a:spcBef>
              <a:buClr>
                <a:schemeClr val="bg2"/>
              </a:buClr>
              <a:buFont typeface="Wingdings" pitchFamily="0" charset="2"/>
              <a:buChar char="§"/>
              <a:defRPr lang="en-us" sz="1400" b="0" i="0" cap="none">
                <a:solidFill>
                  <a:srgbClr val="000000"/>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Edit Master text styles</a:t>
            </a:r>
          </a:p>
        </p:txBody>
      </p:sp>
      <p:sp>
        <p:nvSpPr>
          <p:cNvPr id="5"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ioAAG8GAABqSQAAQAsAABAAAAAmAAAACAAAAAGgAAAAAAAA"/>
              </a:ext>
            </a:extLst>
          </p:cNvSpPr>
          <p:nvPr>
            <p:ph type="title"/>
          </p:nvPr>
        </p:nvSpPr>
        <p:spPr>
          <a:xfrm>
            <a:off x="6879590" y="1045845"/>
            <a:ext cx="5054600" cy="782955"/>
          </a:xfrm>
        </p:spPr>
        <p:txBody>
          <a:bodyPr vert="horz" wrap="square" lIns="91440" tIns="45720" rIns="91440" bIns="45720" numCol="1" spcCol="215900" anchor="t">
            <a:prstTxWarp prst="textNoShape">
              <a:avLst/>
            </a:prstTxWarp>
          </a:bodyPr>
          <a:lstStyle>
            <a:lvl1pPr algn="l">
              <a:defRPr lang="en-us" sz="3995" b="1" cap="none">
                <a:solidFill>
                  <a:schemeClr val="bg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TEXT LAYOUT 2</a:t>
            </a:r>
            <a:endParaRPr lang="ru-ru" cap="none"/>
          </a:p>
        </p:txBody>
      </p:sp>
      <p:sp>
        <p:nvSpPr>
          <p:cNvPr id="6" name="Text Placeholder 17"/>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ioAAMoNAACDRQAAZhIAABAAAAAmAAAACAAAAAGgAAAAAAAA"/>
              </a:ext>
            </a:extLst>
          </p:cNvSpPr>
          <p:nvPr>
            <p:ph idx="13"/>
          </p:nvPr>
        </p:nvSpPr>
        <p:spPr>
          <a:xfrm>
            <a:off x="6879590" y="2241550"/>
            <a:ext cx="4420235" cy="749300"/>
          </a:xfrm>
        </p:spPr>
        <p:txBody>
          <a:bodyPr vert="horz" wrap="square" lIns="91440" tIns="45720" rIns="91440" bIns="45720" numCol="1" spcCol="215900" anchor="t">
            <a:prstTxWarp prst="textNoShape">
              <a:avLst/>
            </a:prstTxWarp>
          </a:bodyPr>
          <a:lstStyle>
            <a:lvl1pPr marL="0" indent="0" algn="l">
              <a:buNone/>
              <a:defRPr lang="en-us" sz="2195" cap="none">
                <a:solidFill>
                  <a:schemeClr val="tx2"/>
                </a:solidFill>
              </a:defRPr>
            </a:lvl1pPr>
            <a:lvl2pPr>
              <a:defRPr lang="en-us" sz="1795" cap="none"/>
            </a:lvl2pPr>
            <a:lvl3pPr>
              <a:defRPr lang="en-us" sz="1795" cap="none"/>
            </a:lvl3pPr>
            <a:lvl4pPr>
              <a:defRPr lang="en-us" sz="1795" cap="none"/>
            </a:lvl4pPr>
            <a:lvl5pPr>
              <a:defRPr lang="en-us" sz="1795" cap="none"/>
            </a:lvl5pPr>
            <a:lvl6pPr>
              <a:defRPr lang="en-us"/>
            </a:lvl6pPr>
            <a:lvl7pPr>
              <a:defRPr lang="en-us"/>
            </a:lvl7pPr>
            <a:lvl8pPr>
              <a:defRPr lang="en-us"/>
            </a:lvl8pPr>
            <a:lvl9pPr>
              <a:defRPr lang="en-us"/>
            </a:lvl9pPr>
          </a:lstStyle>
          <a:p>
            <a:pPr>
              <a:defRPr lang="en-us"/>
            </a:pPr>
            <a:r>
              <a:t>Edit master text styles</a:t>
            </a:r>
          </a:p>
        </p:txBody>
      </p:sp>
      <p:sp>
        <p:nvSpPr>
          <p:cNvPr id="7" name="Graphic 15"/>
          <p:cNvSpPr>
            <a:extLst>
              <a:ext uri="smNativeData">
                <pr:smNativeData xmlns:pr="smNativeData" xmlns="smNativeData" val="SMDATA_15_XvDLYxMAAAAlAAAACwAAAA0AAAAA7yoAAPsLAAAJSwAAbgwAAAAAAAABAAAAAAAAAAEAAABQAAAAAAAAAAAA4D8AAAAAAADgPwAAAAAAAOA/AAAAAAAA4D8AAAAAAADgPwAAAAAAAOA/AAAAAAAA4D8AAAAAAADgPwAAAAAAAOA/AAAAAAAA4D8CAAAAjAAAAAEAAAAAAAAAHlFVCgAAAAgf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lFVAwAAAAEAAAAAAAAAAAAAAAAAAAAAAAAAAAAAAAAAAAAAAAAAAP///wJ/f38AHlFVA8zMzADAwP8Af39/AAAAAAAAAAAAAAAAAAAAAAAAAAAAIQAAABgAAAAUAAAA7yoAAPsLAAAJSwAAbgwAABAAAAAmAAAACAAAAP//////////"/>
              </a:ext>
            </a:extLst>
          </p:cNvSpPr>
          <p:nvPr/>
        </p:nvSpPr>
        <p:spPr>
          <a:xfrm flipH="1">
            <a:off x="6979285" y="1947545"/>
            <a:ext cx="5218430" cy="73025"/>
          </a:xfrm>
          <a:custGeom>
            <a:avLst/>
            <a:gdLst/>
            <a:ahLst/>
            <a:cxnLst/>
            <a:rect l="0" t="0" r="5218430" b="73025"/>
            <a:pathLst>
              <a:path w="5218430" h="73025">
                <a:moveTo>
                  <a:pt x="9431" y="9127"/>
                </a:moveTo>
                <a:lnTo>
                  <a:pt x="9431" y="67548"/>
                </a:lnTo>
                <a:lnTo>
                  <a:pt x="5180079" y="67548"/>
                </a:lnTo>
                <a:lnTo>
                  <a:pt x="5220317" y="9127"/>
                </a:lnTo>
                <a:close/>
              </a:path>
            </a:pathLst>
          </a:custGeom>
          <a:solidFill>
            <a:schemeClr val="bg2">
              <a:alpha val="69000"/>
            </a:schemeClr>
          </a:solidFill>
          <a:ln>
            <a:noFill/>
          </a:ln>
          <a:effectLst/>
        </p:spPr>
        <p:txBody>
          <a:bodyPr vert="horz" wrap="square" lIns="6979285" tIns="1947545" rIns="12197715" bIns="2020570" numCol="1" spcCol="215900" anchor="ctr"/>
          <a:lstStyle/>
          <a:p>
            <a:pPr>
              <a:defRPr lang="en-us"/>
            </a:pPr>
            <a:endParaRPr lang="ru-ru" cap="none"/>
          </a:p>
        </p:txBody>
      </p:sp>
      <p:sp>
        <p:nvSpPr>
          <p:cNvPr id="8" name="Graphic 4"/>
          <p:cNvSpPr>
            <a:extLst>
              <a:ext uri="smNativeData">
                <pr:smNativeData xmlns:pr="smNativeData" xmlns="smNativeData" val="SMDATA_15_XvDLYxMAAAAlAAAACwAAAA0AAAAAc0UAAIslAAANSwAAbiYAAAAAAAABAAAAAAAAAAEAAABQAAAAAAAAAAAA4D8AAAAAAADgPwAAAAAAAOA/AAAAAAAA4D8AAAAAAADgPwAAAAAAAOA/AAAAAAAA4D8AAAAAAADgPwAAAAAAAOA/AAAAAAAA4D8CAAAAjAAAAAEAAAAAAAAAHlFVCgAAAA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lFVAwAAAAEAAAAAAAAAAAAAAAAAAAAAAAAAAAAAAAAAAAAAAAAAAP///wJ/f38AHlFVA8zMzADAwP8Af39/AAAAAAAAAAAAAAAAAAAAAAAAAAAAIQAAABgAAAAUAAAAc0UAAIslAAANSwAAbiYAABAAAAAmAAAACAAAAP//////////"/>
              </a:ext>
            </a:extLst>
          </p:cNvSpPr>
          <p:nvPr/>
        </p:nvSpPr>
        <p:spPr>
          <a:xfrm>
            <a:off x="11289665" y="6102985"/>
            <a:ext cx="910590" cy="144145"/>
          </a:xfrm>
          <a:custGeom>
            <a:avLst/>
            <a:gdLst/>
            <a:ahLst/>
            <a:cxnLst/>
            <a:rect l="0" t="0" r="910590" b="144145"/>
            <a:pathLst>
              <a:path w="910590" h="144145">
                <a:moveTo>
                  <a:pt x="902482" y="9009"/>
                </a:moveTo>
                <a:lnTo>
                  <a:pt x="902482" y="145947"/>
                </a:lnTo>
                <a:lnTo>
                  <a:pt x="102909" y="145947"/>
                </a:lnTo>
                <a:lnTo>
                  <a:pt x="9356" y="9009"/>
                </a:lnTo>
                <a:close/>
              </a:path>
            </a:pathLst>
          </a:custGeom>
          <a:solidFill>
            <a:schemeClr val="bg2"/>
          </a:solidFill>
          <a:ln>
            <a:noFill/>
          </a:ln>
          <a:effectLst/>
        </p:spPr>
        <p:txBody>
          <a:bodyPr vert="horz" wrap="square" lIns="11289665" tIns="6102985" rIns="12200255" bIns="6247130" numCol="1" spcCol="215900" anchor="ctr"/>
          <a:lstStyle/>
          <a:p>
            <a:pPr>
              <a:defRPr lang="en-us"/>
            </a:pPr>
            <a:endParaRPr lang="ru-ru" cap="none"/>
          </a:p>
        </p:txBody>
      </p:sp>
    </p:spTree>
  </p:cSld>
  <p:clrMapOvr>
    <a:masterClrMapping/>
  </p:clrMapOvr>
  <p:hf hdr="0" ftr="0" dt="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HATO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OPQAAc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D37E-30D2-8C25-9C61-C6709D2F6A93}" type="datetime1">
              <a:t/>
            </a:fld>
          </a:p>
        </p:txBody>
      </p:sp>
      <p:sp>
        <p:nvSpPr>
          <p:cNvPr id="5" name="Foot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C204-4AD2-8C34-9C61-BC618C2F6AE9}" type="slidenum">
              <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JsRAABhPQAAYx0AABAAAAAmAAAACAAAAIGAAAAAAAAA"/>
              </a:ext>
            </a:extLst>
          </p:cNvSpPr>
          <p:nvPr>
            <p:ph type="title"/>
          </p:nvPr>
        </p:nvSpPr>
        <p:spPr>
          <a:xfrm>
            <a:off x="1154430" y="2861945"/>
            <a:ext cx="8823325" cy="1915160"/>
          </a:xfrm>
        </p:spPr>
        <p:txBody>
          <a:bodyPr vert="horz" wrap="square" lIns="91440" tIns="45720" rIns="91440" bIns="45720" numCol="1" spcCol="215900" anchor="b">
            <a:prstTxWarp prst="textNoShape">
              <a:avLst/>
            </a:prstTxWarp>
          </a:bodyPr>
          <a:lstStyle>
            <a:lvl1pPr algn="l">
              <a:defRPr lang="en-us" sz="3995" b="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GMdAABhPQAAriIAABAAAAAmAAAACAAAAAGAAAAAAAAA"/>
              </a:ext>
            </a:extLst>
          </p:cNvSpPr>
          <p:nvPr>
            <p:ph idx="1"/>
          </p:nvPr>
        </p:nvSpPr>
        <p:spPr>
          <a:xfrm>
            <a:off x="1154430" y="4777105"/>
            <a:ext cx="8823325" cy="860425"/>
          </a:xfrm>
        </p:spPr>
        <p:txBody>
          <a:bodyPr/>
          <a:lstStyle>
            <a:lvl1pPr marL="0" indent="0" algn="l">
              <a:buNone/>
              <a:defRPr lang="en-us" sz="1995" cap="all">
                <a:solidFill>
                  <a:srgbClr val="8AD1D7"/>
                </a:solidFill>
              </a:defRPr>
            </a:lvl1pPr>
            <a:lvl2pPr marL="457200" indent="0">
              <a:buNone/>
              <a:defRPr lang="en-us" sz="1795" cap="none">
                <a:solidFill>
                  <a:srgbClr val="FFFFFF"/>
                </a:solidFill>
              </a:defRPr>
            </a:lvl2pPr>
            <a:lvl3pPr marL="914400" indent="0">
              <a:buNone/>
              <a:defRPr lang="en-us" sz="1600" cap="none">
                <a:solidFill>
                  <a:srgbClr val="FFFFFF"/>
                </a:solidFill>
              </a:defRPr>
            </a:lvl3pPr>
            <a:lvl4pPr marL="1370965" indent="0">
              <a:buNone/>
              <a:defRPr lang="en-us" sz="1400" cap="none">
                <a:solidFill>
                  <a:srgbClr val="FFFFFF"/>
                </a:solidFill>
              </a:defRPr>
            </a:lvl4pPr>
            <a:lvl5pPr marL="1828165" indent="0">
              <a:buNone/>
              <a:defRPr lang="en-us" sz="1400" cap="none">
                <a:solidFill>
                  <a:srgbClr val="FFFFFF"/>
                </a:solidFill>
              </a:defRPr>
            </a:lvl5pPr>
            <a:lvl6pPr marL="2285365" indent="0">
              <a:buNone/>
              <a:defRPr lang="en-us" sz="1400" cap="none">
                <a:solidFill>
                  <a:srgbClr val="FFFFFF"/>
                </a:solidFill>
              </a:defRPr>
            </a:lvl6pPr>
            <a:lvl7pPr marL="2742565" indent="0">
              <a:buNone/>
              <a:defRPr lang="en-us" sz="1400" cap="none">
                <a:solidFill>
                  <a:srgbClr val="FFFFFF"/>
                </a:solidFill>
              </a:defRPr>
            </a:lvl7pPr>
            <a:lvl8pPr marL="3199130" indent="0">
              <a:buNone/>
              <a:defRPr lang="en-us" sz="1400" cap="none">
                <a:solidFill>
                  <a:srgbClr val="FFFFFF"/>
                </a:solidFill>
              </a:defRPr>
            </a:lvl8pPr>
            <a:lvl9pPr marL="3656330" indent="0">
              <a:buNone/>
              <a:defRPr lang="en-us" sz="1400" cap="none">
                <a:solidFill>
                  <a:srgbClr val="FFFFFF"/>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87E0-AED2-8C71-9C61-5824C92F6A0D}" type="datetime1">
              <a:t>8/23/2022</a:t>
            </a:fld>
          </a:p>
        </p:txBody>
      </p:sp>
      <p:sp>
        <p:nvSpPr>
          <p:cNvPr id="5" name="Foot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ACA7-E9D2-8C5A-9C61-1F0FE22F6A4A}" type="slidenum">
              <a:t>‹#›</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B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0MAADTIQAAfSYAABAAAAAmAAAACAAAAAGgAAAAAAAA"/>
              </a:ext>
            </a:extLst>
          </p:cNvSpPr>
          <p:nvPr>
            <p:ph idx="1"/>
          </p:nvPr>
        </p:nvSpPr>
        <p:spPr>
          <a:xfrm>
            <a:off x="1102995" y="2060575"/>
            <a:ext cx="4395470" cy="4196080"/>
          </a:xfrm>
        </p:spPr>
        <p:txBody>
          <a:bodyPr vert="horz" wrap="square" lIns="91440" tIns="45720" rIns="91440" bIns="45720" numCol="1" spcCol="215900" anchor="t">
            <a:prstTxWarp prst="textNoShape">
              <a:avLst/>
            </a:prstTxWarp>
          </a:bodyPr>
          <a:lstStyle>
            <a:lvl1pPr>
              <a:defRPr lang="en-us" sz="1795" cap="none"/>
            </a:lvl1pPr>
            <a:lvl2pPr>
              <a:defRPr lang="en-us" sz="1600" cap="none"/>
            </a:lvl2pPr>
            <a:lvl3pPr>
              <a:defRPr lang="en-us" sz="1400" cap="none"/>
            </a:lvl3pPr>
            <a:lvl4pPr>
              <a:defRPr lang="en-us" sz="1200" cap="none"/>
            </a:lvl4pPr>
            <a:lvl5pPr>
              <a:defRPr lang="en-us" sz="1200" cap="none"/>
            </a:lvl5pPr>
            <a:lvl6pPr>
              <a:defRPr lang="en-us" sz="1200" cap="none"/>
            </a:lvl6pPr>
            <a:lvl7pPr>
              <a:defRPr lang="en-us" sz="1200" cap="none"/>
            </a:lvl7pPr>
            <a:lvl8pPr>
              <a:defRPr lang="en-us" sz="1200" cap="none"/>
            </a:lvl8pPr>
            <a:lvl9pPr>
              <a:defRPr lang="en-us" sz="12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xiIAAKYMAADQPQAAfSYAABAAAAAmAAAACAAAAAGgAAAAAAAA"/>
              </a:ext>
            </a:extLst>
          </p:cNvSpPr>
          <p:nvPr>
            <p:ph idx="2"/>
          </p:nvPr>
        </p:nvSpPr>
        <p:spPr>
          <a:xfrm>
            <a:off x="5652770" y="2056130"/>
            <a:ext cx="4395470" cy="4200525"/>
          </a:xfrm>
        </p:spPr>
        <p:txBody>
          <a:bodyPr vert="horz" wrap="square" lIns="91440" tIns="45720" rIns="91440" bIns="45720" numCol="1" spcCol="215900" anchor="t">
            <a:prstTxWarp prst="textNoShape">
              <a:avLst/>
            </a:prstTxWarp>
          </a:bodyPr>
          <a:lstStyle>
            <a:lvl1pPr>
              <a:defRPr lang="en-us" sz="1795" cap="none"/>
            </a:lvl1pPr>
            <a:lvl2pPr>
              <a:defRPr lang="en-us" sz="1600" cap="none"/>
            </a:lvl2pPr>
            <a:lvl3pPr>
              <a:defRPr lang="en-us" sz="1400" cap="none"/>
            </a:lvl3pPr>
            <a:lvl4pPr>
              <a:defRPr lang="en-us" sz="1200" cap="none"/>
            </a:lvl4pPr>
            <a:lvl5pPr>
              <a:defRPr lang="en-us" sz="1200" cap="none"/>
            </a:lvl5pPr>
            <a:lvl6pPr>
              <a:defRPr lang="en-us" sz="1200" cap="none"/>
            </a:lvl6pPr>
            <a:lvl7pPr>
              <a:defRPr lang="en-us" sz="1200" cap="none"/>
            </a:lvl7pPr>
            <a:lvl8pPr>
              <a:defRPr lang="en-us" sz="1200" cap="none"/>
            </a:lvl8pPr>
            <a:lvl9pPr>
              <a:defRPr lang="en-us" sz="12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EA6B-25D2-8C1C-9C61-D349A42F6A86}" type="datetime1">
              <a:t>8/23/2022</a:t>
            </a:fld>
          </a:p>
        </p:txBody>
      </p:sp>
      <p:sp>
        <p:nvSpPr>
          <p:cNvPr id="6" name="Foot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A605-4BD2-8C50-9C61-BD05E82F6AE8}" type="slidenum">
              <a:t>‹#›</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LgLAADTIQAAQw8AABAAAAAmAAAACAAAAIGgAAAAAAAA"/>
              </a:ext>
            </a:extLst>
          </p:cNvSpPr>
          <p:nvPr>
            <p:ph idx="1"/>
          </p:nvPr>
        </p:nvSpPr>
        <p:spPr>
          <a:xfrm>
            <a:off x="1102995" y="1905000"/>
            <a:ext cx="439547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HgPAADTIQAAfSYAABAAAAAmAAAACAAAAAGgAAAAAAAA"/>
              </a:ext>
            </a:extLst>
          </p:cNvSpPr>
          <p:nvPr>
            <p:ph idx="2"/>
          </p:nvPr>
        </p:nvSpPr>
        <p:spPr>
          <a:xfrm>
            <a:off x="1102995" y="2514600"/>
            <a:ext cx="4395470" cy="3742055"/>
          </a:xfrm>
        </p:spPr>
        <p:txBody>
          <a:bodyPr vert="horz" wrap="square" lIns="91440" tIns="45720" rIns="91440" bIns="45720" numCol="1" spcCol="215900" anchor="t">
            <a:prstTxWarp prst="textNoShape">
              <a:avLst/>
            </a:prstTxWarp>
          </a:bodyPr>
          <a:lstStyle>
            <a:lvl1pPr>
              <a:defRPr lang="en-us" sz="1795" cap="none"/>
            </a:lvl1pPr>
            <a:lvl2pPr>
              <a:defRPr lang="en-us" sz="1600" cap="none"/>
            </a:lvl2pPr>
            <a:lvl3pPr>
              <a:defRPr lang="en-us" sz="1400" cap="none"/>
            </a:lvl3pPr>
            <a:lvl4pPr>
              <a:defRPr lang="en-us" sz="1200" cap="none"/>
            </a:lvl4pPr>
            <a:lvl5pPr>
              <a:defRPr lang="en-us" sz="1200" cap="none"/>
            </a:lvl5pPr>
            <a:lvl6pPr>
              <a:defRPr lang="en-us" sz="1200" cap="none"/>
            </a:lvl6pPr>
            <a:lvl7pPr>
              <a:defRPr lang="en-us" sz="1200" cap="none"/>
            </a:lvl7pPr>
            <a:lvl8pPr>
              <a:defRPr lang="en-us" sz="1200" cap="none"/>
            </a:lvl8pPr>
            <a:lvl9pPr>
              <a:defRPr lang="en-us" sz="12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xiIAALgLAADQPQAAQw8AABAAAAAmAAAACAAAAIGgAAAAAAAA"/>
              </a:ext>
            </a:extLst>
          </p:cNvSpPr>
          <p:nvPr>
            <p:ph idx="3"/>
          </p:nvPr>
        </p:nvSpPr>
        <p:spPr>
          <a:xfrm>
            <a:off x="5652770" y="1905000"/>
            <a:ext cx="439547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xiIAAHgPAADQPQAAfSYAABAAAAAmAAAACAAAAAGgAAAAAAAA"/>
              </a:ext>
            </a:extLst>
          </p:cNvSpPr>
          <p:nvPr>
            <p:ph idx="4"/>
          </p:nvPr>
        </p:nvSpPr>
        <p:spPr>
          <a:xfrm>
            <a:off x="5652770" y="2514600"/>
            <a:ext cx="4395470" cy="3742055"/>
          </a:xfrm>
        </p:spPr>
        <p:txBody>
          <a:bodyPr vert="horz" wrap="square" lIns="91440" tIns="45720" rIns="91440" bIns="45720" numCol="1" spcCol="215900" anchor="t">
            <a:prstTxWarp prst="textNoShape">
              <a:avLst/>
            </a:prstTxWarp>
          </a:bodyPr>
          <a:lstStyle>
            <a:lvl1pPr>
              <a:defRPr lang="en-us" sz="1795" cap="none"/>
            </a:lvl1pPr>
            <a:lvl2pPr>
              <a:defRPr lang="en-us" sz="1600" cap="none"/>
            </a:lvl2pPr>
            <a:lvl3pPr>
              <a:defRPr lang="en-us" sz="1400" cap="none"/>
            </a:lvl3pPr>
            <a:lvl4pPr>
              <a:defRPr lang="en-us" sz="1200" cap="none"/>
            </a:lvl4pPr>
            <a:lvl5pPr>
              <a:defRPr lang="en-us" sz="1200" cap="none"/>
            </a:lvl5pPr>
            <a:lvl6pPr>
              <a:defRPr lang="en-us" sz="1200" cap="none"/>
            </a:lvl6pPr>
            <a:lvl7pPr>
              <a:defRPr lang="en-us" sz="1200" cap="none"/>
            </a:lvl7pPr>
            <a:lvl8pPr>
              <a:defRPr lang="en-us" sz="1200" cap="none"/>
            </a:lvl8pPr>
            <a:lvl9pPr>
              <a:defRPr lang="en-us" sz="12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8747-09D2-8C71-9C61-FF24C92F6AAA}" type="datetime1">
              <a:t/>
            </a:fld>
          </a:p>
        </p:txBody>
      </p:sp>
      <p:sp>
        <p:nvSpPr>
          <p:cNvPr id="8" name="Footer Placeholder 7"/>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E830-7ED2-8C1E-9C61-884BA62F6ADD}" type="slidenum">
              <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C0B9-F7D2-8C36-9C61-01638E2F6A54}" type="datetime1">
              <a:t>8/23/2022</a:t>
            </a:fld>
          </a:p>
        </p:txBody>
      </p:sp>
      <p:sp>
        <p:nvSpPr>
          <p:cNvPr id="4" name="Footer Placeholder 3"/>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DF1D-53D2-8C29-9C61-A57C912F6AF0}" type="slidenum">
              <a:t>‹#›</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8214-5AD2-8C74-9C61-AC21CC2F6AF9}" type="datetime1">
              <a:t>8/23/2022</a:t>
            </a:fld>
          </a:p>
        </p:txBody>
      </p:sp>
      <p:sp>
        <p:nvSpPr>
          <p:cNvPr id="3" name="Footer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E6BB-F5D2-8C10-9C61-0345A82F6A56}" type="slidenum">
              <a:t>‹#›</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OgIAAAFHAAA0BEAABAAAAAmAAAACAAAAIGAAAAAAAAA"/>
              </a:ext>
            </a:extLst>
          </p:cNvSpPr>
          <p:nvPr>
            <p:ph type="title"/>
          </p:nvPr>
        </p:nvSpPr>
        <p:spPr>
          <a:xfrm>
            <a:off x="1154430" y="1447800"/>
            <a:ext cx="3400425" cy="1447800"/>
          </a:xfrm>
        </p:spPr>
        <p:txBody>
          <a:bodyPr vert="horz" wrap="square" lIns="91440" tIns="45720" rIns="91440" bIns="45720" numCol="1" spcCol="215900" anchor="b">
            <a:prstTxWarp prst="textNoShape">
              <a:avLst/>
            </a:prstTxWarp>
          </a:bodyPr>
          <a:lstStyle>
            <a:lvl1pPr algn="l">
              <a:defRPr lang="en-us" sz="2395" b="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XvDLYx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MfH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bR0AAOgIAABhPQAACCUAABAAAAAmAAAACAAAAIGgAAAAAAAA"/>
              </a:ext>
            </a:extLst>
          </p:cNvSpPr>
          <p:nvPr>
            <p:ph idx="1"/>
          </p:nvPr>
        </p:nvSpPr>
        <p:spPr>
          <a:xfrm>
            <a:off x="4783455" y="1447800"/>
            <a:ext cx="5194300" cy="4572000"/>
          </a:xfrm>
        </p:spPr>
        <p:txBody>
          <a:bodyPr vert="horz" wrap="square" lIns="91440" tIns="45720" rIns="91440" bIns="45720" numCol="1" spcCol="215900" anchor="ctr">
            <a:prstTxWarp prst="textNoShape">
              <a:avLst/>
            </a:prstTxWarp>
          </a:bodyPr>
          <a:lstStyle>
            <a:lvl1pPr>
              <a:defRPr lang="en-us" sz="1995" cap="none"/>
            </a:lvl1pPr>
            <a:lvl2pPr>
              <a:defRPr lang="en-us" sz="1795" cap="none"/>
            </a:lvl2pPr>
            <a:lvl3pPr>
              <a:defRPr lang="en-us" sz="1600" cap="none"/>
            </a:lvl3pPr>
            <a:lvl4pPr>
              <a:defRPr lang="en-us" sz="1400" cap="none"/>
            </a:lvl4pPr>
            <a:lvl5pPr>
              <a:defRPr lang="en-us" sz="1400" cap="none"/>
            </a:lvl5pPr>
            <a:lvl6pPr>
              <a:defRPr lang="en-us" sz="1400" cap="none"/>
            </a:lvl6pPr>
            <a:lvl7pPr>
              <a:defRPr lang="en-us" sz="1400" cap="none"/>
            </a:lvl7pPr>
            <a:lvl8pPr>
              <a:defRPr lang="en-us" sz="1400" cap="none"/>
            </a:lvl8pPr>
            <a:lvl9pPr>
              <a:defRPr lang="en-us" sz="14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MfH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EATAAAFHAAAECUAABAAAAAmAAAACAAAAAGAAAAAAAAA"/>
              </a:ext>
            </a:extLst>
          </p:cNvSpPr>
          <p:nvPr>
            <p:ph idx="2"/>
          </p:nvPr>
        </p:nvSpPr>
        <p:spPr>
          <a:xfrm>
            <a:off x="1154430" y="3129280"/>
            <a:ext cx="3400425" cy="2895600"/>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F58B-C5D2-8C03-9C61-3356BB2F6A66}" type="datetime1">
              <a:t/>
            </a:fld>
          </a:p>
        </p:txBody>
      </p:sp>
      <p:sp>
        <p:nvSpPr>
          <p:cNvPr id="6" name="Foot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O/v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C085-CBD2-8C36-9C61-3D638E2F6A68}" type="slidenum">
              <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O/v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QcAAGgLAABrJgAAGBUAABAAAAAmAAAACAAAAIGgAAAAAAAA"/>
              </a:ext>
            </a:extLst>
          </p:cNvSpPr>
          <p:nvPr>
            <p:ph type="title"/>
          </p:nvPr>
        </p:nvSpPr>
        <p:spPr>
          <a:xfrm>
            <a:off x="1153795" y="1854200"/>
            <a:ext cx="5091430" cy="1574800"/>
          </a:xfrm>
        </p:spPr>
        <p:txBody>
          <a:bodyPr vert="horz" wrap="square" lIns="91440" tIns="45720" rIns="91440" bIns="45720" numCol="1" spcCol="215900" anchor="b">
            <a:prstTxWarp prst="textNoShape">
              <a:avLst/>
            </a:prstTxWarp>
          </a:bodyPr>
          <a:lstStyle>
            <a:lvl1pPr algn="l">
              <a:defRPr lang="en-us" sz="3595" b="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5_XvDLYxMAAAAlAAAAZQAAAC0AAAAAkAAAAEgAAACQAAAASAAAAAAAAAAAAAAAAAAAAAEAAABQAAAA9E9wsaIGoz8AAAAAAADwv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QAAAAAAAAAAAAAAAAAAAAEAAAAAAAAAOQAAAAAAAABQAAAAZAAAAGQAAAAAAAAAy8vLADkAAAAAAAAAUAAAAGQAAABkAAAAAAAAABcAAAAUAAAAAAAAAAAAAAD/fwAA/38AAAAAAAAJAAAABAAAAP///wAeAAAAaAAAAAAAAAAAAAAAAAAAAAAAAAAAAAAAECcAABAnAAAAAAAAAAAAAAAAAAAAAAAAAAAAAAAAAAAAAAAAAAAAAFAAAAAAAAAAwMD/AAAAAAAAAAAAAA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MvLywDAwP8Af39/AAAAAAAAAAAAAAAAAAAAAAAAAAAAIQAAABgAAAAUAAAAvSoAAAgHAABsPgAAKCMAABAAAAAmAAAACAAAAAGhAAAA4OEB"/>
              </a:ext>
            </a:extLst>
          </p:cNvSpPr>
          <p:nvPr>
            <p:ph type="pic" idx="1"/>
          </p:nvPr>
        </p:nvSpPr>
        <p:spPr>
          <a:xfrm>
            <a:off x="6947535" y="1143000"/>
            <a:ext cx="3199765" cy="4572000"/>
          </a:xfrm>
          <a:prstGeom prst="roundRect">
            <a:avLst>
              <a:gd name="adj" fmla="val 1858"/>
            </a:avLst>
          </a:prstGeom>
          <a:effectLst>
            <a:outerShdw blurRad="50800" dist="50800" dir="5400000" algn="tl">
              <a:srgbClr val="000000">
                <a:alpha val="43000"/>
              </a:srgbClr>
            </a:outerShdw>
          </a:effectLst>
        </p:spPr>
        <p:txBody>
          <a:bodyPr vert="horz" wrap="square" lIns="91440" tIns="45720" rIns="91440" bIns="45720" numCol="1" spcCol="215900" anchor="t">
            <a:prstTxWarp prst="textNoShape">
              <a:avLst/>
            </a:prstTxWarp>
          </a:bodyPr>
          <a:lstStyle>
            <a:lvl1pPr marL="0" indent="0" algn="ctr">
              <a:buNone/>
              <a:defRPr lang="en-us" sz="1600" cap="none"/>
            </a:lvl1pPr>
            <a:lvl2pPr marL="457200" indent="0">
              <a:buNone/>
              <a:defRPr lang="en-us" sz="1600" cap="none"/>
            </a:lvl2pPr>
            <a:lvl3pPr marL="914400" indent="0">
              <a:buNone/>
              <a:defRPr lang="en-us" sz="1600" cap="none"/>
            </a:lvl3pPr>
            <a:lvl4pPr marL="1370965" indent="0">
              <a:buNone/>
              <a:defRPr lang="en-us" sz="1600" cap="none"/>
            </a:lvl4pPr>
            <a:lvl5pPr marL="1828165" indent="0">
              <a:buNone/>
              <a:defRPr lang="en-us" sz="1600" cap="none"/>
            </a:lvl5pPr>
            <a:lvl6pPr marL="2285365" indent="0">
              <a:buNone/>
              <a:defRPr lang="en-us" sz="1600" cap="none"/>
            </a:lvl6pPr>
            <a:lvl7pPr marL="2742565" indent="0">
              <a:buNone/>
              <a:defRPr lang="en-us" sz="1600" cap="none"/>
            </a:lvl7pPr>
            <a:lvl8pPr marL="3199130" indent="0">
              <a:buNone/>
              <a:defRPr lang="en-us" sz="1600" cap="none"/>
            </a:lvl8pPr>
            <a:lvl9pPr marL="3656330" indent="0">
              <a:buNone/>
              <a:defRPr lang="en-us" sz="1600" cap="none"/>
            </a:lvl9pPr>
          </a:lstStyle>
          <a:p>
            <a:pPr>
              <a:defRPr lang="en-us"/>
            </a:pPr>
            <a:r>
              <a:t>Click icon to add picture</a:t>
            </a:r>
          </a:p>
        </p:txBody>
      </p:sp>
      <p:sp>
        <p:nvSpPr>
          <p:cNvPr id="4" name="Tex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IAWAABgJgAA8B4AABAAAAAmAAAACAAAAAGgAAAAAAAA"/>
              </a:ext>
            </a:extLst>
          </p:cNvSpPr>
          <p:nvPr>
            <p:ph idx="2"/>
          </p:nvPr>
        </p:nvSpPr>
        <p:spPr>
          <a:xfrm>
            <a:off x="1154430" y="3657600"/>
            <a:ext cx="5083810" cy="1371600"/>
          </a:xfrm>
        </p:spPr>
        <p:txBody>
          <a:bodyPr vert="horz" wrap="square" lIns="91440" tIns="45720" rIns="91440" bIns="45720" numCol="1" spcCol="215900" anchor="t">
            <a:prstTxWarp prst="textNoShape">
              <a:avLst/>
            </a:prstTxWarp>
          </a:bodyPr>
          <a:lstStyle>
            <a:lvl1pPr marL="0" indent="0">
              <a:buNone/>
              <a:defRPr lang="en-us" sz="1400" cap="none"/>
            </a:lvl1pPr>
            <a:lvl2pPr marL="457200" indent="0">
              <a:buNone/>
              <a:defRPr lang="en-us" sz="1200" cap="none"/>
            </a:lvl2pPr>
            <a:lvl3pPr marL="914400" indent="0">
              <a:buNone/>
              <a:defRPr lang="en-us" sz="1000" cap="none"/>
            </a:lvl3pPr>
            <a:lvl4pPr marL="1370965" indent="0">
              <a:buNone/>
              <a:defRPr lang="en-us" sz="900" cap="none"/>
            </a:lvl4pPr>
            <a:lvl5pPr marL="1828165" indent="0">
              <a:buNone/>
              <a:defRPr lang="en-us" sz="900" cap="none"/>
            </a:lvl5pPr>
            <a:lvl6pPr marL="2285365" indent="0">
              <a:buNone/>
              <a:defRPr lang="en-us" sz="900" cap="none"/>
            </a:lvl6pPr>
            <a:lvl7pPr marL="2742565" indent="0">
              <a:buNone/>
              <a:defRPr lang="en-us" sz="900" cap="none"/>
            </a:lvl7pPr>
            <a:lvl8pPr marL="3199130" indent="0">
              <a:buNone/>
              <a:defRPr lang="en-us" sz="900" cap="none"/>
            </a:lvl8pPr>
            <a:lvl9pPr marL="365633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NDQ0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AAAAAAAAAAA"/>
              </a:ext>
            </a:extLst>
          </p:cNvSpPr>
          <p:nvPr>
            <p:ph type="dt" sz="half" idx="10"/>
          </p:nvPr>
        </p:nvSpPr>
        <p:spPr/>
        <p:txBody>
          <a:bodyPr/>
          <a:lstStyle/>
          <a:p>
            <a:pPr>
              <a:defRPr lang="en-us"/>
            </a:pPr>
            <a:fld id="{3FD9C396-D8D2-8C35-9C61-2E608D2F6A7B}" type="datetime1">
              <a:t/>
            </a:fld>
          </a:p>
        </p:txBody>
      </p:sp>
      <p:sp>
        <p:nvSpPr>
          <p:cNvPr id="6" name="Foot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F9AD-E3D2-8C0F-9C61-155AB72F6A40}" type="slidenum">
              <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hf hdr="0" ftr="0"/>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gradFill flip="none" rotWithShape="0">
          <a:gsLst>
            <a:gs pos="0">
              <a:srgbClr val="C69DC2"/>
            </a:gs>
            <a:gs pos="66000">
              <a:srgbClr val="6A4068"/>
            </a:gs>
            <a:gs pos="32000">
              <a:srgbClr val="A2629E"/>
            </a:gs>
            <a:gs pos="100000">
              <a:srgbClr val="A2629E"/>
            </a:gs>
          </a:gsLst>
          <a:path path="circle"/>
          <a:tileRect/>
        </a:gradFill>
        <a:effectLst/>
      </p:bgPr>
    </p:bg>
    <p:spTree>
      <p:nvGrpSpPr>
        <p:cNvPr id="1" name=""/>
        <p:cNvGrpSpPr/>
        <p:nvPr/>
      </p:nvGrpSpPr>
      <p:grpSpPr>
        <a:xfrm>
          <a:off x="0" y="0"/>
          <a:ext cx="0" cy="0"/>
          <a:chOff x="0" y="0"/>
          <a:chExt cx="0" cy="0"/>
        </a:xfrm>
      </p:grpSpPr>
      <p:pic>
        <p:nvPicPr>
          <p:cNvPr id="2" name="Picture 7"/>
          <p:cNvPicPr>
            <a:picLocks noChangeAspect="1"/>
            <a:extLst>
              <a:ext uri="smNativeData">
                <pr:smNativeData xmlns:pr="smNativeData" xmlns="smNativeData" val="SMDATA_17_XvDL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QE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AAAAABsEAAA1BgAADAqAAAQAAAAJgAAAAgAAAD//////////w=="/>
              </a:ext>
            </a:extLst>
          </p:cNvPicPr>
          <p:nvPr/>
        </p:nvPicPr>
        <p:blipFill>
          <a:blip r:embed="rId1"/>
          <a:srcRect l="3610" t="0" r="0" b="0"/>
          <a:stretch>
            <a:fillRect/>
          </a:stretch>
        </p:blipFill>
        <p:spPr>
          <a:xfrm>
            <a:off x="0" y="2669540"/>
            <a:ext cx="4036060" cy="4188460"/>
          </a:xfrm>
          <a:prstGeom prst="rect">
            <a:avLst/>
          </a:prstGeom>
          <a:noFill/>
          <a:ln>
            <a:noFill/>
          </a:ln>
          <a:effectLst/>
        </p:spPr>
      </p:pic>
      <p:pic>
        <p:nvPicPr>
          <p:cNvPr id="3" name="Picture 6"/>
          <p:cNvPicPr>
            <a:picLocks noChangeAspect="1"/>
            <a:extLst>
              <a:ext uri="smNativeData">
                <pr:smNativeData xmlns:pr="smNativeData" xmlns="smNativeData" val="SMDATA_17_XvDL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7A0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AAAAADLEQAAXQkAAFggAAAQAAAAJgAAAAgAAAD//////////w=="/>
              </a:ext>
            </a:extLst>
          </p:cNvPicPr>
          <p:nvPr/>
        </p:nvPicPr>
        <p:blipFill>
          <a:blip r:embed="rId2"/>
          <a:srcRect l="35640" t="0" r="0" b="0"/>
          <a:stretch>
            <a:fillRect/>
          </a:stretch>
        </p:blipFill>
        <p:spPr>
          <a:xfrm>
            <a:off x="0" y="2892425"/>
            <a:ext cx="1522095" cy="2365375"/>
          </a:xfrm>
          <a:prstGeom prst="rect">
            <a:avLst/>
          </a:prstGeom>
          <a:noFill/>
          <a:ln>
            <a:noFill/>
          </a:ln>
          <a:effectLst/>
        </p:spPr>
      </p:pic>
      <p:sp>
        <p:nvSpPr>
          <p:cNvPr id="4" name="Oval 15"/>
          <p:cNvSpPr>
            <a:extLst>
              <a:ext uri="smNativeData">
                <pr:smNativeData xmlns:pr="smNativeData" xmlns="smNativeData" val="SMDATA_15_XvDLYxMAAAAlAAAAZgAAAA0AAAAAkAAAAEgAAACQAAAASAAAAAAAAAAAAAAAAAAAAAEAAABQAAAAAAAAAAAA8D8AAAAAAADwPwAAAAAAAOA/AAAAAAAA4D8AAAAAAADgPwAAAAAAAOA/AAAAAAAA4D8AAAAAAADgPwAAAAAAAOA/AAAAAAAA4D8CAAAAjAAAAAEAAAAGAAAAULjAAFC4wABkAAAAXgAAAAAAAAAAAAAAAAAAAAAAAAAAAAAAZAAAAAEAAABAAAAAAAAAAAAAAAAOAQAAAAAAAAIAAABBAAAAULjAACAAAABQuMAAAAAAAAAAAAAAAAAAAAAAAAAAAAAAAAAAAAAAAAAAAAAAAAAAAAAAAAAAAAAAAAAAFAAAADwAAAAAAAAAAAAAALAVEwwP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EAAAAeAAAAaAAAAAEAAAAAAAAAAAAAAAAAAAAAAAAAECcAABAnAAAAAAAAAAAAAAAAAAAAAF1kXmQAAAAAAAAAAAAAAAAAADw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LjAAFC4wABQuMAAULjAAAAAAAAAAAAAAAAAAAAAAAAAAAAAAAAAALAVEwV/f38AHlFVA8zMzADAwP8Af39/AAAAAAAAAAAAAAAAAAAAAAAAAAAAIQAAABgAAAAUAAAA8jQAAFAKAABJRgAAqBsAABAAAAAmAAAACAAAAP//////////"/>
              </a:ext>
            </a:extLst>
          </p:cNvSpPr>
          <p:nvPr/>
        </p:nvSpPr>
        <p:spPr>
          <a:xfrm>
            <a:off x="8606790" y="1676400"/>
            <a:ext cx="2818765" cy="2819400"/>
          </a:xfrm>
          <a:prstGeom prst="ellipse">
            <a:avLst/>
          </a:prstGeom>
          <a:gradFill flip="none" rotWithShape="1">
            <a:gsLst>
              <a:gs pos="0">
                <a:srgbClr val="50B8C0">
                  <a:alpha val="0"/>
                </a:srgbClr>
              </a:gs>
              <a:gs pos="68000">
                <a:srgbClr val="50B8C0">
                  <a:alpha val="0"/>
                </a:srgbClr>
              </a:gs>
              <a:gs pos="35000">
                <a:srgbClr val="50B8C0">
                  <a:alpha val="6000"/>
                </a:srgbClr>
              </a:gs>
              <a:gs pos="100000">
                <a:srgbClr val="50B8C0">
                  <a:alpha val="7000"/>
                </a:srgbClr>
              </a:gs>
            </a:gsLst>
            <a:path path="circle"/>
            <a:tileRect/>
          </a:gradFill>
          <a:ln>
            <a:noFill/>
          </a:ln>
          <a:effectLst/>
        </p:spPr>
      </p:sp>
      <p:pic>
        <p:nvPicPr>
          <p:cNvPr id="5" name="Picture 8"/>
          <p:cNvPicPr>
            <a:picLocks noChangeAspect="1"/>
            <a:extLst>
              <a:ext uri="smNativeData">
                <pr:smNativeData xmlns:pr="smNativeData" xmlns="smNativeData" val="SMDATA_17_XvDL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EEL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DIxAAAAAAAADzsAAAUHAAAQAAAAJgAAAAgAAAD//////////w=="/>
              </a:ext>
            </a:extLst>
          </p:cNvPicPr>
          <p:nvPr/>
        </p:nvPicPr>
        <p:blipFill>
          <a:blip r:embed="rId3"/>
          <a:srcRect l="0" t="28810" r="0" b="0"/>
          <a:stretch>
            <a:fillRect/>
          </a:stretch>
        </p:blipFill>
        <p:spPr>
          <a:xfrm>
            <a:off x="7997190" y="0"/>
            <a:ext cx="1603375" cy="1141095"/>
          </a:xfrm>
          <a:prstGeom prst="rect">
            <a:avLst/>
          </a:prstGeom>
          <a:noFill/>
          <a:ln>
            <a:noFill/>
          </a:ln>
          <a:effectLst/>
        </p:spPr>
      </p:pic>
      <p:pic>
        <p:nvPicPr>
          <p:cNvPr id="6" name="Picture 9"/>
          <p:cNvPicPr>
            <a:picLocks noChangeAspect="1"/>
            <a:extLst>
              <a:ext uri="smNativeData">
                <pr:smNativeData xmlns:pr="smNativeData" xmlns="smNativeData" val="SMDATA_17_XvDL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HAk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O00AACAJQAACjsAADAqAAAQAAAAJgAAAAgAAAD//////////w=="/>
              </a:ext>
            </a:extLst>
          </p:cNvPicPr>
          <p:nvPr/>
        </p:nvPicPr>
        <p:blipFill>
          <a:blip r:embed="rId4"/>
          <a:srcRect l="0" t="0" r="0" b="23320"/>
          <a:stretch>
            <a:fillRect/>
          </a:stretch>
        </p:blipFill>
        <p:spPr>
          <a:xfrm>
            <a:off x="8603615" y="6096000"/>
            <a:ext cx="993775" cy="762000"/>
          </a:xfrm>
          <a:prstGeom prst="rect">
            <a:avLst/>
          </a:prstGeom>
          <a:noFill/>
          <a:ln>
            <a:noFill/>
          </a:ln>
          <a:effectLst/>
        </p:spPr>
      </p:pic>
      <p:sp>
        <p:nvSpPr>
          <p:cNvPr id="7" name="Rectangle 13"/>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EAAAAAAAAAsBUTDI4SDwAAAAAAAAAAAAAAAAAAAAAAAAAAAAAAAAAAAAAAZAAAAAEAAABAAAAAAAAAAGQAAAAOAQAAAAAAAAAAAAAAAAAAAAAAAAAAAAAAAAAAAAAAAAAAAAAAAAAAAAAAAAAAAAAAAAAAAAAAAAAAAAAAAAAAAAAAAAAAAAAAAAAAFAAAADwAAAAAAAAAAAAAALAVEwwPAAAAAQAAABQAAAAUAAAAFAAAAAEAAAAAAAAAZAAAAGQAAAAAAAAAZAAAAGQAAAAVAAAAYAAAAAAAAAAAAAAADwAAACADAAAAAAAAAAAAAAEAAACgMgAAVgcAAKr4//8BAAAA////CQEAAABkAAAAAAAAABQAAABAHwAAAAAAACYAAAAAAAAAwOD//wAAAAAmAAAAZAAAABYAAABMAAAAAQAAAAAAAAACAAAAAAAAAAEAAAD///8JNwAAAAAAAAAoAAAAZAAAAGQAAAAAAAAAzMzMAAAAAABQAAAAUAAAAGQAAABkAAAAAAAAABcAAAAUAAAAAAAAAAAAAAD/fwAA/38AAAAAAAAJAAAABAAAAJwOVAoeAAAAaAAAAAAAAAAAAAAAAAAAAAAAAAAAAAAAECcAABAnAAAAAAAAAAAAAAAAAAAAAAAAAAAAAAAAAAAAAAAAAAAAADw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Y4SDwAAAAAAAAAAAAAAAAAAAAAAAAAAAAAAAAAAAAAAAAAAALAVEwX///8C////AszMzADAwP8Af39/AAAAAAAAAAAAAAAAAAAAAAAAAAAAIQAAABgAAAAUAAAAMUAAAAAAAABpRAAACAcAABAAAAAmAAAACAAAAP//////////"/>
              </a:ext>
            </a:extLst>
          </p:cNvSpPr>
          <p:nvPr/>
        </p:nvSpPr>
        <p:spPr>
          <a:xfrm>
            <a:off x="10434955" y="0"/>
            <a:ext cx="685800" cy="1143000"/>
          </a:xfrm>
          <a:prstGeom prst="rect">
            <a:avLst/>
          </a:prstGeom>
          <a:solidFill>
            <a:schemeClr val="accent1"/>
          </a:solidFill>
          <a:ln>
            <a:noFill/>
          </a:ln>
          <a:effectLst>
            <a:outerShdw blurRad="38100" dist="25400" dir="5400000" algn="tr">
              <a:schemeClr val="tx1">
                <a:alpha val="45000"/>
              </a:schemeClr>
            </a:outerShdw>
          </a:effectLst>
        </p:spPr>
      </p:sp>
      <p:sp>
        <p:nvSpPr>
          <p:cNvPr id="8" name="Title Placeholder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L8vAAD//8EB"/>
              </a:ext>
            </a:extLst>
          </p:cNvSpPr>
          <p:nvPr>
            <p:ph type="title"/>
          </p:nvPr>
        </p:nvSpPr>
        <p:spPr>
          <a:xfrm>
            <a:off x="645795" y="452755"/>
            <a:ext cx="9402445" cy="1400810"/>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title style</a:t>
            </a:r>
          </a:p>
        </p:txBody>
      </p:sp>
      <p:sp>
        <p:nvSpPr>
          <p:cNvPr id="9" name="Text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C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OPQAAcCYAABAAAAAmAAAACAAAAD8vAAD//8EB"/>
              </a:ext>
            </a:extLst>
          </p:cNvSpPr>
          <p:nvPr>
            <p:ph type="body" idx="1"/>
          </p:nvPr>
        </p:nvSpPr>
        <p:spPr>
          <a:xfrm>
            <a:off x="1102995" y="2052955"/>
            <a:ext cx="8943975" cy="419544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10" name="Date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UAAAOgIAABxQgAAAA8AABAAAAAmAAAACAAAAL+PAAD//8EB"/>
              </a:ext>
            </a:extLst>
          </p:cNvSpPr>
          <p:nvPr>
            <p:ph type="dt" sz="half" idx="2"/>
          </p:nvPr>
        </p:nvSpPr>
        <p:spPr>
          <a:xfrm rot="5400000">
            <a:off x="10153015" y="1790700"/>
            <a:ext cx="990600" cy="304800"/>
          </a:xfrm>
          <a:prstGeom prst="rect">
            <a:avLst/>
          </a:prstGeom>
          <a:noFill/>
          <a:ln>
            <a:noFill/>
          </a:ln>
          <a:effectLst/>
        </p:spPr>
        <p:txBody>
          <a:bodyPr vert="horz" wrap="square" lIns="91440" tIns="45720" rIns="91440" bIns="45720" numCol="1" spcCol="215900" anchor="t">
            <a:prstTxWarp prst="textNoShape">
              <a:avLst/>
            </a:prstTxWarp>
          </a:bodyPr>
          <a:lstStyle>
            <a:lvl1pPr algn="l">
              <a:defRPr lang="en-us" sz="1100" b="0" i="0" cap="none">
                <a:solidFill>
                  <a:srgbClr val="FF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D9C742-0CD2-8C31-9C61-FA64892F6AAF}" type="datetime1">
              <a:t/>
            </a:fld>
          </a:p>
        </p:txBody>
      </p:sp>
      <p:sp>
        <p:nvSpPr>
          <p:cNvPr id="11" name="Footer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EEAAOgIAADcQwAApiAAABAAAAAmAAAACAAAAL+PAAD//8EB"/>
              </a:ext>
            </a:extLst>
          </p:cNvSpPr>
          <p:nvPr>
            <p:ph type="ftr" sz="quarter" idx="3"/>
          </p:nvPr>
        </p:nvSpPr>
        <p:spPr>
          <a:xfrm rot="5400000">
            <a:off x="8949055" y="3225165"/>
            <a:ext cx="3859530" cy="304800"/>
          </a:xfrm>
          <a:prstGeom prst="rect">
            <a:avLst/>
          </a:prstGeom>
          <a:noFill/>
          <a:ln>
            <a:noFill/>
          </a:ln>
          <a:effectLst/>
        </p:spPr>
        <p:txBody>
          <a:bodyPr vert="horz" wrap="square" lIns="91440" tIns="45720" rIns="91440" bIns="45720" numCol="1" spcCol="215900" anchor="b">
            <a:prstTxWarp prst="textNoShape">
              <a:avLst/>
            </a:prstTxWarp>
          </a:bodyPr>
          <a:lstStyle>
            <a:lvl1pPr algn="l">
              <a:defRPr lang="en-us" sz="1100" b="0" i="0" cap="none">
                <a:solidFill>
                  <a:srgbClr val="FF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12" name="Slide Number Placeholder 5"/>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L+PAAD//8EB"/>
              </a:ext>
            </a:extLst>
          </p:cNvSpPr>
          <p:nvPr>
            <p:ph type="sldNum" sz="quarter" idx="4"/>
          </p:nvPr>
        </p:nvSpPr>
        <p:spPr>
          <a:xfrm>
            <a:off x="10349865" y="295910"/>
            <a:ext cx="838200" cy="767715"/>
          </a:xfrm>
          <a:prstGeom prst="rect">
            <a:avLst/>
          </a:prstGeom>
          <a:noFill/>
          <a:ln>
            <a:noFill/>
          </a:ln>
          <a:effectLst/>
        </p:spPr>
        <p:txBody>
          <a:bodyPr vert="horz" wrap="square" lIns="91440" tIns="45720" rIns="91440" bIns="45720" numCol="1" spcCol="215900" anchor="b">
            <a:prstTxWarp prst="textNoShape">
              <a:avLst/>
            </a:prstTxWarp>
          </a:bodyPr>
          <a:lstStyle>
            <a:lvl1pPr algn="ctr">
              <a:defRPr lang="en-us" sz="2795" b="0" i="0" cap="none">
                <a:solidFill>
                  <a:srgbClr val="FF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D9971E-50D2-8C61-9C61-A634D92F6AF3}" type="slidenum">
              <a:t>29</a:t>
            </a:fld>
          </a:p>
        </p:txBody>
      </p:sp>
    </p:spTree>
  </p:cSld>
  <p:clrMap bg1="lt1" tx1="dk1" bg2="lt2" tx2="dk2" accent1="accent1" accent2="accent2" accent3="accent3" accent4="accent4" accent5="accent5" accent6="accent6" hlink="hlink" folHlink="folHlink"/>
  <p:sldLayoutIdLst>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7" r:id="rId22"/>
    <p:sldLayoutId id="2147483788" r:id="rId23"/>
  </p:sldLayoutIdLst>
  <p:transition spd="fast" p14:dur="700">
    <p:fade/>
    <p:extLst>
      <p:ext uri="smNativeData">
        <pr:smNativeData xmlns:pr="smNativeData" xmlns="smNativeData" val="XvDLYwAAAAC8AgAAAAAAAAYAAAAAAAAAAAAAAAAAAAAAAAAAAQAAAAAAAAAAAAAAAAAAAAAAAAAAAAAA"/>
      </p:ext>
    </p:extLst>
  </p:transition>
  <p:hf hdr="0" ftr="0" dt="0"/>
  <p:txStyles>
    <p:titleStyle>
      <a:lvl1pPr marL="0" marR="0" indent="0" algn="l" defTabSz="457200">
        <a:lnSpc>
          <a:spcPct val="100000"/>
        </a:lnSpc>
        <a:spcBef>
          <a:spcPts val="0"/>
        </a:spcBef>
        <a:spcAft>
          <a:spcPts val="0"/>
        </a:spcAft>
        <a:buNone/>
        <a:tabLst/>
        <a:defRPr lang="en-us" sz="4195" b="0" i="0" u="none" strike="noStrike" kern="1" cap="none" spc="0" baseline="0">
          <a:solidFill>
            <a:schemeClr val="tx2"/>
          </a:solidFill>
          <a:effectLst/>
          <a:latin typeface="Century Gothic" pitchFamily="2" charset="0"/>
          <a:ea typeface="Century Gothic" pitchFamily="2" charset="0"/>
          <a:cs typeface="Century Gothic"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2"/>
          </a:solidFill>
          <a:effectLst/>
          <a:latin typeface="Century Gothic" pitchFamily="2" charset="0"/>
          <a:ea typeface="Century Gothic" pitchFamily="2" charset="0"/>
          <a:cs typeface="Century Gothic" pitchFamily="2" charset="0"/>
        </a:defRPr>
      </a:lvl9pPr>
    </p:titleStyle>
    <p:bodyStyle>
      <a:lvl1pPr marL="342900" marR="0" indent="-342900" algn="l" defTabSz="457200">
        <a:lnSpc>
          <a:spcPct val="100000"/>
        </a:lnSpc>
        <a:spcBef>
          <a:spcPts val="1000"/>
        </a:spcBef>
        <a:spcAft>
          <a:spcPts val="0"/>
        </a:spcAft>
        <a:buClr>
          <a:schemeClr val="bg2"/>
        </a:buClr>
        <a:buSzTx/>
        <a:buFont typeface="Wingdings 3" pitchFamily="1" charset="2"/>
        <a:buChar char=""/>
        <a:tabLst/>
        <a:defRPr lang="en-us" sz="1995" b="0" i="0" u="none" strike="noStrike" kern="1" cap="none" spc="0" baseline="0">
          <a:solidFill>
            <a:schemeClr val="tx1"/>
          </a:solidFill>
          <a:effectLst/>
          <a:latin typeface="Century Gothic" pitchFamily="2" charset="0"/>
          <a:ea typeface="Century Gothic" pitchFamily="2" charset="0"/>
          <a:cs typeface="Century Gothic" pitchFamily="2" charset="0"/>
        </a:defRPr>
      </a:lvl1pPr>
      <a:lvl2pPr marL="742950" marR="0" indent="-285750" algn="l" defTabSz="457200">
        <a:lnSpc>
          <a:spcPct val="100000"/>
        </a:lnSpc>
        <a:spcBef>
          <a:spcPts val="1000"/>
        </a:spcBef>
        <a:spcAft>
          <a:spcPts val="0"/>
        </a:spcAft>
        <a:buClr>
          <a:schemeClr val="bg2"/>
        </a:buClr>
        <a:buSzTx/>
        <a:buFont typeface="Wingdings 3" pitchFamily="1" charset="2"/>
        <a:buChar char=""/>
        <a:tabLst/>
        <a:defRPr lang="en-us" sz="1795" b="0" i="0" u="none" strike="noStrike" kern="1" cap="none" spc="0" baseline="0">
          <a:solidFill>
            <a:schemeClr val="tx1"/>
          </a:solidFill>
          <a:effectLst/>
          <a:latin typeface="Century Gothic" pitchFamily="2" charset="0"/>
          <a:ea typeface="Century Gothic" pitchFamily="2" charset="0"/>
          <a:cs typeface="Century Gothic" pitchFamily="2" charset="0"/>
        </a:defRPr>
      </a:lvl2pPr>
      <a:lvl3pPr marL="1142365" marR="0" indent="-228600" algn="l" defTabSz="457200">
        <a:lnSpc>
          <a:spcPct val="100000"/>
        </a:lnSpc>
        <a:spcBef>
          <a:spcPts val="1000"/>
        </a:spcBef>
        <a:spcAft>
          <a:spcPts val="0"/>
        </a:spcAft>
        <a:buClr>
          <a:schemeClr val="bg2"/>
        </a:buClr>
        <a:buSzTx/>
        <a:buFont typeface="Wingdings 3" pitchFamily="1" charset="2"/>
        <a:buChar char=""/>
        <a:tabLst/>
        <a:defRPr lang="en-us" sz="1600" b="0" i="0" u="none" strike="noStrike" kern="1" cap="none" spc="0" baseline="0">
          <a:solidFill>
            <a:schemeClr val="tx1"/>
          </a:solidFill>
          <a:effectLst/>
          <a:latin typeface="Century Gothic" pitchFamily="2" charset="0"/>
          <a:ea typeface="Century Gothic" pitchFamily="2" charset="0"/>
          <a:cs typeface="Century Gothic" pitchFamily="2" charset="0"/>
        </a:defRPr>
      </a:lvl3pPr>
      <a:lvl4pPr marL="1599565"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4pPr>
      <a:lvl5pPr marL="2056765"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5pPr>
      <a:lvl6pPr marL="2505075"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6pPr>
      <a:lvl7pPr marL="2971165"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7pPr>
      <a:lvl8pPr marL="3427730"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8pPr>
      <a:lvl9pPr marL="3884930" marR="0" indent="-228600" algn="l" defTabSz="457200">
        <a:lnSpc>
          <a:spcPct val="100000"/>
        </a:lnSpc>
        <a:spcBef>
          <a:spcPts val="1000"/>
        </a:spcBef>
        <a:spcAft>
          <a:spcPts val="0"/>
        </a:spcAft>
        <a:buClr>
          <a:schemeClr val="bg2"/>
        </a:buClr>
        <a:buSzTx/>
        <a:buFont typeface="Wingdings 3" pitchFamily="1" charset="2"/>
        <a:buChar char=""/>
        <a:tabLst/>
        <a:defRPr lang="en-us" sz="1400" b="0" i="0" u="none" strike="noStrike" kern="1" cap="none" spc="0" baseline="0">
          <a:solidFill>
            <a:schemeClr val="tx1"/>
          </a:solidFill>
          <a:effectLst/>
          <a:latin typeface="Century Gothic" pitchFamily="2" charset="0"/>
          <a:ea typeface="Century Gothic" pitchFamily="2" charset="0"/>
          <a:cs typeface="Century Gothic" pitchFamily="2" charset="0"/>
        </a:defRPr>
      </a:lvl9pPr>
    </p:bodyStyle>
    <p:otherStyle>
      <a:lvl1pPr marL="0" marR="0" indent="0" algn="l" defTabSz="457200">
        <a:lnSpc>
          <a:spcPct val="100000"/>
        </a:lnSpc>
        <a:spcBef>
          <a:spcPts val="0"/>
        </a:spcBef>
        <a:spcAft>
          <a:spcPts val="0"/>
        </a:spcAft>
        <a:buNone/>
        <a:tabLst/>
        <a:defRPr lang="en-us" sz="1795" b="0" i="0" u="none" strike="noStrike" kern="1" cap="none" spc="0" baseline="0">
          <a:solidFill>
            <a:schemeClr val="tx1"/>
          </a:solidFill>
          <a:effectLst/>
          <a:latin typeface="Century Gothic" pitchFamily="2" charset="0"/>
          <a:ea typeface="Century Gothic" pitchFamily="2" charset="0"/>
          <a:cs typeface="Century Gothic" pitchFamily="2" charset="0"/>
        </a:defRPr>
      </a:lvl1pPr>
      <a:lvl2pPr marL="457200" marR="0" indent="0" algn="l" defTabSz="457200">
        <a:lnSpc>
          <a:spcPct val="100000"/>
        </a:lnSpc>
        <a:spcBef>
          <a:spcPts val="0"/>
        </a:spcBef>
        <a:spcAft>
          <a:spcPts val="0"/>
        </a:spcAft>
        <a:buNone/>
        <a:tabLst/>
        <a:defRPr lang="en-us" sz="1795" b="0" i="0" u="none" strike="noStrike" kern="1" cap="none" spc="0" baseline="0">
          <a:solidFill>
            <a:schemeClr val="tx1"/>
          </a:solidFill>
          <a:effectLst/>
          <a:latin typeface="Century Gothic" pitchFamily="2" charset="0"/>
          <a:ea typeface="Century Gothic" pitchFamily="2" charset="0"/>
          <a:cs typeface="Century Gothic" pitchFamily="2" charset="0"/>
        </a:defRPr>
      </a:lvl2pPr>
      <a:lvl3pPr marL="914400" marR="0" indent="0" algn="l" defTabSz="457200">
        <a:lnSpc>
          <a:spcPct val="100000"/>
        </a:lnSpc>
        <a:spcBef>
          <a:spcPts val="0"/>
        </a:spcBef>
        <a:spcAft>
          <a:spcPts val="0"/>
        </a:spcAft>
        <a:buNone/>
        <a:tabLst/>
        <a:defRPr lang="en-us" sz="1795" b="0" i="0" u="none" strike="noStrike" kern="1" cap="none" spc="0" baseline="0">
          <a:solidFill>
            <a:schemeClr val="tx1"/>
          </a:solidFill>
          <a:effectLst/>
          <a:latin typeface="Century Gothic" pitchFamily="2" charset="0"/>
          <a:ea typeface="Century Gothic" pitchFamily="2" charset="0"/>
          <a:cs typeface="Century Gothic" pitchFamily="2" charset="0"/>
        </a:defRPr>
      </a:lvl3pPr>
      <a:lvl4pPr marL="1370965" marR="0" indent="0" algn="l" defTabSz="457200">
        <a:lnSpc>
          <a:spcPct val="100000"/>
        </a:lnSpc>
        <a:spcBef>
          <a:spcPts val="0"/>
        </a:spcBef>
        <a:spcAft>
          <a:spcPts val="0"/>
        </a:spcAft>
        <a:buNone/>
        <a:tabLst/>
        <a:defRPr lang="en-us" sz="1795" b="0" i="0" u="none" strike="noStrike" kern="1" cap="none" spc="0" baseline="0">
          <a:solidFill>
            <a:schemeClr val="tx1"/>
          </a:solidFill>
          <a:effectLst/>
          <a:latin typeface="Century Gothic" pitchFamily="2" charset="0"/>
          <a:ea typeface="Century Gothic" pitchFamily="2" charset="0"/>
          <a:cs typeface="Century Gothic" pitchFamily="2" charset="0"/>
        </a:defRPr>
      </a:lvl4pPr>
      <a:lvl5pPr marL="1828165" marR="0" indent="0" algn="l" defTabSz="457200">
        <a:lnSpc>
          <a:spcPct val="100000"/>
        </a:lnSpc>
        <a:spcBef>
          <a:spcPts val="0"/>
        </a:spcBef>
        <a:spcAft>
          <a:spcPts val="0"/>
        </a:spcAft>
        <a:buNone/>
        <a:tabLst/>
        <a:defRPr lang="en-us" sz="1795" b="0" i="0" u="none" strike="noStrike" kern="1" cap="none" spc="0" baseline="0">
          <a:solidFill>
            <a:schemeClr val="tx1"/>
          </a:solidFill>
          <a:effectLst/>
          <a:latin typeface="Century Gothic" pitchFamily="2" charset="0"/>
          <a:ea typeface="Century Gothic" pitchFamily="2" charset="0"/>
          <a:cs typeface="Century Gothic" pitchFamily="2" charset="0"/>
        </a:defRPr>
      </a:lvl5pPr>
      <a:lvl6pPr marL="2285365" marR="0" indent="0" algn="l" defTabSz="457200">
        <a:lnSpc>
          <a:spcPct val="100000"/>
        </a:lnSpc>
        <a:spcBef>
          <a:spcPts val="0"/>
        </a:spcBef>
        <a:spcAft>
          <a:spcPts val="0"/>
        </a:spcAft>
        <a:buNone/>
        <a:tabLst/>
        <a:defRPr lang="en-us" sz="1795" b="0" i="0" u="none" strike="noStrike" kern="1" cap="none" spc="0" baseline="0">
          <a:solidFill>
            <a:schemeClr val="tx1"/>
          </a:solidFill>
          <a:effectLst/>
          <a:latin typeface="Century Gothic" pitchFamily="2" charset="0"/>
          <a:ea typeface="Century Gothic" pitchFamily="2" charset="0"/>
          <a:cs typeface="Century Gothic" pitchFamily="2" charset="0"/>
        </a:defRPr>
      </a:lvl6pPr>
      <a:lvl7pPr marL="2742565" marR="0" indent="0" algn="l" defTabSz="457200">
        <a:lnSpc>
          <a:spcPct val="100000"/>
        </a:lnSpc>
        <a:spcBef>
          <a:spcPts val="0"/>
        </a:spcBef>
        <a:spcAft>
          <a:spcPts val="0"/>
        </a:spcAft>
        <a:buNone/>
        <a:tabLst/>
        <a:defRPr lang="en-us" sz="1795" b="0" i="0" u="none" strike="noStrike" kern="1" cap="none" spc="0" baseline="0">
          <a:solidFill>
            <a:schemeClr val="tx1"/>
          </a:solidFill>
          <a:effectLst/>
          <a:latin typeface="Century Gothic" pitchFamily="2" charset="0"/>
          <a:ea typeface="Century Gothic" pitchFamily="2" charset="0"/>
          <a:cs typeface="Century Gothic" pitchFamily="2" charset="0"/>
        </a:defRPr>
      </a:lvl7pPr>
      <a:lvl8pPr marL="3199130" marR="0" indent="0" algn="l" defTabSz="457200">
        <a:lnSpc>
          <a:spcPct val="100000"/>
        </a:lnSpc>
        <a:spcBef>
          <a:spcPts val="0"/>
        </a:spcBef>
        <a:spcAft>
          <a:spcPts val="0"/>
        </a:spcAft>
        <a:buNone/>
        <a:tabLst/>
        <a:defRPr lang="en-us" sz="1795" b="0" i="0" u="none" strike="noStrike" kern="1" cap="none" spc="0" baseline="0">
          <a:solidFill>
            <a:schemeClr val="tx1"/>
          </a:solidFill>
          <a:effectLst/>
          <a:latin typeface="Century Gothic" pitchFamily="2" charset="0"/>
          <a:ea typeface="Century Gothic" pitchFamily="2" charset="0"/>
          <a:cs typeface="Century Gothic" pitchFamily="2" charset="0"/>
        </a:defRPr>
      </a:lvl8pPr>
      <a:lvl9pPr marL="3656330" marR="0" indent="0" algn="l" defTabSz="457200">
        <a:lnSpc>
          <a:spcPct val="100000"/>
        </a:lnSpc>
        <a:spcBef>
          <a:spcPts val="0"/>
        </a:spcBef>
        <a:spcAft>
          <a:spcPts val="0"/>
        </a:spcAft>
        <a:buNone/>
        <a:tabLst/>
        <a:defRPr lang="en-us" sz="1795" b="0" i="0" u="none" strike="noStrike" kern="1" cap="none" spc="0" baseline="0">
          <a:solidFill>
            <a:schemeClr val="tx1"/>
          </a:solidFill>
          <a:effectLst/>
          <a:latin typeface="Century Gothic" pitchFamily="2" charset="0"/>
          <a:ea typeface="Century Gothic" pitchFamily="2" charset="0"/>
          <a:cs typeface="Century Gothic"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5.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 Id="rId3" Type="http://schemas.openxmlformats.org/officeDocument/2006/relationships/image" Target="../media/image19.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KgMAAD7SgAAcxkAABAAAAAmAAAACAAAAAEAAAAAAAAA"/>
              </a:ext>
            </a:extLst>
          </p:cNvSpPr>
          <p:nvPr>
            <p:ph type="ctrTitle"/>
          </p:nvPr>
        </p:nvSpPr>
        <p:spPr>
          <a:xfrm>
            <a:off x="0" y="2057400"/>
            <a:ext cx="12188825" cy="2079625"/>
          </a:xfrm>
        </p:spPr>
        <p:txBody>
          <a:bodyPr/>
          <a:lstStyle/>
          <a:p>
            <a:pPr algn="ctr">
              <a:defRPr lang="en-us"/>
            </a:pPr>
            <a:r>
              <a:rPr lang="en-us" sz="5400" i="1" cap="none">
                <a:effectLst>
                  <a:outerShdw dist="63500" dir="3600000" algn="tl" rotWithShape="0">
                    <a:srgbClr val="000000">
                      <a:alpha val="40000"/>
                    </a:srgbClr>
                  </a:outerShdw>
                </a:effectLst>
              </a:rPr>
              <a:t>HOUSING PRICE PREDICTION PRESENTATION</a:t>
            </a:r>
            <a:endParaRPr lang="en-us" sz="5400" i="1" cap="none">
              <a:effectLst>
                <a:outerShdw dist="63500" dir="3600000" algn="tl" rotWithShape="0">
                  <a:srgbClr val="000000">
                    <a:alpha val="40000"/>
                  </a:srgbClr>
                </a:outerShdw>
              </a:effectLst>
            </a:endParaRPr>
          </a:p>
        </p:txBody>
      </p:sp>
      <p:sp>
        <p:nvSpPr>
          <p:cNvPr id="3" name="Subtitle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C8jAAD7SgAAeCkAAAAAAAAmAAAACAAAAAEAAAAAAAAA"/>
              </a:ext>
            </a:extLst>
          </p:cNvSpPr>
          <p:nvPr>
            <p:ph type="subTitle" idx="1"/>
          </p:nvPr>
        </p:nvSpPr>
        <p:spPr>
          <a:xfrm>
            <a:off x="0" y="5719445"/>
            <a:ext cx="12188825" cy="1021715"/>
          </a:xfrm>
        </p:spPr>
        <p:txBody>
          <a:bodyPr/>
          <a:lstStyle/>
          <a:p>
            <a:pPr algn="ctr">
              <a:defRPr lang="en-us"/>
            </a:pPr>
            <a:r>
              <a:rPr lang="en-us" b="1" cap="all">
                <a:solidFill>
                  <a:schemeClr val="tx1"/>
                </a:solidFill>
                <a:effectLst>
                  <a:outerShdw dist="63500" dir="3600000" algn="tl" rotWithShape="0">
                    <a:srgbClr val="000000">
                      <a:alpha val="40000"/>
                    </a:srgbClr>
                  </a:outerShdw>
                </a:effectLst>
              </a:rPr>
              <a:t> by : suneha sengar (internship batch 34)</a:t>
            </a:r>
            <a:endParaRPr lang="en-us" b="1" cap="all">
              <a:solidFill>
                <a:schemeClr val="tx1"/>
              </a:solidFill>
              <a:effectLst>
                <a:outerShdw dist="63500" dir="3600000" algn="tl" rotWithShape="0">
                  <a:srgbClr val="000000">
                    <a:alpha val="40000"/>
                  </a:srgbClr>
                </a:outerShdw>
              </a:effectLst>
            </a:endParaRPr>
          </a:p>
        </p:txBody>
      </p:sp>
      <p:sp>
        <p:nvSpPr>
          <p:cNvPr id="4" name="Slide Number Placeholder 3"/>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fld id="{3FD9A418-56D2-8C52-9C61-A007EA2F6AF5}" type="slidenum">
              <a:t>1</a:t>
            </a:fld>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z8/P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nQUAAOgIAAB0PwAArw4AABAAAAAmAAAACAAAAAEgAAAAAAAA"/>
              </a:ext>
            </a:extLst>
          </p:cNvSpPr>
          <p:nvPr>
            <p:ph type="title"/>
          </p:nvPr>
        </p:nvSpPr>
        <p:spPr>
          <a:xfrm>
            <a:off x="912495" y="1447800"/>
            <a:ext cx="9402445" cy="939165"/>
          </a:xfrm>
        </p:spPr>
        <p:txBody>
          <a:bodyPr vert="horz" wrap="square" lIns="91440" tIns="45720" rIns="91440" bIns="45720" numCol="1" spcCol="215900" anchor="t">
            <a:prstTxWarp prst="textNoShape">
              <a:avLst/>
            </a:prstTxWarp>
          </a:bodyPr>
          <a:lstStyle/>
          <a:p>
            <a:pPr>
              <a:spcBef>
                <a:spcPts val="0"/>
              </a:spcBef>
              <a:defRPr lang="en-us" sz="3775" cap="none"/>
            </a:pPr>
            <a:br/>
            <a:r>
              <a:rPr lang="en-in" b="1" cap="none">
                <a:solidFill>
                  <a:srgbClr val="FFFF00"/>
                </a:solidFill>
                <a:latin typeface="Times New Roman" pitchFamily="1" charset="0"/>
                <a:ea typeface="Calibri" pitchFamily="2" charset="0"/>
                <a:cs typeface="Times New Roman" pitchFamily="1" charset="0"/>
              </a:rPr>
              <a:t>Data Pre-processing</a:t>
            </a:r>
            <a:br/>
            <a:endParaRPr lang="en-in" cap="none">
              <a:solidFill>
                <a:srgbClr val="FFFF00"/>
              </a:solidFill>
            </a:endParaRPr>
          </a:p>
        </p:txBody>
      </p:sp>
      <p:pic>
        <p:nvPicPr>
          <p:cNvPr id="3" name="Content Placeholder 3"/>
          <p:cNvPicPr>
            <a:picLocks noGrp="1" noChangeArrowheads="1"/>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BcnjPp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AAAAAPMzMwAwMD/AH9/fwAAAAAAAAAAAAAAAAD///8AAAAAACEAAAAYAAAAFAAAABUGAADAEgAAwUYAAOYoAAAQAAAAJgAAAAgAAAABgQAA/x8AAA=="/>
              </a:ext>
            </a:extLst>
          </p:cNvPicPr>
          <p:nvPr>
            <p:ph type="pic" idx="1"/>
          </p:nvPr>
        </p:nvPicPr>
        <p:blipFill>
          <a:blip r:embed="rId2"/>
          <a:stretch>
            <a:fillRect/>
          </a:stretch>
        </p:blipFill>
        <p:spPr>
          <a:xfrm>
            <a:off x="988695" y="3048000"/>
            <a:ext cx="10513060" cy="3600450"/>
          </a:xfrm>
          <a:prstGeom prst="rect">
            <a:avLst/>
          </a:prstGeom>
          <a:noFill/>
          <a:ln>
            <a:noFill/>
          </a:ln>
        </p:spPr>
      </p:pic>
      <p:sp>
        <p:nvSpPr>
          <p:cNvPr id="4" name="TextBox 5"/>
          <p:cNvSpPr>
            <a:extLst>
              <a:ext uri="smNativeData">
                <pr:smNativeData xmlns:pr="smNativeData" xmlns="smNativeData" val="SMDATA_15_XvDL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nQUAAKYCAAAbKwAAPwYAABAgAAAmAAAACAAAAP//////////"/>
              </a:ext>
            </a:extLst>
          </p:cNvSpPr>
          <p:nvPr/>
        </p:nvSpPr>
        <p:spPr>
          <a:xfrm>
            <a:off x="912495" y="430530"/>
            <a:ext cx="6094730" cy="584835"/>
          </a:xfrm>
          <a:prstGeom prst="rect">
            <a:avLst/>
          </a:prstGeom>
          <a:noFill/>
          <a:ln>
            <a:noFill/>
          </a:ln>
          <a:effectLst/>
        </p:spPr>
        <p:txBody>
          <a:bodyPr vert="horz" wrap="square" lIns="91440" tIns="45720" rIns="91440" bIns="45720" numCol="1" spcCol="215900" anchor="t"/>
          <a:lstStyle/>
          <a:p>
            <a:pPr>
              <a:defRPr lang="en-us"/>
            </a:pPr>
            <a:r>
              <a:rPr lang="en-us" sz="3200" cap="none">
                <a:latin typeface="Times New Roman" pitchFamily="1" charset="0"/>
                <a:ea typeface="Century Gothic" pitchFamily="2" charset="0"/>
                <a:cs typeface="Times New Roman" pitchFamily="1" charset="0"/>
              </a:rPr>
              <a:t>Column Dropped</a:t>
            </a:r>
            <a:endParaRPr lang="en-in" sz="3200" cap="none"/>
          </a:p>
        </p:txBody>
      </p:sp>
      <p:sp>
        <p:nvSpPr>
          <p:cNvPr id="5" name="TextBox 7"/>
          <p:cNvSpPr>
            <a:extLst>
              <a:ext uri="smNativeData">
                <pr:smNativeData xmlns:pr="smNativeData" xmlns="smNativeData" val="SMDATA_15_XvDL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z8/P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rAUAAIAHAACcQgAAegsAABAgAAAmAAAACAAAAP//////////"/>
              </a:ext>
            </a:extLst>
          </p:cNvSpPr>
          <p:nvPr/>
        </p:nvSpPr>
        <p:spPr>
          <a:xfrm>
            <a:off x="922020" y="1219200"/>
            <a:ext cx="9906000" cy="646430"/>
          </a:xfrm>
          <a:prstGeom prst="rect">
            <a:avLst/>
          </a:prstGeom>
          <a:noFill/>
          <a:ln>
            <a:noFill/>
          </a:ln>
          <a:effectLst/>
        </p:spPr>
        <p:txBody>
          <a:bodyPr vert="horz" wrap="square" lIns="91440" tIns="45720" rIns="91440" bIns="45720" numCol="1" spcCol="215900" anchor="t"/>
          <a:lstStyle/>
          <a:p>
            <a:pPr>
              <a:defRPr lang="en-us"/>
            </a:pPr>
            <a:r>
              <a:rPr lang="en-us" cap="none">
                <a:solidFill>
                  <a:srgbClr val="FFFF00"/>
                </a:solidFill>
              </a:rPr>
              <a:t>The columns that are going to be drop are Utilities. They are strings , cannot be categorized and don’t contribute much to the outcome.</a:t>
            </a:r>
            <a:endParaRPr lang="en-in" cap="none">
              <a:solidFill>
                <a:srgbClr val="FFFF00"/>
              </a:solidFill>
            </a:endParaRPr>
          </a:p>
        </p:txBody>
      </p:sp>
      <p:sp>
        <p:nvSpPr>
          <p:cNvPr id="6"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z8/P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XkAAACYCAACGRQAA3wYAABAAAAAmAAAACAAAAP//////////"/>
              </a:ext>
            </a:extLst>
          </p:cNvSpPr>
          <p:nvPr/>
        </p:nvSpPr>
        <p:spPr>
          <a:xfrm>
            <a:off x="10463530" y="34925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F0DE-90D2-8C06-9C61-6653BE2F6A33}" type="slidenum">
              <a:rPr lang="ru-ru" sz="2800" kern="1" cap="none"/>
              <a:t>10</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gAAAAAAAA"/>
              </a:ext>
            </a:extLst>
          </p:cNvSpPr>
          <p:nvPr>
            <p:ph type="title"/>
          </p:nvPr>
        </p:nvSpPr>
        <p:spPr/>
        <p:txBody>
          <a:bodyPr vert="horz" wrap="square" lIns="91440" tIns="45720" rIns="91440" bIns="45720" numCol="1" spcCol="215900" anchor="t">
            <a:prstTxWarp prst="textNoShape">
              <a:avLst/>
            </a:prstTxWarp>
          </a:bodyPr>
          <a:lstStyle/>
          <a:p>
            <a:pPr>
              <a:spcBef>
                <a:spcPts val="0"/>
              </a:spcBef>
              <a:defRPr lang="en-us" sz="3775" cap="none"/>
            </a:pPr>
            <a:br/>
            <a:r>
              <a:rPr lang="en-in" b="1" cap="none">
                <a:solidFill>
                  <a:srgbClr val="FFFF00"/>
                </a:solidFill>
                <a:latin typeface="Times New Roman" pitchFamily="1" charset="0"/>
                <a:ea typeface="Times New Roman" pitchFamily="1" charset="0"/>
                <a:cs typeface="Times New Roman" pitchFamily="1" charset="0"/>
              </a:rPr>
              <a:t>Data Cleaning</a:t>
            </a:r>
            <a:br/>
            <a:endParaRPr lang="en-in" cap="none">
              <a:solidFill>
                <a:srgbClr val="FFFF00"/>
              </a:solidFill>
            </a:endParaRPr>
          </a:p>
        </p:txBody>
      </p:sp>
      <p:sp>
        <p:nvSpPr>
          <p:cNvPr id="3" name="Content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X19f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OPQAAcCYAABAAAAAmAAAACAAAAAAAAAAAAAAA"/>
              </a:ext>
            </a:extLst>
          </p:cNvSpPr>
          <p:nvPr>
            <p:ph type="body" idx="1"/>
          </p:nvPr>
        </p:nvSpPr>
        <p:spPr/>
        <p:txBody>
          <a:bodyPr/>
          <a:lstStyle/>
          <a:p>
            <a:pPr>
              <a:defRPr lang="en-us"/>
            </a:pPr>
            <a:r>
              <a:rPr lang="en-in" sz="1795" cap="none">
                <a:solidFill>
                  <a:srgbClr val="000000"/>
                </a:solidFill>
                <a:latin typeface="Times New Roman" pitchFamily="1" charset="0"/>
                <a:ea typeface="Times New Roman" pitchFamily="1" charset="0"/>
                <a:cs typeface="Times New Roman" pitchFamily="1" charset="0"/>
              </a:rPr>
              <a:t>Dealing with Missing Values:</a:t>
            </a:r>
            <a:endParaRPr lang="en-in" sz="1795" cap="none">
              <a:solidFill>
                <a:srgbClr val="2F5496"/>
              </a:solidFill>
              <a:latin typeface="Times New Roman" pitchFamily="1" charset="0"/>
              <a:ea typeface="Times New Roman" pitchFamily="1" charset="0"/>
              <a:cs typeface="Times New Roman" pitchFamily="1" charset="0"/>
            </a:endParaRPr>
          </a:p>
          <a:p>
            <a:pPr>
              <a:defRPr lang="en-us"/>
            </a:pPr>
            <a:r>
              <a:rPr lang="en-in" sz="1795" cap="none">
                <a:solidFill>
                  <a:srgbClr val="000000"/>
                </a:solidFill>
                <a:latin typeface="Times New Roman" pitchFamily="1" charset="0"/>
                <a:ea typeface="Calibri" pitchFamily="2" charset="0"/>
                <a:cs typeface="Times New Roman" pitchFamily="1" charset="0"/>
              </a:rPr>
              <a:t>Filling the missing values using fillna method.</a:t>
            </a:r>
            <a:endParaRPr lang="en-in" sz="1795" cap="none">
              <a:solidFill>
                <a:srgbClr val="000000"/>
              </a:solidFill>
              <a:latin typeface="Times New Roman" pitchFamily="1" charset="0"/>
              <a:ea typeface="Calibri" pitchFamily="2" charset="0"/>
              <a:cs typeface="Times New Roman" pitchFamily="1" charset="0"/>
            </a:endParaRPr>
          </a:p>
          <a:p>
            <a:pPr>
              <a:defRPr lang="en-us"/>
            </a:pPr>
            <a:r>
              <a:rPr lang="en-in" sz="1795" cap="none">
                <a:solidFill>
                  <a:srgbClr val="000000"/>
                </a:solidFill>
                <a:latin typeface="Times New Roman" pitchFamily="1" charset="0"/>
                <a:ea typeface="Calibri" pitchFamily="2" charset="0"/>
                <a:cs typeface="Times New Roman" pitchFamily="1" charset="0"/>
              </a:rPr>
              <a:t>Check if there is any remaining missing value in our dataset</a:t>
            </a:r>
            <a:endParaRPr lang="en-in" sz="1795" cap="none">
              <a:solidFill>
                <a:srgbClr val="000000"/>
              </a:solidFill>
              <a:latin typeface="Times New Roman" pitchFamily="1" charset="0"/>
              <a:ea typeface="Calibri" pitchFamily="2" charset="0"/>
              <a:cs typeface="Times New Roman" pitchFamily="1" charset="0"/>
            </a:endParaRPr>
          </a:p>
          <a:p>
            <a:pPr marL="0" indent="0">
              <a:buNone/>
              <a:defRPr lang="en-us"/>
            </a:pPr>
            <a:r>
              <a:rPr lang="en-in" sz="1795" cap="none">
                <a:latin typeface="Times New Roman" pitchFamily="1" charset="0"/>
                <a:ea typeface="Calibri" pitchFamily="2" charset="0"/>
                <a:cs typeface="Times New Roman" pitchFamily="1" charset="0"/>
              </a:rPr>
              <a:t>To show graphical representation of null using heatmap for entire dataset:</a:t>
            </a:r>
            <a:endParaRPr lang="en-in" sz="1795" cap="none">
              <a:latin typeface="Times New Roman" pitchFamily="1" charset="0"/>
              <a:ea typeface="Calibri" pitchFamily="2" charset="0"/>
              <a:cs typeface="Times New Roman" pitchFamily="1" charset="0"/>
            </a:endParaRPr>
          </a:p>
          <a:p>
            <a:pPr>
              <a:defRPr lang="en-us"/>
            </a:pPr>
            <a:endParaRPr lang="en-in" cap="none"/>
          </a:p>
        </p:txBody>
      </p:sp>
      <p:pic>
        <p:nvPicPr>
          <p:cNvPr id="4" name="Picture 3"/>
          <p:cNvPicPr>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C61M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PULAADoFwAANS8AAOEnAAAQAAAAJgAAAAgAAAD//////////w=="/>
              </a:ext>
            </a:extLst>
          </p:cNvPicPr>
          <p:nvPr/>
        </p:nvPicPr>
        <p:blipFill>
          <a:blip r:embed="rId2"/>
          <a:stretch>
            <a:fillRect/>
          </a:stretch>
        </p:blipFill>
        <p:spPr>
          <a:xfrm>
            <a:off x="1943735" y="3886200"/>
            <a:ext cx="5730240" cy="2596515"/>
          </a:xfrm>
          <a:prstGeom prst="rect">
            <a:avLst/>
          </a:prstGeom>
          <a:noFill/>
          <a:ln>
            <a:noFill/>
          </a:ln>
          <a:effectLst/>
        </p:spPr>
      </p:pic>
      <p:sp>
        <p:nvSpPr>
          <p:cNvPr id="5"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z8/P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rUAAAF8CAADVRQAAGAcAABAAAAAmAAAACAAAAP//////////"/>
              </a:ext>
            </a:extLst>
          </p:cNvSpPr>
          <p:nvPr/>
        </p:nvSpPr>
        <p:spPr>
          <a:xfrm>
            <a:off x="10513695" y="385445"/>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B086-C8D2-8C46-9C61-3E13FE2F6A6B}" type="slidenum">
              <a:rPr lang="ru-ru" sz="2800" kern="1" cap="none"/>
              <a:t>11</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QEAAJAGAAAwIQAAQBAAABAAAAAmAAAACAAAAAEgAAAAAAAA"/>
              </a:ext>
            </a:extLst>
          </p:cNvSpPr>
          <p:nvPr>
            <p:ph type="title"/>
          </p:nvPr>
        </p:nvSpPr>
        <p:spPr>
          <a:xfrm>
            <a:off x="302895" y="1066800"/>
            <a:ext cx="5092065" cy="1574800"/>
          </a:xfrm>
        </p:spPr>
        <p:txBody>
          <a:bodyPr vert="horz" wrap="square" lIns="91440" tIns="45720" rIns="91440" bIns="45720" numCol="1" spcCol="215900" anchor="b">
            <a:prstTxWarp prst="textNoShape">
              <a:avLst/>
            </a:prstTxWarp>
          </a:bodyPr>
          <a:lstStyle/>
          <a:p>
            <a:pPr>
              <a:spcBef>
                <a:spcPts val="0"/>
              </a:spcBef>
              <a:defRPr lang="en-us" sz="3235" cap="none"/>
            </a:pPr>
            <a:br/>
            <a:r>
              <a:rPr lang="en-in" b="1" cap="none">
                <a:latin typeface="Times New Roman" pitchFamily="1" charset="0"/>
                <a:ea typeface="Times New Roman" pitchFamily="1" charset="0"/>
                <a:cs typeface="Century Gothic" pitchFamily="2" charset="0"/>
              </a:rPr>
              <a:t>Encoding of Data Frame:</a:t>
            </a:r>
            <a:br/>
            <a:endParaRPr lang="en-in" cap="none"/>
          </a:p>
        </p:txBody>
      </p:sp>
      <p:sp>
        <p:nvSpPr>
          <p:cNvPr id="3" name="Content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QEAAEgSAAAjIQAAuBoAABAAAAAmAAAACAAAAAEgAAAAAAAA"/>
              </a:ext>
            </a:extLst>
          </p:cNvSpPr>
          <p:nvPr>
            <p:ph type="body" idx="2"/>
          </p:nvPr>
        </p:nvSpPr>
        <p:spPr>
          <a:xfrm>
            <a:off x="302895" y="2971800"/>
            <a:ext cx="5083810" cy="1371600"/>
          </a:xfrm>
        </p:spPr>
        <p:txBody>
          <a:bodyPr vert="horz" wrap="square" lIns="91440" tIns="45720" rIns="91440" bIns="45720" numCol="1" spcCol="215900" anchor="t">
            <a:prstTxWarp prst="textNoShape">
              <a:avLst/>
            </a:prstTxWarp>
          </a:bodyPr>
          <a:lstStyle/>
          <a:p>
            <a:pPr>
              <a:spcBef>
                <a:spcPts val="920"/>
              </a:spcBef>
              <a:defRPr lang="en-us" sz="1290" cap="none"/>
            </a:pPr>
            <a:r>
              <a:rPr lang="en-in" sz="2205" cap="none">
                <a:latin typeface="Times New Roman" pitchFamily="1" charset="0"/>
                <a:ea typeface="Times New Roman" pitchFamily="1" charset="0"/>
                <a:cs typeface="Century Gothic" pitchFamily="2" charset="0"/>
              </a:rPr>
              <a:t>Since the dataset has a lot string values. We will use the ordinal encoding techniques to convert the string data to numerical one.</a:t>
            </a:r>
            <a:endParaRPr lang="en-in" sz="2205" cap="none">
              <a:latin typeface="Times New Roman" pitchFamily="1" charset="0"/>
              <a:ea typeface="Times New Roman" pitchFamily="1" charset="0"/>
              <a:cs typeface="Century Gothic" pitchFamily="2" charset="0"/>
            </a:endParaRPr>
          </a:p>
        </p:txBody>
      </p:sp>
      <p:pic>
        <p:nvPicPr>
          <p:cNvPr id="4" name="Picture 4"/>
          <p:cNvPicPr>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K0iAABgCQAAHkkAANgnAAAQAAAAJgAAAAgAAAD//////////w=="/>
              </a:ext>
            </a:extLst>
          </p:cNvPicPr>
          <p:nvPr/>
        </p:nvPicPr>
        <p:blipFill>
          <a:blip r:embed="rId2"/>
          <a:stretch>
            <a:fillRect/>
          </a:stretch>
        </p:blipFill>
        <p:spPr>
          <a:xfrm>
            <a:off x="5636895" y="1524000"/>
            <a:ext cx="6249035" cy="4953000"/>
          </a:xfrm>
          <a:prstGeom prst="rect">
            <a:avLst/>
          </a:prstGeom>
          <a:noFill/>
          <a:ln>
            <a:noFill/>
          </a:ln>
          <a:effectLst/>
        </p:spPr>
      </p:pic>
      <p:sp>
        <p:nvSpPr>
          <p:cNvPr id="5"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j4+P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NUAAAFgCAABdRQAAEQcAABAAAAAmAAAACAAAAP//////////"/>
              </a:ext>
            </a:extLst>
          </p:cNvSpPr>
          <p:nvPr/>
        </p:nvSpPr>
        <p:spPr>
          <a:xfrm>
            <a:off x="10437495" y="38100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F2A3-EDD2-8C04-9C61-1B51BC2F6A4E}" type="slidenum">
              <a:rPr lang="ru-ru" sz="2800" kern="1" cap="none"/>
              <a:t>12</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tQQAAKgFAADwHgAAQBMAABAAAAAmAAAACAAAAAEgAAAAAAAA"/>
              </a:ext>
            </a:extLst>
          </p:cNvSpPr>
          <p:nvPr>
            <p:ph type="title"/>
          </p:nvPr>
        </p:nvSpPr>
        <p:spPr>
          <a:xfrm>
            <a:off x="765175" y="919480"/>
            <a:ext cx="4264025" cy="2209800"/>
          </a:xfrm>
        </p:spPr>
        <p:txBody>
          <a:bodyPr vert="horz" wrap="square" lIns="91440" tIns="45720" rIns="91440" bIns="45720" numCol="1" spcCol="215900" anchor="b">
            <a:prstTxWarp prst="textNoShape">
              <a:avLst/>
            </a:prstTxWarp>
          </a:bodyPr>
          <a:lstStyle/>
          <a:p>
            <a:pPr>
              <a:defRPr lang="en-us"/>
            </a:pPr>
            <a:br/>
            <a:br/>
            <a:br/>
            <a:br/>
            <a:r>
              <a:rPr lang="en-in" sz="4395" b="1" cap="none">
                <a:solidFill>
                  <a:schemeClr val="tx1"/>
                </a:solidFill>
                <a:latin typeface="Times New Roman" pitchFamily="1" charset="0"/>
                <a:ea typeface="Times New Roman" pitchFamily="1" charset="0"/>
                <a:cs typeface="Times New Roman" pitchFamily="1" charset="0"/>
              </a:rPr>
              <a:t>Correlation matrix:</a:t>
            </a:r>
            <a:br/>
            <a:endParaRPr lang="en-in" sz="4395" cap="none">
              <a:latin typeface="Times New Roman" pitchFamily="1" charset="0"/>
              <a:ea typeface="Century Gothic" pitchFamily="2" charset="0"/>
              <a:cs typeface="Times New Roman" pitchFamily="1" charset="0"/>
            </a:endParaRPr>
          </a:p>
        </p:txBody>
      </p:sp>
      <p:sp>
        <p:nvSpPr>
          <p:cNvPr id="3" name="Tex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JQUAANARAAANHQAAoCMAABAAAAAmAAAACAAAAAEgAAAAAAAA"/>
              </a:ext>
            </a:extLst>
          </p:cNvSpPr>
          <p:nvPr>
            <p:ph type="body" idx="2"/>
          </p:nvPr>
        </p:nvSpPr>
        <p:spPr>
          <a:xfrm>
            <a:off x="836295" y="2895600"/>
            <a:ext cx="3886200" cy="2895600"/>
          </a:xfrm>
        </p:spPr>
        <p:txBody>
          <a:bodyPr vert="horz" wrap="square" lIns="91440" tIns="45720" rIns="91440" bIns="45720" numCol="1" spcCol="215900" anchor="t">
            <a:prstTxWarp prst="textNoShape">
              <a:avLst/>
            </a:prstTxWarp>
          </a:bodyPr>
          <a:lstStyle/>
          <a:p>
            <a:pPr algn="just">
              <a:spcBef>
                <a:spcPts val="920"/>
              </a:spcBef>
              <a:defRPr lang="en-us" sz="1290" cap="none"/>
            </a:pPr>
            <a:r>
              <a:rPr lang="en-in" sz="2205" cap="none">
                <a:solidFill>
                  <a:srgbClr val="202124"/>
                </a:solidFill>
                <a:latin typeface="Times New Roman" pitchFamily="1" charset="0"/>
                <a:ea typeface="Times New Roman" pitchFamily="1" charset="0"/>
                <a:cs typeface="Century Gothic" pitchFamily="2" charset="0"/>
              </a:rPr>
              <a:t>A correlation matrix is simply a table which displays the correlation. The measure is best used in variables that demonstrate a linear relationship between each other. The fit of the data can be visually represented in a heatmap.</a:t>
            </a:r>
            <a:endParaRPr lang="en-in" sz="2205" cap="none">
              <a:latin typeface="Times New Roman" pitchFamily="1" charset="0"/>
              <a:ea typeface="Times New Roman" pitchFamily="1" charset="0"/>
              <a:cs typeface="Century Gothic" pitchFamily="2" charset="0"/>
            </a:endParaRPr>
          </a:p>
          <a:p>
            <a:pPr algn="just">
              <a:spcBef>
                <a:spcPts val="920"/>
              </a:spcBef>
              <a:defRPr lang="en-us" sz="1290" cap="none"/>
            </a:pPr>
            <a:endParaRPr lang="en-in" cap="none"/>
          </a:p>
        </p:txBody>
      </p:sp>
      <p:pic>
        <p:nvPicPr>
          <p:cNvPr id="4" name="Content Placeholder 4"/>
          <p:cNvPicPr>
            <a:picLocks noGrp="1" noChangeArrowheads="1"/>
            <a:extLst>
              <a:ext uri="smNativeData">
                <pr:smNativeData xmlns:pr="smNativeData" xmlns="smNativeData" val="SMDATA_17_XvDLYxMAAAAlAAAAEQ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DsDO27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FUgAACABwAAS0YAACEoAAAQAAAAJgAAAAgAAAABgQAAAAAAAA=="/>
              </a:ext>
            </a:extLst>
          </p:cNvPicPr>
          <p:nvPr>
            <p:ph type="pic" idx="1"/>
          </p:nvPr>
        </p:nvPicPr>
        <p:blipFill>
          <a:blip r:embed="rId2"/>
          <a:stretch>
            <a:fillRect/>
          </a:stretch>
        </p:blipFill>
        <p:spPr>
          <a:xfrm>
            <a:off x="5255895" y="1219200"/>
            <a:ext cx="6170930" cy="5304155"/>
          </a:xfrm>
          <a:prstGeom prst="rect">
            <a:avLst/>
          </a:prstGeom>
        </p:spPr>
      </p:pic>
      <p:sp>
        <p:nvSpPr>
          <p:cNvPr id="5"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NUAAAFECAABdRQAACgcAABAAAAAmAAAACAAAAP//////////"/>
              </a:ext>
            </a:extLst>
          </p:cNvSpPr>
          <p:nvPr/>
        </p:nvSpPr>
        <p:spPr>
          <a:xfrm>
            <a:off x="10437495" y="376555"/>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F07A-34D2-8C06-9C61-C253BE2F6A97}" type="slidenum">
              <a:rPr lang="ru-ru" sz="2800" kern="1" cap="none"/>
              <a:t>13</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QEAACgFAACVSQAAxg0AABAAAAAmAAAACAAAAAEgAAAAAAAA"/>
              </a:ext>
            </a:extLst>
          </p:cNvSpPr>
          <p:nvPr>
            <p:ph type="title"/>
          </p:nvPr>
        </p:nvSpPr>
        <p:spPr>
          <a:xfrm>
            <a:off x="226695" y="838200"/>
            <a:ext cx="11734800" cy="1400810"/>
          </a:xfrm>
        </p:spPr>
        <p:txBody>
          <a:bodyPr vert="horz" wrap="square" lIns="91440" tIns="45720" rIns="91440" bIns="45720" numCol="1" spcCol="215900" anchor="t">
            <a:prstTxWarp prst="textNoShape">
              <a:avLst/>
            </a:prstTxWarp>
          </a:bodyPr>
          <a:lstStyle/>
          <a:p>
            <a:pPr algn="ctr">
              <a:lnSpc>
                <a:spcPct val="107000"/>
              </a:lnSpc>
              <a:spcAft>
                <a:spcPts val="800"/>
              </a:spcAft>
              <a:defRPr lang="en-us"/>
            </a:pPr>
            <a:br/>
            <a:r>
              <a:rPr lang="en-in" sz="3595" b="1" cap="none">
                <a:solidFill>
                  <a:schemeClr val="tx1"/>
                </a:solidFill>
                <a:latin typeface="Times New Roman" pitchFamily="1" charset="0"/>
                <a:ea typeface="Times New Roman" pitchFamily="1" charset="0"/>
                <a:cs typeface="Times New Roman" pitchFamily="1" charset="0"/>
              </a:rPr>
              <a:t>Checking the columns which are positively and negative correlated with the target columns:</a:t>
            </a:r>
            <a:br/>
            <a:r>
              <a:rPr lang="en-in" sz="2795" cap="none">
                <a:solidFill>
                  <a:srgbClr val="202124"/>
                </a:solidFill>
                <a:latin typeface="Times New Roman" pitchFamily="1" charset="0"/>
                <a:ea typeface="Times New Roman" pitchFamily="1" charset="0"/>
                <a:cs typeface="Times New Roman" pitchFamily="1" charset="0"/>
              </a:rPr>
              <a:t> </a:t>
            </a:r>
            <a:br/>
            <a:endParaRPr lang="en-in" sz="2795" cap="none">
              <a:latin typeface="Times New Roman" pitchFamily="1" charset="0"/>
              <a:ea typeface="Century Gothic" pitchFamily="2" charset="0"/>
              <a:cs typeface="Times New Roman" pitchFamily="1" charset="0"/>
            </a:endParaRPr>
          </a:p>
        </p:txBody>
      </p:sp>
      <p:pic>
        <p:nvPicPr>
          <p:cNvPr id="3" name="Content Placeholder 3"/>
          <p:cNvPicPr>
            <a:picLocks noGrp="1" noChangeArrowheads="1"/>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vk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AYIAABoEAAA9UIAAAMpAAAQAAAAJgAAAAgAAAABgQAAAAAAAA=="/>
              </a:ext>
            </a:extLst>
          </p:cNvPicPr>
          <p:nvPr>
            <p:ph type="pic" idx="1"/>
          </p:nvPr>
        </p:nvPicPr>
        <p:blipFill>
          <a:blip r:embed="rId2"/>
          <a:stretch>
            <a:fillRect/>
          </a:stretch>
        </p:blipFill>
        <p:spPr>
          <a:xfrm>
            <a:off x="1304290" y="2667000"/>
            <a:ext cx="9580245" cy="3999865"/>
          </a:xfrm>
          <a:prstGeom prst="rect">
            <a:avLst/>
          </a:prstGeom>
        </p:spPr>
      </p:pic>
      <p:sp>
        <p:nvSpPr>
          <p:cNvPr id="4"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YUAAAHwCAACJRQAANQcAABAAAAAmAAAACAAAAP//////////"/>
              </a:ext>
            </a:extLst>
          </p:cNvSpPr>
          <p:nvPr/>
        </p:nvSpPr>
        <p:spPr>
          <a:xfrm>
            <a:off x="10465435" y="40386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D81C-52D2-8C2E-9C61-A47B962F6AF1}" type="slidenum">
              <a:rPr lang="ru-ru" sz="2800" kern="1" cap="none"/>
              <a:t>14</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ggAAAgHAABpQgAAPg4AABAAAAAmAAAACAAAAAEgAAAAAAAA"/>
              </a:ext>
            </a:extLst>
          </p:cNvSpPr>
          <p:nvPr>
            <p:ph type="title"/>
          </p:nvPr>
        </p:nvSpPr>
        <p:spPr>
          <a:xfrm>
            <a:off x="1393190" y="1143000"/>
            <a:ext cx="9402445" cy="1172210"/>
          </a:xfrm>
        </p:spPr>
        <p:txBody>
          <a:bodyPr vert="horz" wrap="square" lIns="91440" tIns="45720" rIns="91440" bIns="45720" numCol="1" spcCol="215900" anchor="t">
            <a:prstTxWarp prst="textNoShape">
              <a:avLst/>
            </a:prstTxWarp>
          </a:bodyPr>
          <a:lstStyle/>
          <a:p>
            <a:pPr algn="ctr">
              <a:defRPr lang="en-us"/>
            </a:pPr>
            <a:r>
              <a:rPr lang="en-in" sz="3995" b="1" cap="none">
                <a:latin typeface="Times New Roman" pitchFamily="1" charset="0"/>
                <a:ea typeface="Calibri" pitchFamily="2" charset="0"/>
                <a:cs typeface="Times New Roman" pitchFamily="1" charset="0"/>
              </a:rPr>
              <a:t>Check the data distribution among all the columns.</a:t>
            </a:r>
            <a:br/>
            <a:endParaRPr lang="en-in" sz="3995" b="1" cap="none">
              <a:latin typeface="Times New Roman" pitchFamily="1" charset="0"/>
              <a:ea typeface="Century Gothic" pitchFamily="2" charset="0"/>
              <a:cs typeface="Times New Roman" pitchFamily="1" charset="0"/>
            </a:endParaRPr>
          </a:p>
        </p:txBody>
      </p:sp>
      <p:pic>
        <p:nvPicPr>
          <p:cNvPr id="3" name="Content Placeholder 3"/>
          <p:cNvPicPr>
            <a:picLocks noGrp="1" noChangeArrowheads="1"/>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QBAM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CMJAAB4DwAA+kIAAFkoAAAQAAAAJgAAAAgAAAABgQAAAAAAAA=="/>
              </a:ext>
            </a:extLst>
          </p:cNvPicPr>
          <p:nvPr>
            <p:ph type="pic" idx="1"/>
          </p:nvPr>
        </p:nvPicPr>
        <p:blipFill>
          <a:blip r:embed="rId2"/>
          <a:stretch>
            <a:fillRect/>
          </a:stretch>
        </p:blipFill>
        <p:spPr>
          <a:xfrm>
            <a:off x="1485265" y="2514600"/>
            <a:ext cx="9402445" cy="4044315"/>
          </a:xfrm>
          <a:prstGeom prst="rect">
            <a:avLst/>
          </a:prstGeom>
        </p:spPr>
      </p:pic>
      <p:sp>
        <p:nvSpPr>
          <p:cNvPr id="4"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ZkAAAE8CAACORQAACAcAABAAAAAmAAAACAAAAP//////////"/>
              </a:ext>
            </a:extLst>
          </p:cNvSpPr>
          <p:nvPr/>
        </p:nvSpPr>
        <p:spPr>
          <a:xfrm>
            <a:off x="10468610" y="375285"/>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B884-CAD2-8C4E-9C61-3C1BF62F6A69}" type="slidenum">
              <a:rPr lang="ru-ru" sz="2800" kern="1" cap="none"/>
              <a:t>15</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VQIAAOABAAAbSQAAfgoAABAAAAAmAAAACAAAAAEgAAAAAAAA"/>
              </a:ext>
            </a:extLst>
          </p:cNvSpPr>
          <p:nvPr>
            <p:ph type="title"/>
          </p:nvPr>
        </p:nvSpPr>
        <p:spPr>
          <a:xfrm>
            <a:off x="379095" y="304800"/>
            <a:ext cx="11504930" cy="1400810"/>
          </a:xfrm>
        </p:spPr>
        <p:txBody>
          <a:bodyPr vert="horz" wrap="square" lIns="91440" tIns="45720" rIns="91440" bIns="45720" numCol="1" spcCol="215900" anchor="t">
            <a:prstTxWarp prst="textNoShape">
              <a:avLst/>
            </a:prstTxWarp>
          </a:bodyPr>
          <a:lstStyle/>
          <a:p>
            <a:pPr algn="ctr">
              <a:spcBef>
                <a:spcPts val="0"/>
              </a:spcBef>
              <a:defRPr lang="en-us" sz="3775" cap="none"/>
            </a:pPr>
            <a:br/>
            <a:r>
              <a:rPr lang="en-in" sz="2875" b="1" cap="none">
                <a:latin typeface="Times New Roman" pitchFamily="1" charset="0"/>
                <a:ea typeface="Calibri" pitchFamily="2" charset="0"/>
                <a:cs typeface="Times New Roman" pitchFamily="1" charset="0"/>
              </a:rPr>
              <a:t>Outliers Check:</a:t>
            </a:r>
            <a:br/>
            <a:br/>
            <a:r>
              <a:rPr lang="en-in" sz="1975" cap="none">
                <a:latin typeface="Times New Roman" pitchFamily="1" charset="0"/>
                <a:ea typeface="Calibri" pitchFamily="2" charset="0"/>
                <a:cs typeface="Times New Roman" pitchFamily="1" charset="0"/>
              </a:rPr>
              <a:t>There are 80 columns in dataset so it’s not possible to plot each and every column separately or plot all together. so, we will print in 4 steps:</a:t>
            </a:r>
            <a:br/>
            <a:endParaRPr lang="en-in" sz="2875" cap="none">
              <a:latin typeface="Times New Roman" pitchFamily="1" charset="0"/>
              <a:ea typeface="Century Gothic" pitchFamily="2" charset="0"/>
              <a:cs typeface="Times New Roman" pitchFamily="1" charset="0"/>
            </a:endParaRPr>
          </a:p>
        </p:txBody>
      </p:sp>
      <p:sp>
        <p:nvSpPr>
          <p:cNvPr id="3" name="Text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M0NAADTIQAAWBEAABAAAAAmAAAACAAAAIGAAAAAAAAA"/>
              </a:ext>
            </a:extLst>
          </p:cNvSpPr>
          <p:nvPr>
            <p:ph type="body" idx="1"/>
          </p:nvPr>
        </p:nvSpPr>
        <p:spPr>
          <a:xfrm>
            <a:off x="1102995" y="2243455"/>
            <a:ext cx="439547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First set</a:t>
            </a:r>
            <a:endParaRPr lang="en-in" cap="none"/>
          </a:p>
        </p:txBody>
      </p:sp>
      <p:sp>
        <p:nvSpPr>
          <p:cNvPr id="4" name="Text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CUAAPYNAAA1QAAA0BEAABAAAAAmAAAACAAAAIGAAAAAAAAA"/>
              </a:ext>
            </a:extLst>
          </p:cNvSpPr>
          <p:nvPr>
            <p:ph type="body" idx="3"/>
          </p:nvPr>
        </p:nvSpPr>
        <p:spPr>
          <a:xfrm>
            <a:off x="6042660" y="2269490"/>
            <a:ext cx="4394835" cy="626110"/>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Second set</a:t>
            </a:r>
            <a:endParaRPr lang="en-in" cap="none"/>
          </a:p>
        </p:txBody>
      </p:sp>
      <p:pic>
        <p:nvPicPr>
          <p:cNvPr id="5" name="Content Placeholder 6"/>
          <p:cNvPicPr>
            <a:picLocks noGrp="1" noChangeArrowheads="1"/>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CoFAAAfEgAA4yQAAMgoAAAQAAAAJgAAAAgAAAABgQAAAAAAAA=="/>
              </a:ext>
            </a:extLst>
          </p:cNvPicPr>
          <p:nvPr>
            <p:ph type="pic" idx="2"/>
          </p:nvPr>
        </p:nvPicPr>
        <p:blipFill>
          <a:blip r:embed="rId2"/>
          <a:stretch>
            <a:fillRect/>
          </a:stretch>
        </p:blipFill>
        <p:spPr>
          <a:xfrm>
            <a:off x="839470" y="2945765"/>
            <a:ext cx="5156835" cy="3683635"/>
          </a:xfrm>
          <a:prstGeom prst="rect">
            <a:avLst/>
          </a:prstGeom>
        </p:spPr>
      </p:pic>
      <p:pic>
        <p:nvPicPr>
          <p:cNvPr id="6" name="Content Placeholder 7"/>
          <p:cNvPicPr>
            <a:picLocks noGrp="1" noChangeArrowheads="1"/>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PUlAAAdEgAAG0kAAMgoAAAQAAAAJgAAAAgAAAABgQAAAAAAAA=="/>
              </a:ext>
            </a:extLst>
          </p:cNvPicPr>
          <p:nvPr>
            <p:ph type="pic" idx="4"/>
          </p:nvPr>
        </p:nvPicPr>
        <p:blipFill>
          <a:blip r:embed="rId3"/>
          <a:stretch>
            <a:fillRect/>
          </a:stretch>
        </p:blipFill>
        <p:spPr>
          <a:xfrm>
            <a:off x="6170295" y="2944495"/>
            <a:ext cx="5713730" cy="3684905"/>
          </a:xfrm>
          <a:prstGeom prst="rect">
            <a:avLst/>
          </a:prstGeom>
        </p:spPr>
      </p:pic>
      <p:sp>
        <p:nvSpPr>
          <p:cNvPr id="7"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rUAAAOkBAADVRQAAogYAABAAAAAmAAAACAAAAP//////////"/>
              </a:ext>
            </a:extLst>
          </p:cNvSpPr>
          <p:nvPr/>
        </p:nvSpPr>
        <p:spPr>
          <a:xfrm>
            <a:off x="10513695" y="310515"/>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FA52-1CD2-8C0C-9C61-EA59B42F6ABF}" type="slidenum">
              <a:rPr lang="ru-ru" sz="2800" kern="1" cap="none"/>
              <a:t>16</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gAAAAAAAA"/>
              </a:ext>
            </a:extLst>
          </p:cNvSpPr>
          <p:nvPr>
            <p:ph type="title"/>
          </p:nvPr>
        </p:nvSpPr>
        <p:spPr/>
        <p:txBody>
          <a:bodyPr vert="horz" wrap="square" lIns="91440" tIns="45720" rIns="91440" bIns="45720" numCol="1" spcCol="215900" anchor="t">
            <a:prstTxWarp prst="textNoShape">
              <a:avLst/>
            </a:prstTxWarp>
          </a:bodyPr>
          <a:lstStyle/>
          <a:p>
            <a:pPr>
              <a:defRPr lang="en-us"/>
            </a:pPr>
            <a:r>
              <a:rPr lang="en-us" sz="3195" cap="none">
                <a:latin typeface="Times New Roman" pitchFamily="1" charset="0"/>
                <a:ea typeface="Century Gothic" pitchFamily="2" charset="0"/>
                <a:cs typeface="Times New Roman" pitchFamily="1" charset="0"/>
              </a:rPr>
              <a:t>Remaining section of Outliers Check:</a:t>
            </a:r>
            <a:endParaRPr lang="en-in" sz="3195" cap="none"/>
          </a:p>
        </p:txBody>
      </p:sp>
      <p:sp>
        <p:nvSpPr>
          <p:cNvPr id="3" name="Text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gUAALgLAADTIQAAQw8AABAAAAAmAAAACAAAAIGAAAAAAAAA"/>
              </a:ext>
            </a:extLst>
          </p:cNvSpPr>
          <p:nvPr>
            <p:ph type="body" idx="1"/>
          </p:nvPr>
        </p:nvSpPr>
        <p:spPr>
          <a:xfrm>
            <a:off x="839470" y="1905000"/>
            <a:ext cx="4658995"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Third set</a:t>
            </a:r>
            <a:endParaRPr lang="en-in" cap="none"/>
          </a:p>
        </p:txBody>
      </p:sp>
      <p:sp>
        <p:nvSpPr>
          <p:cNvPr id="4" name="Text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fSUAALgLAADQPQAAQw8AABAAAAAmAAAACAAAAIGAAAAAAAAA"/>
              </a:ext>
            </a:extLst>
          </p:cNvSpPr>
          <p:nvPr>
            <p:ph type="body" idx="3"/>
          </p:nvPr>
        </p:nvSpPr>
        <p:spPr>
          <a:xfrm>
            <a:off x="6094095" y="1905000"/>
            <a:ext cx="3954145"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Fourth set</a:t>
            </a:r>
            <a:endParaRPr lang="en-in" cap="none"/>
          </a:p>
        </p:txBody>
      </p:sp>
      <p:pic>
        <p:nvPicPr>
          <p:cNvPr id="5" name="Content Placeholder 6"/>
          <p:cNvPicPr>
            <a:picLocks noGrp="1" noChangeArrowheads="1"/>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CoFAAC0DwAA4yQAAEEnAAAQAAAAJgAAAAgAAAABgQAAAAAAAA=="/>
              </a:ext>
            </a:extLst>
          </p:cNvPicPr>
          <p:nvPr>
            <p:ph type="pic" idx="2"/>
          </p:nvPr>
        </p:nvPicPr>
        <p:blipFill>
          <a:blip r:embed="rId2"/>
          <a:stretch>
            <a:fillRect/>
          </a:stretch>
        </p:blipFill>
        <p:spPr>
          <a:xfrm>
            <a:off x="839470" y="2552700"/>
            <a:ext cx="5156835" cy="3828415"/>
          </a:xfrm>
          <a:prstGeom prst="rect">
            <a:avLst/>
          </a:prstGeom>
        </p:spPr>
      </p:pic>
      <p:pic>
        <p:nvPicPr>
          <p:cNvPr id="6" name="Content Placeholder 7"/>
          <p:cNvPicPr>
            <a:picLocks noGrp="1" noChangeArrowheads="1"/>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PUlAABpDwAA1kUAAPYmAAAQAAAAJgAAAAgAAAABgQAAAAAAAA=="/>
              </a:ext>
            </a:extLst>
          </p:cNvPicPr>
          <p:nvPr>
            <p:ph type="pic" idx="4"/>
          </p:nvPr>
        </p:nvPicPr>
        <p:blipFill>
          <a:blip r:embed="rId3"/>
          <a:stretch>
            <a:fillRect/>
          </a:stretch>
        </p:blipFill>
        <p:spPr>
          <a:xfrm>
            <a:off x="6170295" y="2505075"/>
            <a:ext cx="5182235" cy="3828415"/>
          </a:xfrm>
          <a:prstGeom prst="rect">
            <a:avLst/>
          </a:prstGeom>
        </p:spPr>
      </p:pic>
      <p:sp>
        <p:nvSpPr>
          <p:cNvPr id="7"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dUAAAF8CAACdRQAAGAcAABAAAAAmAAAACAAAAP//////////"/>
              </a:ext>
            </a:extLst>
          </p:cNvSpPr>
          <p:nvPr/>
        </p:nvSpPr>
        <p:spPr>
          <a:xfrm>
            <a:off x="10478135" y="385445"/>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C849-07D2-8C3E-9C61-F16B862F6AA4}" type="slidenum">
              <a:rPr lang="ru-ru" sz="2800" kern="1" cap="none"/>
              <a:t>17</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gAAAAAAAA"/>
              </a:ext>
            </a:extLst>
          </p:cNvSpPr>
          <p:nvPr>
            <p:ph type="title"/>
          </p:nvPr>
        </p:nvSpPr>
        <p:spPr/>
        <p:txBody>
          <a:bodyPr vert="horz" wrap="square" lIns="91440" tIns="45720" rIns="91440" bIns="45720" numCol="1" spcCol="215900" anchor="t">
            <a:prstTxWarp prst="textNoShape">
              <a:avLst/>
            </a:prstTxWarp>
          </a:bodyPr>
          <a:lstStyle/>
          <a:p>
            <a:pPr>
              <a:spcBef>
                <a:spcPts val="0"/>
              </a:spcBef>
              <a:defRPr lang="en-us" sz="3775" cap="none"/>
            </a:pPr>
            <a:r>
              <a:rPr lang="en-in" b="1" cap="none">
                <a:latin typeface="Times New Roman" pitchFamily="1" charset="0"/>
                <a:ea typeface="Calibri" pitchFamily="2" charset="0"/>
                <a:cs typeface="Century Gothic" pitchFamily="2" charset="0"/>
              </a:rPr>
              <a:t>Checking Skewness:</a:t>
            </a:r>
            <a:br/>
            <a:br/>
            <a:r>
              <a:rPr lang="en-in" sz="1975" cap="none">
                <a:solidFill>
                  <a:srgbClr val="202124"/>
                </a:solidFill>
                <a:latin typeface="Times New Roman" pitchFamily="1" charset="0"/>
                <a:ea typeface="Times New Roman" pitchFamily="1" charset="0"/>
                <a:cs typeface="Times New Roman" pitchFamily="1" charset="0"/>
              </a:rPr>
              <a:t>Now here, we are going to use Power transform function to handle skewness in dataset</a:t>
            </a:r>
            <a:endParaRPr lang="en-in" sz="1975" cap="none"/>
          </a:p>
        </p:txBody>
      </p:sp>
      <p:sp>
        <p:nvSpPr>
          <p:cNvPr id="3" name="Text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6wUAALgLAADTIQAAQw8AABAAAAAmAAAACAAAAIGAAAAAAAAA"/>
              </a:ext>
            </a:extLst>
          </p:cNvSpPr>
          <p:nvPr>
            <p:ph type="body" idx="1"/>
          </p:nvPr>
        </p:nvSpPr>
        <p:spPr>
          <a:xfrm>
            <a:off x="962025" y="1905000"/>
            <a:ext cx="453644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Before handling Skewness</a:t>
            </a:r>
            <a:endParaRPr lang="en-in" cap="none"/>
          </a:p>
        </p:txBody>
      </p:sp>
      <p:graphicFrame>
        <p:nvGraphicFramePr>
          <p:cNvPr id="4" name=""/>
          <p:cNvGraphicFramePr>
            <a:graphicFrameLocks noGrp="1"/>
          </p:cNvGraphicFramePr>
          <p:nvPr/>
        </p:nvGraphicFramePr>
        <p:xfrm>
          <a:off x="962025" y="2473325"/>
          <a:ext cx="4561205" cy="3749040"/>
        </p:xfrm>
        <a:graphic>
          <a:graphicData uri="http://schemas.openxmlformats.org/drawingml/2006/table">
            <a:tbl>
              <a:tblPr>
                <a:noFill/>
              </a:tblPr>
              <a:tblGrid>
                <a:gridCol w="2296160"/>
                <a:gridCol w="2265045"/>
              </a:tblGrid>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Columns           Skewness</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Columns           Skewness</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Id                0.026526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CentralAir       -3.475188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MSSubClass        1.422019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Electrical       -3.104209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MSZoning         -1.796785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1stFlrSF          1.513707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LotFrontage       2.710383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2ndFlrSF          0.823479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LotArea          10.659285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LowQualFinSF      8.666142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Street          -17.021969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GrLivArea         1.449952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Alley             5.436187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BsmtFullBath      0.627106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LotShape         -0.603775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BsmtHalfBath      4.264403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LandContour      -3.125982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FullBath          0.057809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LotConfig        -1.118821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HalfBath          0.656492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LandSlope         4.812568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BedroomAbvGr      0.243855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Neighborhood      0.043735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KitchenAbvGr      4.365259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Condition1        3.008289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KitchenQual      -1.408106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Condition2       11.514458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TotRmsAbvGrd      0.644657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BldgType          2.318657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Functional       -3.999663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HouseStyle        0.285680</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Fireplaces        0.671966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OverallQual       0.175082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FireplaceQu       0.753507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OverallCond       0.580714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GarageType        0.831142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YearBuilt        -0.579204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GarageYrBlt      -0.662934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YearRemodAdd     -0.495864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GarageFinish     -0.450190</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RoofStyle         1.498560</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GarageCars       -0.358556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RoofMatl          7.577352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GarageArea        0.189665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Exterior1st      -0.612816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GarageQual       -4.582386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Exterior2nd      -0.592349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GarageCond       -5.422472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MasVnrType       -0.104609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PavedDrive       -3.274035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MasVnrArea        2.834658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WoodDeckSF        1.504929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ExterQual        -1.810843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OpenPorchSF       2.410840</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ExterCond        -2.516219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EnclosedPorch     3.043610</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Foundation       -0.002761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3SsnPorch         9.770611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BsmtQual         -1.343781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ScreenPorch       4.105741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BsmtCond         -3.293554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PoolArea         13.243711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BsmtExposure     -1.166987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PoolQC          -19.401558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BsmtFinType1     -0.068901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Fence            -3.185107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BsmtFinSF1        1.871606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MiscFeature     -17.238424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BsmtFinType2     -3.615783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MiscVal          23.065943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BsmtFinSF2        4.365829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MoSold            0.220979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BsmtUnfSF         0.909057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YrSold            0.115765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TotalBsmtSF       1.744591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SaleType         -3.660513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Heating          10.103609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SaleCondition    -2.671829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HeatingQC         0.449933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SalePrice         1.953878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bl>
          </a:graphicData>
        </a:graphic>
      </p:graphicFrame>
      <p:sp>
        <p:nvSpPr>
          <p:cNvPr id="5" name="Text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iQAALgLAADQPQAAQw8AABAAAAAmAAAACAAAAIGAAAAAAAAA"/>
              </a:ext>
            </a:extLst>
          </p:cNvSpPr>
          <p:nvPr>
            <p:ph type="body" idx="3"/>
          </p:nvPr>
        </p:nvSpPr>
        <p:spPr>
          <a:xfrm>
            <a:off x="5993130" y="1905000"/>
            <a:ext cx="405511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t>After handling Skewness</a:t>
            </a:r>
            <a:endParaRPr lang="en-in" cap="none"/>
          </a:p>
        </p:txBody>
      </p:sp>
      <p:graphicFrame>
        <p:nvGraphicFramePr>
          <p:cNvPr id="6" name=""/>
          <p:cNvGraphicFramePr>
            <a:graphicFrameLocks noGrp="1"/>
          </p:cNvGraphicFramePr>
          <p:nvPr/>
        </p:nvGraphicFramePr>
        <p:xfrm>
          <a:off x="6018530" y="2473325"/>
          <a:ext cx="5330825" cy="3749040"/>
        </p:xfrm>
        <a:graphic>
          <a:graphicData uri="http://schemas.openxmlformats.org/drawingml/2006/table">
            <a:tbl>
              <a:tblPr>
                <a:noFill/>
              </a:tblPr>
              <a:tblGrid>
                <a:gridCol w="2684145"/>
                <a:gridCol w="2647315"/>
              </a:tblGrid>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Columns           Skewness</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Columns           Skewness</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Id               -0.268486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CentralAir       -3.475188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MSSubClass        0.064007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Electrical       -3.006845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MSZoning          0.233113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1stFlrSF         -0.002391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LotFrontage       0.161368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2ndFlrSF          0.280208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LotArea           0.032509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LowQualFinSF      6.922843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Street          -17.021969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GrLivArea        -0.000054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Alley             5.436187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BsmtFullBath      0.365488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LotShape         -0.594207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BsmtHalfBath      3.954345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LandContour      -2.592303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FullBath         -0.045944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LotConfig        -1.030401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HalfBath          0.498003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LandSlope         3.954345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BedroomAbvGr      0.116498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Neighborhood     -0.146541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KitchenAbvGr     -2.370593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Condition1        0.225468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KitchenQual      -0.435558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Condition2        0.537277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TotRmsAbvGrd      0.002332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BldgType          1.857194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Functional       -3.343664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HouseStyle       -0.080331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Fireplaces        0.084950</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OverallQual       0.021658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FireplaceQu       0.082653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OverallCond       0.048063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GarageType        0.222501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YearBuilt        -0.126641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GarageYrBlt      -0.132523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YearRemodAdd     -0.225131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GarageFinish     -0.335248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RoofStyle        -0.292233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GarageCars       -0.022970</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RoofMatl         -6.314987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GarageArea       -0.320370</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Exterior1st      -0.338023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GarageQual       -4.327379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Exterior2nd      -0.352793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GarageCond       -4.925781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MasVnrType       -0.016203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PavedDrive       -3.025809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MasVnrArea        0.416370</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WoodDeckSF        0.113026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ExterQual        -0.605112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OpenPorchSF      -0.002749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ExterCond        -2.270791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EnclosedPorch     2.022616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Foundation        0.004296</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3SsnPorch         7.087955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BsmtQual         -0.413999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ScreenPorch       3.067153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BsmtCond         -3.025865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PoolArea         12.817372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BsmtExposure     -0.914214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PoolQC          -17.021969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BsmtFinType1     -0.206639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Fence             1.116688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BsmtFinSF1       -0.404528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MiscFeature       9.291637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BsmtFinType2     -2.420885</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MiscVal           4.991071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BsmtFinSF2        2.394737</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MoSold           -0.035838</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BsmtUnfSF        -0.284390</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YrSold            0.112893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TotalBsmtSF       0.286779</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SaleType         -2.067563</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Heating          -4.541694</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SaleCondition    -0.353292</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4CDCD"/>
                    </a:solidFill>
                  </a:tcPr>
                </a:tc>
                <a:extLst>
                  <a:ext uri="smNativeData">
                    <pr:rowheight xmlns="" xmlns:pr="smNativeData" dt="1674309726" type="min" val="91440"/>
                  </a:ext>
                </a:extLst>
              </a:tr>
              <a:tr h="91440">
                <a:tc>
                  <a:txBody>
                    <a:bodyPr wrap="square" numCol="1"/>
                    <a:lstStyle/>
                    <a:p>
                      <a:pPr marL="0" marR="0" indent="0" algn="l">
                        <a:buNone/>
                        <a:defRPr lang="en-us" b="1" cap="none">
                          <a:solidFill>
                            <a:srgbClr val="FFFFFF"/>
                          </a:solidFill>
                          <a:latin typeface="Century Gothic" pitchFamily="2" charset="0"/>
                          <a:ea typeface="Century Gothic" pitchFamily="2" charset="0"/>
                          <a:cs typeface="Century Gothic" pitchFamily="2" charset="0"/>
                        </a:defRPr>
                      </a:pPr>
                      <a:r>
                        <a:rPr lang="en-in" sz="600" cap="none"/>
                        <a:t>HeatingQC         0.156511</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entury Gothic" pitchFamily="2" charset="0"/>
                          <a:ea typeface="Century Gothic" pitchFamily="2" charset="0"/>
                          <a:cs typeface="Century Gothic" pitchFamily="2" charset="0"/>
                        </a:defRPr>
                      </a:pPr>
                      <a:r>
                        <a:rPr lang="en-in" sz="600" cap="none"/>
                        <a:t> </a:t>
                      </a:r>
                      <a:endParaRPr lang="en-in" sz="600" cap="none">
                        <a:latin typeface="Calibri" pitchFamily="2" charset="0"/>
                        <a:ea typeface="Century Gothic" pitchFamily="2" charset="0"/>
                        <a:cs typeface="Times New Roman" pitchFamily="1" charset="0"/>
                      </a:endParaRPr>
                    </a:p>
                  </a:txBody>
                  <a:tcPr marL="38735" marR="0" marT="3873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F2E8E8"/>
                    </a:solidFill>
                  </a:tcPr>
                </a:tc>
                <a:extLst>
                  <a:ext uri="smNativeData">
                    <pr:rowheight xmlns="" xmlns:pr="smNativeData" dt="1674309726" type="min" val="91440"/>
                  </a:ext>
                </a:extLst>
              </a:tr>
            </a:tbl>
          </a:graphicData>
        </a:graphic>
      </p:graphicFrame>
      <p:sp>
        <p:nvSpPr>
          <p:cNvPr id="7"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NUAAAE0CAABdRQAABgcAABAAAAAmAAAACAAAAP//////////"/>
              </a:ext>
            </a:extLst>
          </p:cNvSpPr>
          <p:nvPr/>
        </p:nvSpPr>
        <p:spPr>
          <a:xfrm>
            <a:off x="10437495" y="374015"/>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FA1F-51D2-8C0C-9C61-A759B42F6AF2}" type="slidenum">
              <a:rPr lang="ru-ru" sz="2800" kern="1" cap="none"/>
              <a:t>18</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AUAABgGAAA3PwAAtg4AABAAAAAmAAAACAAAAAEAAAAAAAAA"/>
              </a:ext>
            </a:extLst>
          </p:cNvSpPr>
          <p:nvPr>
            <p:ph type="title"/>
          </p:nvPr>
        </p:nvSpPr>
        <p:spPr>
          <a:xfrm>
            <a:off x="873760" y="990600"/>
            <a:ext cx="9402445" cy="1400810"/>
          </a:xfrm>
        </p:spPr>
        <p:txBody>
          <a:bodyPr/>
          <a:lstStyle/>
          <a:p>
            <a:pPr>
              <a:defRPr lang="en-us"/>
            </a:pPr>
            <a:r>
              <a:rPr lang="en-in" b="1" cap="none">
                <a:solidFill>
                  <a:schemeClr val="tx1"/>
                </a:solidFill>
                <a:latin typeface="Times New Roman" pitchFamily="1" charset="0"/>
                <a:ea typeface="Times New Roman" pitchFamily="1" charset="0"/>
                <a:cs typeface="Century Gothic" pitchFamily="2" charset="0"/>
              </a:rPr>
              <a:t>Model Building and Evaluation</a:t>
            </a:r>
            <a:endParaRPr lang="en-in" cap="none">
              <a:solidFill>
                <a:schemeClr val="tx1"/>
              </a:solidFill>
            </a:endParaRPr>
          </a:p>
        </p:txBody>
      </p:sp>
      <p:sp>
        <p:nvSpPr>
          <p:cNvPr id="3" name="Content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AUNAADOPQAA1CYAAAAAAAAmAAAACAAAAAEAAAAAAAAA"/>
              </a:ext>
            </a:extLst>
          </p:cNvSpPr>
          <p:nvPr>
            <p:ph type="body" idx="1"/>
          </p:nvPr>
        </p:nvSpPr>
        <p:spPr>
          <a:xfrm>
            <a:off x="1102995" y="2116455"/>
            <a:ext cx="8943975" cy="4195445"/>
          </a:xfrm>
        </p:spPr>
        <p:txBody>
          <a:bodyPr/>
          <a:lstStyle/>
          <a:p>
            <a:pPr marL="0" indent="0">
              <a:buNone/>
              <a:defRPr lang="en-us"/>
            </a:pPr>
            <a:r>
              <a:rPr lang="en-us" cap="none">
                <a:latin typeface="Times New Roman" pitchFamily="1" charset="0"/>
                <a:ea typeface="Century Gothic" pitchFamily="2" charset="0"/>
                <a:cs typeface="Times New Roman" pitchFamily="1" charset="0"/>
              </a:rPr>
              <a:t>These are modelling approach made to build an model :</a:t>
            </a:r>
            <a:endParaRPr lang="en-us" cap="none">
              <a:latin typeface="Times New Roman" pitchFamily="1" charset="0"/>
              <a:ea typeface="Century Gothic" pitchFamily="2" charset="0"/>
              <a:cs typeface="Times New Roman" pitchFamily="1" charset="0"/>
            </a:endParaRPr>
          </a:p>
          <a:p>
            <a:pPr>
              <a:defRPr lang="en-us"/>
            </a:pPr>
            <a:r>
              <a:rPr lang="en-us" cap="none">
                <a:latin typeface="Times New Roman" pitchFamily="1" charset="0"/>
                <a:ea typeface="Century Gothic" pitchFamily="2" charset="0"/>
                <a:cs typeface="Times New Roman" pitchFamily="1" charset="0"/>
              </a:rPr>
              <a:t>Linear</a:t>
            </a:r>
            <a:endParaRPr lang="en-us" cap="none">
              <a:latin typeface="Times New Roman" pitchFamily="1" charset="0"/>
              <a:ea typeface="Century Gothic" pitchFamily="2" charset="0"/>
              <a:cs typeface="Times New Roman" pitchFamily="1" charset="0"/>
            </a:endParaRPr>
          </a:p>
          <a:p>
            <a:pPr>
              <a:defRPr lang="en-us"/>
            </a:pPr>
            <a:r>
              <a:rPr lang="en-us" cap="none">
                <a:latin typeface="Times New Roman" pitchFamily="1" charset="0"/>
                <a:ea typeface="Century Gothic" pitchFamily="2" charset="0"/>
                <a:cs typeface="Times New Roman" pitchFamily="1" charset="0"/>
              </a:rPr>
              <a:t>Random Forest</a:t>
            </a:r>
            <a:endParaRPr lang="en-us" cap="none">
              <a:latin typeface="Times New Roman" pitchFamily="1" charset="0"/>
              <a:ea typeface="Century Gothic" pitchFamily="2" charset="0"/>
              <a:cs typeface="Times New Roman" pitchFamily="1" charset="0"/>
            </a:endParaRPr>
          </a:p>
          <a:p>
            <a:pPr>
              <a:defRPr lang="en-us"/>
            </a:pPr>
            <a:r>
              <a:rPr lang="en-us" cap="none">
                <a:latin typeface="Times New Roman" pitchFamily="1" charset="0"/>
                <a:ea typeface="Century Gothic" pitchFamily="2" charset="0"/>
                <a:cs typeface="Times New Roman" pitchFamily="1" charset="0"/>
              </a:rPr>
              <a:t>Decision Tree</a:t>
            </a:r>
            <a:endParaRPr lang="en-us" cap="none">
              <a:latin typeface="Times New Roman" pitchFamily="1" charset="0"/>
              <a:ea typeface="Century Gothic" pitchFamily="2" charset="0"/>
              <a:cs typeface="Times New Roman" pitchFamily="1" charset="0"/>
            </a:endParaRPr>
          </a:p>
          <a:p>
            <a:pPr>
              <a:defRPr lang="en-us"/>
            </a:pPr>
            <a:r>
              <a:rPr lang="en-in" cap="none">
                <a:latin typeface="Times New Roman" pitchFamily="1" charset="0"/>
                <a:ea typeface="Century Gothic" pitchFamily="2" charset="0"/>
                <a:cs typeface="Times New Roman" pitchFamily="1" charset="0"/>
              </a:rPr>
              <a:t>k-nearest neighbors (KNN)</a:t>
            </a:r>
            <a:endParaRPr lang="en-in" cap="none">
              <a:latin typeface="Times New Roman" pitchFamily="1" charset="0"/>
              <a:ea typeface="Century Gothic" pitchFamily="2" charset="0"/>
              <a:cs typeface="Times New Roman" pitchFamily="1" charset="0"/>
            </a:endParaRPr>
          </a:p>
        </p:txBody>
      </p:sp>
      <p:sp>
        <p:nvSpPr>
          <p:cNvPr id="4"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c0AAANACAACbRQAAiQcAABAAAAAmAAAACAAAAP//////////"/>
              </a:ext>
            </a:extLst>
          </p:cNvSpPr>
          <p:nvPr/>
        </p:nvSpPr>
        <p:spPr>
          <a:xfrm>
            <a:off x="10476865" y="45720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A635-7BD2-8C50-9C61-8D05E82F6AD8}" type="slidenum">
              <a:rPr lang="ru-ru" sz="2800" kern="1" cap="none"/>
              <a:t>19</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QcAAH8CAAB6QwAArwkAABAAAAAmAAAACAAAAAEgAAAAAAAA"/>
              </a:ext>
            </a:extLst>
          </p:cNvSpPr>
          <p:nvPr>
            <p:ph type="title"/>
          </p:nvPr>
        </p:nvSpPr>
        <p:spPr>
          <a:xfrm>
            <a:off x="1219835" y="405765"/>
            <a:ext cx="9749155" cy="1168400"/>
          </a:xfrm>
        </p:spPr>
        <p:txBody>
          <a:bodyPr vert="horz" wrap="square" lIns="91440" tIns="45720" rIns="91440" bIns="45720" numCol="1" spcCol="215900" anchor="t">
            <a:prstTxWarp prst="textNoShape">
              <a:avLst/>
            </a:prstTxWarp>
          </a:bodyPr>
          <a:lstStyle/>
          <a:p>
            <a:pPr>
              <a:defRPr lang="en-us"/>
            </a:pPr>
            <a:r>
              <a:t>Agenda:</a:t>
            </a:r>
          </a:p>
        </p:txBody>
      </p:sp>
      <p:sp>
        <p:nvSpPr>
          <p:cNvPr id="3" name="Content Placeholder 1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cAAJkNAAANLAAAJyMAABAAAAAmAAAACAAAAAEgAAAAAAAA"/>
              </a:ext>
            </a:extLst>
          </p:cNvSpPr>
          <p:nvPr>
            <p:ph type="body" idx="1"/>
          </p:nvPr>
        </p:nvSpPr>
        <p:spPr>
          <a:xfrm>
            <a:off x="1220470" y="2210435"/>
            <a:ext cx="5940425" cy="3503930"/>
          </a:xfrm>
        </p:spPr>
        <p:txBody>
          <a:bodyPr vert="horz" wrap="square" lIns="91440" tIns="45720" rIns="91440" bIns="45720" numCol="1" spcCol="215900" anchor="t">
            <a:prstTxWarp prst="textNoShape">
              <a:avLst/>
            </a:prstTxWarp>
          </a:bodyPr>
          <a:lstStyle/>
          <a:p>
            <a:pPr>
              <a:defRPr lang="en-us"/>
            </a:pPr>
            <a:r>
              <a:t>Introduction</a:t>
            </a:r>
          </a:p>
          <a:p>
            <a:pPr>
              <a:defRPr lang="en-us"/>
            </a:pPr>
            <a:r>
              <a:t>Problem Statement</a:t>
            </a:r>
          </a:p>
          <a:p>
            <a:pPr>
              <a:defRPr lang="en-us"/>
            </a:pPr>
            <a:r>
              <a:t>Objective</a:t>
            </a:r>
          </a:p>
          <a:p>
            <a:pPr>
              <a:defRPr lang="en-us"/>
            </a:pPr>
            <a:r>
              <a:t>Exploratory Data Analysis (EDA)</a:t>
            </a:r>
          </a:p>
          <a:p>
            <a:pPr>
              <a:defRPr lang="en-us"/>
            </a:pPr>
            <a:r>
              <a:t>Visualization</a:t>
            </a:r>
          </a:p>
          <a:p>
            <a:pPr>
              <a:defRPr lang="en-us"/>
            </a:pPr>
            <a:r>
              <a:t>Inference</a:t>
            </a:r>
          </a:p>
          <a:p>
            <a:pPr>
              <a:defRPr lang="en-us"/>
            </a:pPr>
            <a:r>
              <a:t>Future Work</a:t>
            </a:r>
          </a:p>
        </p:txBody>
      </p:sp>
      <p:pic>
        <p:nvPicPr>
          <p:cNvPr id="4" name="Picture 2"/>
          <p:cNvPicPr>
            <a:picLocks noChangeAspect="1"/>
            <a:extLst>
              <a:ext uri="smNativeData">
                <pr:smNativeData xmlns:pr="smNativeData" xmlns="smNativeData" val="SMDATA_17_XvDL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Nvvb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N4fAACwEwAA1UcAAA4sAAAQAAAAJgAAAAgAAAD//////////w=="/>
              </a:ext>
            </a:extLst>
          </p:cNvPicPr>
          <p:nvPr/>
        </p:nvPicPr>
        <p:blipFill>
          <a:blip r:embed="rId2"/>
          <a:stretch>
            <a:fillRect/>
          </a:stretch>
        </p:blipFill>
        <p:spPr>
          <a:xfrm>
            <a:off x="5180330" y="3200400"/>
            <a:ext cx="6496685" cy="3961130"/>
          </a:xfrm>
          <a:prstGeom prst="rect">
            <a:avLst/>
          </a:prstGeom>
          <a:noFill/>
          <a:ln>
            <a:noFill/>
          </a:ln>
          <a:effectLst/>
        </p:spPr>
      </p:pic>
      <p:sp>
        <p:nvSpPr>
          <p:cNvPr id="5" name="Slide Number Placeholder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2"/>
          </p:nvPr>
        </p:nvSpPr>
        <p:spPr/>
        <p:txBody>
          <a:bodyPr/>
          <a:lstStyle/>
          <a:p>
            <a:pPr>
              <a:defRPr lang="en-us"/>
            </a:pPr>
            <a:r>
              <a:t>2</a:t>
            </a:r>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wUAAPgHAACyPwAAlhAAABAAAAAmAAAACAAAAAEAAAAAAAAA"/>
              </a:ext>
            </a:extLst>
          </p:cNvSpPr>
          <p:nvPr>
            <p:ph type="title"/>
          </p:nvPr>
        </p:nvSpPr>
        <p:spPr>
          <a:xfrm>
            <a:off x="951865" y="1295400"/>
            <a:ext cx="9402445" cy="1400810"/>
          </a:xfrm>
        </p:spPr>
        <p:txBody>
          <a:bodyPr/>
          <a:lstStyle/>
          <a:p>
            <a:pPr>
              <a:defRPr lang="en-us"/>
            </a:pPr>
            <a:r>
              <a:rPr lang="en-in" b="1" cap="none">
                <a:latin typeface="Times New Roman" pitchFamily="1" charset="0"/>
                <a:ea typeface="Calibri" pitchFamily="2" charset="0"/>
                <a:cs typeface="Times New Roman" pitchFamily="1" charset="0"/>
              </a:rPr>
              <a:t>The Predict test and train values</a:t>
            </a:r>
            <a:endParaRPr lang="en-in" b="1" cap="none"/>
          </a:p>
        </p:txBody>
      </p:sp>
      <p:sp>
        <p:nvSpPr>
          <p:cNvPr id="3" name="Text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LgLAADTIQAAQw8AABAAAAAmAAAACAAAAIGgAAAAAAAA"/>
              </a:ext>
            </a:extLst>
          </p:cNvSpPr>
          <p:nvPr>
            <p:ph type="body" idx="1"/>
          </p:nvPr>
        </p:nvSpPr>
        <p:spPr>
          <a:xfrm>
            <a:off x="1102995" y="1905000"/>
            <a:ext cx="439547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lnSpc>
                <a:spcPct val="80000"/>
              </a:lnSpc>
              <a:spcBef>
                <a:spcPts val="550"/>
              </a:spcBef>
              <a:defRPr lang="en-us" sz="1315" cap="none"/>
            </a:pPr>
            <a:endParaRPr lang="en-us" cap="none">
              <a:latin typeface="Times New Roman" pitchFamily="1" charset="0"/>
              <a:ea typeface="Century Gothic" pitchFamily="2" charset="0"/>
              <a:cs typeface="Times New Roman" pitchFamily="1" charset="0"/>
            </a:endParaRPr>
          </a:p>
          <a:p>
            <a:pPr>
              <a:lnSpc>
                <a:spcPct val="80000"/>
              </a:lnSpc>
              <a:spcBef>
                <a:spcPts val="550"/>
              </a:spcBef>
              <a:defRPr lang="en-us" sz="1315" cap="none"/>
            </a:pPr>
            <a:r>
              <a:rPr lang="en-us" cap="none">
                <a:latin typeface="Times New Roman" pitchFamily="1" charset="0"/>
                <a:ea typeface="Century Gothic" pitchFamily="2" charset="0"/>
                <a:cs typeface="Times New Roman" pitchFamily="1" charset="0"/>
              </a:rPr>
              <a:t>Predict Test</a:t>
            </a:r>
            <a:endParaRPr lang="en-in" cap="none">
              <a:latin typeface="Times New Roman" pitchFamily="1" charset="0"/>
              <a:ea typeface="Century Gothic" pitchFamily="2" charset="0"/>
              <a:cs typeface="Times New Roman" pitchFamily="1" charset="0"/>
            </a:endParaRPr>
          </a:p>
        </p:txBody>
      </p:sp>
      <p:sp>
        <p:nvSpPr>
          <p:cNvPr id="4" name="Conten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HgPAADTIQAAfSYAAAAAAAAmAAAACAAAAAEAAAAAAAAA"/>
              </a:ext>
            </a:extLst>
          </p:cNvSpPr>
          <p:nvPr>
            <p:ph type="body" idx="2"/>
          </p:nvPr>
        </p:nvSpPr>
        <p:spPr>
          <a:xfrm>
            <a:off x="1102995" y="2514600"/>
            <a:ext cx="4395470" cy="3742055"/>
          </a:xfrm>
        </p:spPr>
        <p:txBody>
          <a:bodyPr/>
          <a:lstStyle/>
          <a:p>
            <a:pPr>
              <a:defRPr lang="en-us"/>
            </a:pPr>
            <a:r>
              <a:rPr lang="en-us" cap="none">
                <a:latin typeface="Times New Roman" pitchFamily="1" charset="0"/>
                <a:ea typeface="Century Gothic" pitchFamily="2" charset="0"/>
                <a:cs typeface="Times New Roman" pitchFamily="1" charset="0"/>
              </a:rPr>
              <a:t>Linear = 82.14</a:t>
            </a:r>
            <a:endParaRPr lang="en-us" cap="none">
              <a:latin typeface="Times New Roman" pitchFamily="1" charset="0"/>
              <a:ea typeface="Century Gothic" pitchFamily="2" charset="0"/>
              <a:cs typeface="Times New Roman" pitchFamily="1" charset="0"/>
            </a:endParaRPr>
          </a:p>
          <a:p>
            <a:pPr>
              <a:defRPr lang="en-us"/>
            </a:pPr>
            <a:r>
              <a:rPr lang="en-us" cap="none">
                <a:latin typeface="Times New Roman" pitchFamily="1" charset="0"/>
                <a:ea typeface="Century Gothic" pitchFamily="2" charset="0"/>
                <a:cs typeface="Times New Roman" pitchFamily="1" charset="0"/>
              </a:rPr>
              <a:t>Random Forest =  89.0</a:t>
            </a:r>
            <a:endParaRPr lang="en-us" cap="none">
              <a:latin typeface="Times New Roman" pitchFamily="1" charset="0"/>
              <a:ea typeface="Century Gothic" pitchFamily="2" charset="0"/>
              <a:cs typeface="Times New Roman" pitchFamily="1" charset="0"/>
            </a:endParaRPr>
          </a:p>
          <a:p>
            <a:pPr>
              <a:defRPr lang="en-us"/>
            </a:pPr>
            <a:r>
              <a:rPr lang="en-us" cap="none">
                <a:latin typeface="Times New Roman" pitchFamily="1" charset="0"/>
                <a:ea typeface="Century Gothic" pitchFamily="2" charset="0"/>
                <a:cs typeface="Times New Roman" pitchFamily="1" charset="0"/>
              </a:rPr>
              <a:t>Decision Tree = 77.39</a:t>
            </a:r>
            <a:endParaRPr lang="en-us" cap="none">
              <a:latin typeface="Times New Roman" pitchFamily="1" charset="0"/>
              <a:ea typeface="Century Gothic" pitchFamily="2" charset="0"/>
              <a:cs typeface="Times New Roman" pitchFamily="1" charset="0"/>
            </a:endParaRPr>
          </a:p>
          <a:p>
            <a:pPr>
              <a:defRPr lang="en-us"/>
            </a:pPr>
            <a:r>
              <a:rPr lang="en-in" cap="none">
                <a:latin typeface="Times New Roman" pitchFamily="1" charset="0"/>
                <a:ea typeface="Century Gothic" pitchFamily="2" charset="0"/>
                <a:cs typeface="Times New Roman" pitchFamily="1" charset="0"/>
              </a:rPr>
              <a:t>k-nearest neighbors  = 81.81</a:t>
            </a:r>
            <a:endParaRPr lang="en-in" cap="none">
              <a:latin typeface="Times New Roman" pitchFamily="1" charset="0"/>
              <a:ea typeface="Century Gothic" pitchFamily="2" charset="0"/>
              <a:cs typeface="Times New Roman" pitchFamily="1" charset="0"/>
            </a:endParaRPr>
          </a:p>
          <a:p>
            <a:pPr>
              <a:defRPr lang="en-us"/>
            </a:pPr>
            <a:endParaRPr lang="en-in" cap="none"/>
          </a:p>
        </p:txBody>
      </p:sp>
      <p:sp>
        <p:nvSpPr>
          <p:cNvPr id="5" name="Text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xiIAALgLAADQPQAAQw8AABAAAAAmAAAACAAAAIGgAAAAAAAA"/>
              </a:ext>
            </a:extLst>
          </p:cNvSpPr>
          <p:nvPr>
            <p:ph type="body" idx="3"/>
          </p:nvPr>
        </p:nvSpPr>
        <p:spPr>
          <a:xfrm>
            <a:off x="5652770" y="1905000"/>
            <a:ext cx="439547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lnSpc>
                <a:spcPct val="80000"/>
              </a:lnSpc>
              <a:spcBef>
                <a:spcPts val="550"/>
              </a:spcBef>
              <a:defRPr lang="en-us" sz="1315" cap="none"/>
            </a:pPr>
          </a:p>
          <a:p>
            <a:pPr>
              <a:lnSpc>
                <a:spcPct val="80000"/>
              </a:lnSpc>
              <a:spcBef>
                <a:spcPts val="550"/>
              </a:spcBef>
              <a:defRPr lang="en-us" sz="1315" cap="none"/>
            </a:pPr>
            <a:r>
              <a:rPr lang="en-in" cap="none">
                <a:latin typeface="Times New Roman" pitchFamily="1" charset="0"/>
                <a:ea typeface="Century Gothic" pitchFamily="2" charset="0"/>
                <a:cs typeface="Times New Roman" pitchFamily="1" charset="0"/>
              </a:rPr>
              <a:t>Predict Train</a:t>
            </a:r>
            <a:endParaRPr lang="en-in" cap="none">
              <a:latin typeface="Times New Roman" pitchFamily="1" charset="0"/>
              <a:ea typeface="Century Gothic" pitchFamily="2" charset="0"/>
              <a:cs typeface="Times New Roman" pitchFamily="1" charset="0"/>
            </a:endParaRPr>
          </a:p>
        </p:txBody>
      </p:sp>
      <p:sp>
        <p:nvSpPr>
          <p:cNvPr id="6" name="Content Placeholder 5"/>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xiIAAHgPAADQPQAAfSYAAAAAAAAmAAAACAAAAAEAAAAAAAAA"/>
              </a:ext>
            </a:extLst>
          </p:cNvSpPr>
          <p:nvPr>
            <p:ph type="body" idx="4"/>
          </p:nvPr>
        </p:nvSpPr>
        <p:spPr>
          <a:xfrm>
            <a:off x="5652770" y="2514600"/>
            <a:ext cx="4395470" cy="3742055"/>
          </a:xfrm>
        </p:spPr>
        <p:txBody>
          <a:bodyPr/>
          <a:lstStyle/>
          <a:p>
            <a:pPr>
              <a:defRPr lang="en-us"/>
            </a:pPr>
            <a:r>
              <a:rPr lang="en-us" cap="none">
                <a:latin typeface="Times New Roman" pitchFamily="1" charset="0"/>
                <a:ea typeface="Century Gothic" pitchFamily="2" charset="0"/>
                <a:cs typeface="Times New Roman" pitchFamily="1" charset="0"/>
              </a:rPr>
              <a:t>Linear = 83.17</a:t>
            </a:r>
            <a:endParaRPr lang="en-us" cap="none">
              <a:latin typeface="Times New Roman" pitchFamily="1" charset="0"/>
              <a:ea typeface="Century Gothic" pitchFamily="2" charset="0"/>
              <a:cs typeface="Times New Roman" pitchFamily="1" charset="0"/>
            </a:endParaRPr>
          </a:p>
          <a:p>
            <a:pPr>
              <a:defRPr lang="en-us"/>
            </a:pPr>
            <a:r>
              <a:rPr lang="en-us" cap="none">
                <a:latin typeface="Times New Roman" pitchFamily="1" charset="0"/>
                <a:ea typeface="Century Gothic" pitchFamily="2" charset="0"/>
                <a:cs typeface="Times New Roman" pitchFamily="1" charset="0"/>
              </a:rPr>
              <a:t>Random Forest = 97.5</a:t>
            </a:r>
            <a:endParaRPr lang="en-us" cap="none">
              <a:latin typeface="Times New Roman" pitchFamily="1" charset="0"/>
              <a:ea typeface="Century Gothic" pitchFamily="2" charset="0"/>
              <a:cs typeface="Times New Roman" pitchFamily="1" charset="0"/>
            </a:endParaRPr>
          </a:p>
          <a:p>
            <a:pPr>
              <a:defRPr lang="en-us"/>
            </a:pPr>
            <a:r>
              <a:rPr lang="en-us" cap="none">
                <a:latin typeface="Times New Roman" pitchFamily="1" charset="0"/>
                <a:ea typeface="Century Gothic" pitchFamily="2" charset="0"/>
                <a:cs typeface="Times New Roman" pitchFamily="1" charset="0"/>
              </a:rPr>
              <a:t>Decision Tree = 100</a:t>
            </a:r>
            <a:endParaRPr lang="en-us" cap="none">
              <a:latin typeface="Times New Roman" pitchFamily="1" charset="0"/>
              <a:ea typeface="Century Gothic" pitchFamily="2" charset="0"/>
              <a:cs typeface="Times New Roman" pitchFamily="1" charset="0"/>
            </a:endParaRPr>
          </a:p>
          <a:p>
            <a:pPr>
              <a:defRPr lang="en-us"/>
            </a:pPr>
            <a:r>
              <a:rPr lang="en-in" cap="none">
                <a:latin typeface="Times New Roman" pitchFamily="1" charset="0"/>
                <a:ea typeface="Century Gothic" pitchFamily="2" charset="0"/>
                <a:cs typeface="Times New Roman" pitchFamily="1" charset="0"/>
              </a:rPr>
              <a:t>k-nearest neighbors = 81.60</a:t>
            </a:r>
            <a:endParaRPr lang="en-in" cap="none">
              <a:latin typeface="Times New Roman" pitchFamily="1" charset="0"/>
              <a:ea typeface="Century Gothic" pitchFamily="2" charset="0"/>
              <a:cs typeface="Times New Roman" pitchFamily="1" charset="0"/>
            </a:endParaRPr>
          </a:p>
          <a:p>
            <a:pPr>
              <a:defRPr lang="en-us"/>
            </a:pPr>
            <a:endParaRPr lang="en-in" cap="none"/>
          </a:p>
        </p:txBody>
      </p:sp>
      <p:sp>
        <p:nvSpPr>
          <p:cNvPr id="7"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NUAAAFgCAABdRQAAEQcAABAAAAAmAAAACAAAAP//////////"/>
              </a:ext>
            </a:extLst>
          </p:cNvSpPr>
          <p:nvPr/>
        </p:nvSpPr>
        <p:spPr>
          <a:xfrm>
            <a:off x="10437495" y="38100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9E8B-C5D2-8C68-9C61-333DD02F6A66}" type="slidenum">
              <a:rPr lang="ru-ru" sz="2800" kern="1" cap="none"/>
              <a:t>20</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QMAAIsVAAC0PQAAKR4AABAAAAAmAAAACAAAAAEAAAAAAAAA"/>
              </a:ext>
            </a:extLst>
          </p:cNvSpPr>
          <p:nvPr>
            <p:ph type="title"/>
          </p:nvPr>
        </p:nvSpPr>
        <p:spPr>
          <a:xfrm>
            <a:off x="628015" y="3502025"/>
            <a:ext cx="9402445" cy="1400810"/>
          </a:xfrm>
        </p:spPr>
        <p:txBody>
          <a:bodyPr/>
          <a:lstStyle/>
          <a:p>
            <a:pPr>
              <a:defRPr lang="en-us"/>
            </a:pPr>
            <a:r>
              <a:rPr lang="en-us" cap="none">
                <a:latin typeface="Times New Roman" pitchFamily="1" charset="0"/>
                <a:ea typeface="Century Gothic" pitchFamily="2" charset="0"/>
                <a:cs typeface="Times New Roman" pitchFamily="1" charset="0"/>
              </a:rPr>
              <a:t>Hyper Parameter Tuning Performance</a:t>
            </a:r>
            <a:endParaRPr lang="en-in" cap="none">
              <a:latin typeface="Times New Roman" pitchFamily="1" charset="0"/>
              <a:ea typeface="Century Gothic" pitchFamily="2" charset="0"/>
              <a:cs typeface="Times New Roman" pitchFamily="1" charset="0"/>
            </a:endParaRPr>
          </a:p>
        </p:txBody>
      </p:sp>
      <p:sp>
        <p:nvSpPr>
          <p:cNvPr id="3" name="Text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IgdAAADHwAAEyEAABAAAAAmAAAACAAAAIGAAAAAAAAA"/>
              </a:ext>
            </a:extLst>
          </p:cNvSpPr>
          <p:nvPr>
            <p:ph type="body" idx="1"/>
          </p:nvPr>
        </p:nvSpPr>
        <p:spPr>
          <a:xfrm>
            <a:off x="645795" y="4800600"/>
            <a:ext cx="439547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rPr lang="en-in" b="1" cap="none">
                <a:solidFill>
                  <a:srgbClr val="202124"/>
                </a:solidFill>
                <a:latin typeface="Times New Roman" pitchFamily="1" charset="0"/>
                <a:ea typeface="Calibri" pitchFamily="2" charset="0"/>
                <a:cs typeface="Century Gothic" pitchFamily="2" charset="0"/>
              </a:rPr>
              <a:t>Random Forest Regressor:</a:t>
            </a:r>
            <a:endParaRPr lang="en-us" b="1" cap="none">
              <a:solidFill>
                <a:srgbClr val="202124"/>
              </a:solidFill>
              <a:latin typeface="Times New Roman" pitchFamily="1" charset="0"/>
              <a:ea typeface="Calibri" pitchFamily="2" charset="0"/>
              <a:cs typeface="Century Gothic" pitchFamily="2" charset="0"/>
            </a:endParaRPr>
          </a:p>
          <a:p>
            <a:pPr>
              <a:defRPr lang="en-us"/>
            </a:pPr>
            <a:endParaRPr lang="en-in" cap="none"/>
          </a:p>
        </p:txBody>
      </p:sp>
      <p:sp>
        <p:nvSpPr>
          <p:cNvPr id="4" name="Content Placeholder 3"/>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oeAACyIwAA8CYAABAAAAAmAAAACAAAAAEAAAAAAAAA"/>
              </a:ext>
            </a:extLst>
          </p:cNvSpPr>
          <p:nvPr>
            <p:ph type="body" idx="2"/>
          </p:nvPr>
        </p:nvSpPr>
        <p:spPr>
          <a:xfrm>
            <a:off x="645795" y="5005070"/>
            <a:ext cx="5156835" cy="1324610"/>
          </a:xfrm>
        </p:spPr>
        <p:txBody>
          <a:bodyPr/>
          <a:lstStyle/>
          <a:p>
            <a:pPr>
              <a:defRPr lang="en-us"/>
            </a:pPr>
            <a:r>
              <a:rPr lang="en-us" cap="none">
                <a:latin typeface="Times New Roman" pitchFamily="1" charset="0"/>
                <a:ea typeface="Century Gothic" pitchFamily="2" charset="0"/>
                <a:cs typeface="Times New Roman" pitchFamily="1" charset="0"/>
              </a:rPr>
              <a:t>R2 Score  = 86.79</a:t>
            </a:r>
            <a:endParaRPr lang="en-us" cap="none">
              <a:latin typeface="Times New Roman" pitchFamily="1" charset="0"/>
              <a:ea typeface="Century Gothic" pitchFamily="2" charset="0"/>
              <a:cs typeface="Times New Roman" pitchFamily="1" charset="0"/>
            </a:endParaRPr>
          </a:p>
          <a:p>
            <a:pPr>
              <a:defRPr lang="en-us"/>
            </a:pPr>
            <a:r>
              <a:rPr lang="en-us" cap="none">
                <a:latin typeface="Times New Roman" pitchFamily="1" charset="0"/>
                <a:ea typeface="Century Gothic" pitchFamily="2" charset="0"/>
                <a:cs typeface="Times New Roman" pitchFamily="1" charset="0"/>
              </a:rPr>
              <a:t>Cross validation Score = 84.68</a:t>
            </a:r>
            <a:endParaRPr lang="en-in" cap="none">
              <a:latin typeface="Times New Roman" pitchFamily="1" charset="0"/>
              <a:ea typeface="Century Gothic" pitchFamily="2" charset="0"/>
              <a:cs typeface="Times New Roman" pitchFamily="1" charset="0"/>
            </a:endParaRPr>
          </a:p>
        </p:txBody>
      </p:sp>
      <p:sp>
        <p:nvSpPr>
          <p:cNvPr id="5" name="Text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jSQAAIgdAACXPwAAEyEAAAAAAAAmAAAACAAAAIGAAAAAAAAA"/>
              </a:ext>
            </a:extLst>
          </p:cNvSpPr>
          <p:nvPr>
            <p:ph type="body" idx="3"/>
          </p:nvPr>
        </p:nvSpPr>
        <p:spPr>
          <a:xfrm>
            <a:off x="5941695" y="4800600"/>
            <a:ext cx="439547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p>
          <a:p>
            <a:pPr>
              <a:defRPr lang="en-us"/>
            </a:pPr>
            <a:endParaRPr lang="en-in" cap="none"/>
          </a:p>
        </p:txBody>
      </p:sp>
      <p:sp>
        <p:nvSpPr>
          <p:cNvPr id="6" name="Content Placeholder 5"/>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jSQAAMoeAABuRAAA8CQAAAAAAAAmAAAACAAAAAEAAAAAAAAA"/>
              </a:ext>
            </a:extLst>
          </p:cNvSpPr>
          <p:nvPr>
            <p:ph type="body" idx="4"/>
          </p:nvPr>
        </p:nvSpPr>
        <p:spPr>
          <a:xfrm>
            <a:off x="5941695" y="5005070"/>
            <a:ext cx="5182235" cy="999490"/>
          </a:xfrm>
        </p:spPr>
        <p:txBody>
          <a:bodyPr/>
          <a:lstStyle/>
          <a:p>
            <a:pPr>
              <a:defRPr lang="en-us"/>
            </a:pPr>
          </a:p>
          <a:p>
            <a:pPr>
              <a:defRPr lang="en-us"/>
            </a:pPr>
            <a:endParaRPr lang="en-in" cap="none"/>
          </a:p>
        </p:txBody>
      </p:sp>
      <p:sp>
        <p:nvSpPr>
          <p:cNvPr id="7" name="TextBox 8"/>
          <p:cNvSpPr>
            <a:extLst>
              <a:ext uri="smNativeData">
                <pr:smNativeData xmlns:pr="smNativeData" xmlns="smNativeData" val="SMDATA_15_XvDL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rQQAAAcFAAD1QwAAIwoAABAgAAAmAAAACAAAAP//////////"/>
              </a:ext>
            </a:extLst>
          </p:cNvSpPr>
          <p:nvPr/>
        </p:nvSpPr>
        <p:spPr>
          <a:xfrm>
            <a:off x="760095" y="817245"/>
            <a:ext cx="10287000" cy="830580"/>
          </a:xfrm>
          <a:prstGeom prst="rect">
            <a:avLst/>
          </a:prstGeom>
          <a:noFill/>
          <a:ln>
            <a:noFill/>
          </a:ln>
          <a:effectLst/>
        </p:spPr>
        <p:txBody>
          <a:bodyPr vert="horz" wrap="square" lIns="91440" tIns="45720" rIns="91440" bIns="45720" numCol="1" spcCol="215900" anchor="t"/>
          <a:lstStyle/>
          <a:p>
            <a:pPr>
              <a:defRPr lang="en-us"/>
            </a:pPr>
            <a:r>
              <a:rPr lang="en-us" sz="4800" cap="none">
                <a:latin typeface="Times New Roman" pitchFamily="1" charset="0"/>
                <a:ea typeface="Century Gothic" pitchFamily="2" charset="0"/>
                <a:cs typeface="Times New Roman" pitchFamily="1" charset="0"/>
              </a:rPr>
              <a:t>Hyper Parameter Tuning</a:t>
            </a:r>
            <a:endParaRPr lang="en-in" sz="4800" cap="none"/>
          </a:p>
        </p:txBody>
      </p:sp>
      <p:sp>
        <p:nvSpPr>
          <p:cNvPr id="8" name="TextBox 10"/>
          <p:cNvSpPr>
            <a:extLst>
              <a:ext uri="smNativeData">
                <pr:smNativeData xmlns:pr="smNativeData" xmlns="smNativeData" val="SMDATA_15_XvDL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sgQAAIsLAAD9OwAAeQ8AAAAgAAAmAAAACAAAAP//////////"/>
              </a:ext>
            </a:extLst>
          </p:cNvSpPr>
          <p:nvPr/>
        </p:nvSpPr>
        <p:spPr>
          <a:xfrm>
            <a:off x="763270" y="1876425"/>
            <a:ext cx="8988425" cy="638810"/>
          </a:xfrm>
          <a:prstGeom prst="rect">
            <a:avLst/>
          </a:prstGeom>
          <a:noFill/>
          <a:ln>
            <a:noFill/>
          </a:ln>
          <a:effectLst/>
        </p:spPr>
        <p:txBody>
          <a:bodyPr vert="horz" wrap="square" lIns="91440" tIns="45720" rIns="91440" bIns="45720" numCol="1" spcCol="215900" anchor="t"/>
          <a:lstStyle/>
          <a:p>
            <a:pPr>
              <a:defRPr lang="en-us"/>
            </a:pPr>
            <a:r>
              <a:rPr lang="en-in" b="1" cap="none">
                <a:solidFill>
                  <a:schemeClr val="bg1"/>
                </a:solidFill>
                <a:latin typeface="Times New Roman" pitchFamily="1" charset="0"/>
                <a:ea typeface="Calibri" pitchFamily="2" charset="0"/>
                <a:cs typeface="Century Gothic" pitchFamily="2" charset="0"/>
              </a:rPr>
              <a:t>The Hyper parameter tuning is carried out for  Random Forest </a:t>
            </a:r>
            <a:r>
              <a:rPr lang="en-in" b="1" cap="none">
                <a:solidFill>
                  <a:schemeClr val="bg1"/>
                </a:solidFill>
                <a:latin typeface="Times New Roman" pitchFamily="1" charset="0"/>
                <a:ea typeface="Calibri" pitchFamily="2" charset="0"/>
                <a:cs typeface="Times New Roman" pitchFamily="1" charset="0"/>
              </a:rPr>
              <a:t>Model</a:t>
            </a:r>
            <a:endParaRPr lang="en-in" b="1" cap="none">
              <a:solidFill>
                <a:schemeClr val="bg1"/>
              </a:solidFill>
              <a:latin typeface="Times New Roman" pitchFamily="1" charset="0"/>
              <a:ea typeface="Calibri" pitchFamily="2" charset="0"/>
              <a:cs typeface="Times New Roman" pitchFamily="1" charset="0"/>
            </a:endParaRPr>
          </a:p>
          <a:p>
            <a:pPr>
              <a:defRPr lang="en-us"/>
            </a:pPr>
            <a:endParaRPr lang="en-in" cap="none">
              <a:solidFill>
                <a:schemeClr val="bg1"/>
              </a:solidFill>
            </a:endParaRPr>
          </a:p>
        </p:txBody>
      </p:sp>
      <p:sp>
        <p:nvSpPr>
          <p:cNvPr id="9"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rUAAAKoCAADVRQAAYwcAABAAAAAmAAAACAAAAP//////////"/>
              </a:ext>
            </a:extLst>
          </p:cNvSpPr>
          <p:nvPr/>
        </p:nvSpPr>
        <p:spPr>
          <a:xfrm>
            <a:off x="10513695" y="43307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9601-4FD2-8C60-9C61-B935D82F6AEC}" type="slidenum">
              <a:rPr lang="ru-ru" sz="2800" kern="1" cap="none"/>
              <a:t>21</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goAAJgNAAChQAAAixMAABAAAAAmAAAACAAAAAEgAAAAAAAA"/>
              </a:ext>
            </a:extLst>
          </p:cNvSpPr>
          <p:nvPr>
            <p:ph type="ctrTitle"/>
          </p:nvPr>
        </p:nvSpPr>
        <p:spPr>
          <a:xfrm>
            <a:off x="1682750" y="2209800"/>
            <a:ext cx="8823325" cy="967105"/>
          </a:xfrm>
        </p:spPr>
        <p:txBody>
          <a:bodyPr vert="horz" wrap="square" lIns="91440" tIns="45720" rIns="91440" bIns="45720" numCol="1" spcCol="215900" anchor="b">
            <a:prstTxWarp prst="textNoShape">
              <a:avLst/>
            </a:prstTxWarp>
          </a:bodyPr>
          <a:lstStyle/>
          <a:p>
            <a:pPr algn="ctr">
              <a:defRPr lang="en-us"/>
            </a:pPr>
            <a:r>
              <a:rPr lang="en-us" sz="4395" cap="none">
                <a:latin typeface="Times New Roman" pitchFamily="1" charset="0"/>
                <a:ea typeface="Century Gothic" pitchFamily="2" charset="0"/>
                <a:cs typeface="Times New Roman" pitchFamily="1" charset="0"/>
              </a:rPr>
              <a:t>Best Model</a:t>
            </a:r>
            <a:endParaRPr lang="en-in" sz="4395" cap="none">
              <a:latin typeface="Times New Roman" pitchFamily="1" charset="0"/>
              <a:ea typeface="Century Gothic" pitchFamily="2" charset="0"/>
              <a:cs typeface="Times New Roman" pitchFamily="1" charset="0"/>
            </a:endParaRPr>
          </a:p>
        </p:txBody>
      </p:sp>
      <p:sp>
        <p:nvSpPr>
          <p:cNvPr id="3" name="Subtitle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goAACgVAAChQAAAdRoAAAAAAAAmAAAACAAAAAEgAAAAAAAA"/>
              </a:ext>
            </a:extLst>
          </p:cNvSpPr>
          <p:nvPr>
            <p:ph type="subTitle" idx="1"/>
          </p:nvPr>
        </p:nvSpPr>
        <p:spPr>
          <a:xfrm>
            <a:off x="1682750" y="3439160"/>
            <a:ext cx="8823325" cy="861695"/>
          </a:xfrm>
        </p:spPr>
        <p:txBody>
          <a:bodyPr vert="horz" wrap="square" lIns="91440" tIns="45720" rIns="91440" bIns="45720" numCol="1" spcCol="215900" anchor="t">
            <a:prstTxWarp prst="textNoShape">
              <a:avLst/>
            </a:prstTxWarp>
          </a:bodyPr>
          <a:lstStyle/>
          <a:p>
            <a:pPr>
              <a:defRPr lang="en-us"/>
            </a:pPr>
            <a:r>
              <a:rPr lang="en-us" cap="all">
                <a:solidFill>
                  <a:schemeClr val="bg1"/>
                </a:solidFill>
                <a:latin typeface="Times New Roman" pitchFamily="1" charset="0"/>
                <a:ea typeface="Century Gothic" pitchFamily="2" charset="0"/>
                <a:cs typeface="Times New Roman" pitchFamily="1" charset="0"/>
              </a:rPr>
              <a:t>Finally,RANDOM FOREST MODEL has beST R2 score.so this is our best model for these dataset. </a:t>
            </a:r>
            <a:endParaRPr lang="en-in" cap="all">
              <a:solidFill>
                <a:schemeClr val="bg1"/>
              </a:solidFill>
              <a:latin typeface="Times New Roman" pitchFamily="1" charset="0"/>
              <a:ea typeface="Century Gothic" pitchFamily="2" charset="0"/>
              <a:cs typeface="Times New Roman" pitchFamily="1" charset="0"/>
            </a:endParaRPr>
          </a:p>
        </p:txBody>
      </p:sp>
      <p:sp>
        <p:nvSpPr>
          <p:cNvPr id="4"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oUAAANACAADJRQAAiQcAABAAAAAmAAAACAAAAP//////////"/>
              </a:ext>
            </a:extLst>
          </p:cNvSpPr>
          <p:nvPr/>
        </p:nvSpPr>
        <p:spPr>
          <a:xfrm>
            <a:off x="10506075" y="45720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9C9C-D2D2-8C6A-9C61-243FD22F6A71}" type="slidenum">
              <a:rPr lang="ru-ru" sz="2800" kern="1" cap="none"/>
              <a:t>22</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gAAAAAAAA"/>
              </a:ext>
            </a:extLst>
          </p:cNvSpPr>
          <p:nvPr>
            <p:ph type="title"/>
          </p:nvPr>
        </p:nvSpPr>
        <p:spPr/>
        <p:txBody>
          <a:bodyPr vert="horz" wrap="square" lIns="91440" tIns="45720" rIns="91440" bIns="45720" numCol="1" spcCol="215900" anchor="t">
            <a:prstTxWarp prst="textNoShape">
              <a:avLst/>
            </a:prstTxWarp>
          </a:bodyPr>
          <a:lstStyle/>
          <a:p>
            <a:pPr>
              <a:defRPr lang="en-us"/>
            </a:pPr>
            <a:r>
              <a:rPr lang="en-in" b="1" cap="none">
                <a:solidFill>
                  <a:schemeClr val="tx1"/>
                </a:solidFill>
                <a:latin typeface="Times New Roman" pitchFamily="1" charset="0"/>
                <a:ea typeface="Times New Roman" pitchFamily="1" charset="0"/>
                <a:cs typeface="Century Gothic" pitchFamily="2" charset="0"/>
              </a:rPr>
              <a:t>Performance Interpretation:</a:t>
            </a:r>
            <a:endParaRPr lang="en-in" cap="none">
              <a:solidFill>
                <a:schemeClr val="tx1"/>
              </a:solidFill>
              <a:latin typeface="Times New Roman" pitchFamily="1" charset="0"/>
              <a:ea typeface="Times New Roman" pitchFamily="1" charset="0"/>
              <a:cs typeface="Century Gothic" pitchFamily="2" charset="0"/>
            </a:endParaRPr>
          </a:p>
        </p:txBody>
      </p:sp>
      <p:sp>
        <p:nvSpPr>
          <p:cNvPr id="3" name="Text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QcAAHEKAACjIgAA/Q0AABAAAAAmAAAACAAAAIGAAAAAAAAA"/>
              </a:ext>
            </a:extLst>
          </p:cNvSpPr>
          <p:nvPr>
            <p:ph type="body" idx="1"/>
          </p:nvPr>
        </p:nvSpPr>
        <p:spPr>
          <a:xfrm>
            <a:off x="1235075" y="1697355"/>
            <a:ext cx="4395470" cy="576580"/>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rPr lang="en-in" b="1" cap="none">
                <a:solidFill>
                  <a:srgbClr val="000000"/>
                </a:solidFill>
                <a:latin typeface="Times New Roman" pitchFamily="1" charset="0"/>
                <a:ea typeface="Times New Roman" pitchFamily="1" charset="0"/>
                <a:cs typeface="Century Gothic" pitchFamily="2" charset="0"/>
              </a:rPr>
              <a:t>MAE (Mean Absolute Error)</a:t>
            </a:r>
            <a:endParaRPr lang="en-in" cap="none">
              <a:latin typeface="Times New Roman" pitchFamily="1" charset="0"/>
              <a:ea typeface="Times New Roman" pitchFamily="1" charset="0"/>
              <a:cs typeface="Century Gothic" pitchFamily="2" charset="0"/>
            </a:endParaRPr>
          </a:p>
          <a:p>
            <a:pPr>
              <a:defRPr lang="en-us"/>
            </a:pPr>
            <a:endParaRPr lang="en-in" sz="1795" cap="none">
              <a:latin typeface="Times New Roman" pitchFamily="1" charset="0"/>
              <a:ea typeface="Times New Roman" pitchFamily="1" charset="0"/>
              <a:cs typeface="Century Gothic" pitchFamily="2" charset="0"/>
            </a:endParaRPr>
          </a:p>
        </p:txBody>
      </p:sp>
      <p:pic>
        <p:nvPicPr>
          <p:cNvPr id="4" name="Content Placeholder 7"/>
          <p:cNvPicPr>
            <a:picLocks noGrp="1" noChangeArrowheads="1" noChangeAspect="1"/>
            <a:extLst>
              <a:ext uri="smNativeData">
                <pr:smNativeData xmlns:pr="smNativeData" xmlns="smNativeData" val="SMDATA_17_XvDLYxMAAAAlAAAAEQAAAC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GoHAABbDgAAoyIAAIAkAAAQAAAAJgAAAAgAAAABgQAAAAAAAA=="/>
              </a:ext>
            </a:extLst>
          </p:cNvPicPr>
          <p:nvPr>
            <p:ph type="pic" idx="2"/>
          </p:nvPr>
        </p:nvPicPr>
        <p:blipFill>
          <a:blip r:embed="rId2"/>
          <a:stretch>
            <a:fillRect/>
          </a:stretch>
        </p:blipFill>
        <p:spPr>
          <a:xfrm>
            <a:off x="1205230" y="2333625"/>
            <a:ext cx="4425315" cy="3599815"/>
          </a:xfrm>
          <a:prstGeom prst="rect">
            <a:avLst/>
          </a:prstGeom>
        </p:spPr>
      </p:pic>
      <p:sp>
        <p:nvSpPr>
          <p:cNvPr id="5" name="Text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CYAAH4NAABxQQAACREAABAAAAAmAAAACAAAAIGAAAAAAAAA"/>
              </a:ext>
            </a:extLst>
          </p:cNvSpPr>
          <p:nvPr>
            <p:ph type="body" idx="3"/>
          </p:nvPr>
        </p:nvSpPr>
        <p:spPr>
          <a:xfrm>
            <a:off x="6243320" y="2193290"/>
            <a:ext cx="4394835"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rPr lang="en-in" sz="1795" cap="none">
                <a:solidFill>
                  <a:srgbClr val="000000"/>
                </a:solidFill>
                <a:latin typeface="Times New Roman" pitchFamily="1" charset="0"/>
                <a:ea typeface="Times New Roman" pitchFamily="1" charset="0"/>
                <a:cs typeface="Century Gothic" pitchFamily="2" charset="0"/>
              </a:rPr>
              <a:t> </a:t>
            </a:r>
            <a:endParaRPr lang="en-in" sz="1795" cap="none">
              <a:latin typeface="Times New Roman" pitchFamily="1" charset="0"/>
              <a:ea typeface="Times New Roman" pitchFamily="1" charset="0"/>
              <a:cs typeface="Century Gothic" pitchFamily="2" charset="0"/>
            </a:endParaRPr>
          </a:p>
          <a:p>
            <a:pPr>
              <a:defRPr lang="en-us"/>
            </a:pPr>
            <a:r>
              <a:rPr lang="en-in" b="1" cap="none">
                <a:solidFill>
                  <a:srgbClr val="000000"/>
                </a:solidFill>
                <a:latin typeface="Times New Roman" pitchFamily="1" charset="0"/>
                <a:ea typeface="Times New Roman" pitchFamily="1" charset="0"/>
                <a:cs typeface="Century Gothic" pitchFamily="2" charset="0"/>
              </a:rPr>
              <a:t>RMSE (Root Mean Squared Error)</a:t>
            </a:r>
            <a:r>
              <a:rPr lang="en-in" cap="none">
                <a:solidFill>
                  <a:srgbClr val="000000"/>
                </a:solidFill>
                <a:latin typeface="Times New Roman" pitchFamily="1" charset="0"/>
                <a:ea typeface="Times New Roman" pitchFamily="1" charset="0"/>
                <a:cs typeface="Century Gothic" pitchFamily="2" charset="0"/>
              </a:rPr>
              <a:t> </a:t>
            </a:r>
            <a:endParaRPr lang="en-in" cap="none">
              <a:latin typeface="Times New Roman" pitchFamily="1" charset="0"/>
              <a:ea typeface="Times New Roman" pitchFamily="1" charset="0"/>
              <a:cs typeface="Century Gothic" pitchFamily="2" charset="0"/>
            </a:endParaRPr>
          </a:p>
          <a:p>
            <a:pPr>
              <a:defRPr lang="en-us"/>
            </a:pPr>
            <a:endParaRPr lang="en-in" cap="none"/>
          </a:p>
        </p:txBody>
      </p:sp>
      <p:pic>
        <p:nvPicPr>
          <p:cNvPr id="6" name="Content Placeholder 11"/>
          <p:cNvPicPr>
            <a:picLocks noGrp="1" noChangeArrowheads="1" noChangeAspect="1"/>
            <a:extLst>
              <a:ext uri="smNativeData">
                <pr:smNativeData xmlns:pr="smNativeData" xmlns="smNativeData" val="SMDATA_17_XvDLYxMAAAAlAAAAEQAAAC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GgmAABbDgAAA0QAANsjAAAQAAAAJgAAAAgAAAABgQAAAAAAAA=="/>
              </a:ext>
            </a:extLst>
          </p:cNvPicPr>
          <p:nvPr>
            <p:ph type="pic" idx="4"/>
          </p:nvPr>
        </p:nvPicPr>
        <p:blipFill>
          <a:blip r:embed="rId3"/>
          <a:stretch>
            <a:fillRect/>
          </a:stretch>
        </p:blipFill>
        <p:spPr>
          <a:xfrm>
            <a:off x="6243320" y="2333625"/>
            <a:ext cx="4812665" cy="3495040"/>
          </a:xfrm>
          <a:prstGeom prst="rect">
            <a:avLst/>
          </a:prstGeom>
        </p:spPr>
      </p:pic>
      <p:sp>
        <p:nvSpPr>
          <p:cNvPr id="7"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NUAAAF8CAABdRQAAGAcAABAAAAAmAAAACAAAAP//////////"/>
              </a:ext>
            </a:extLst>
          </p:cNvSpPr>
          <p:nvPr/>
        </p:nvSpPr>
        <p:spPr>
          <a:xfrm>
            <a:off x="10437495" y="385445"/>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9614-5AD2-8C60-9C61-AC35D82F6AF9}" type="slidenum">
              <a:rPr lang="ru-ru" sz="2800" kern="1" cap="none"/>
              <a:t>23</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Content Placeholder 3"/>
          <p:cNvPicPr>
            <a:picLocks noGrp="1" noChangeArrowheads="1"/>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LwSAAAoEAAAPzgAAOAoAAAQAAAAJgAAAAgAAAABgQAAAAAAAA=="/>
              </a:ext>
            </a:extLst>
          </p:cNvPicPr>
          <p:nvPr>
            <p:ph type="pic" idx="1"/>
          </p:nvPr>
        </p:nvPicPr>
        <p:blipFill>
          <a:blip r:embed="rId2"/>
          <a:stretch>
            <a:fillRect/>
          </a:stretch>
        </p:blipFill>
        <p:spPr>
          <a:xfrm>
            <a:off x="3045460" y="2626360"/>
            <a:ext cx="6097905" cy="4018280"/>
          </a:xfrm>
          <a:prstGeom prst="rect">
            <a:avLst/>
          </a:prstGeom>
        </p:spPr>
      </p:pic>
      <p:sp>
        <p:nvSpPr>
          <p:cNvPr id="3" name="Rectangle 1"/>
          <p:cNvSpPr>
            <a:spLocks noGrp="1" noChangeArrowheads="1"/>
            <a:extLst>
              <a:ext uri="smNativeData">
                <pr:smNativeData xmlns:pr="smNativeData" xmlns="smNativeData" val="SMDATA_15_XvDLYxMAAAAlAAAAZAAAAE0AAAAAkAAAAEgAAACQAAAASAAAAAAAAAAB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P///wJ/f38AHlFVA8zMzADAwP8Af39/AAAAAAAAAAAAAAAAAAAAAAAAAAAAIQAAABgAAAAUAAAA3QEAAC4GAACnRwAAGRAAAAAgAAAmAAAACAAAAL0wAAD//8EB"/>
              </a:ext>
            </a:extLst>
          </p:cNvSpPr>
          <p:nvPr>
            <p:ph type="title"/>
          </p:nvPr>
        </p:nvSpPr>
        <p:spPr>
          <a:xfrm>
            <a:off x="302895" y="1004570"/>
            <a:ext cx="11344910" cy="1612265"/>
          </a:xfrm>
          <a:noFill/>
          <a:ln>
            <a:noFill/>
          </a:ln>
          <a:effectLst/>
        </p:spPr>
        <p:txBody>
          <a:bodyPr vert="horz" wrap="none" lIns="91440" tIns="45720" rIns="91440" bIns="45720" numCol="1" spcCol="215900" anchor="ctr">
            <a:prstTxWarp prst="textNoShape">
              <a:avLst/>
            </a:prstTxWarp>
          </a:bodyPr>
          <a:lstStyle/>
          <a:p>
            <a:pPr defTabSz="914400">
              <a:spcAft>
                <a:spcPts val="0"/>
              </a:spcAft>
              <a:tabLst/>
              <a:defRPr lang="en-us"/>
            </a:pPr>
            <a:r>
              <a:rPr lang="en-us" sz="1995" cap="none">
                <a:solidFill>
                  <a:schemeClr val="tx1"/>
                </a:solidFill>
                <a:latin typeface="Times New Roman" pitchFamily="1" charset="0"/>
                <a:ea typeface="Times New Roman" pitchFamily="1" charset="0"/>
                <a:cs typeface="Times New Roman" pitchFamily="1" charset="0"/>
              </a:rPr>
              <a:t>Notice here that our residuals looked to be normally distributed and that's really a good sign which means that</a:t>
            </a:r>
            <a:br/>
            <a:r>
              <a:rPr lang="en-us" sz="1995" cap="none">
                <a:solidFill>
                  <a:schemeClr val="tx1"/>
                </a:solidFill>
                <a:latin typeface="Times New Roman" pitchFamily="1" charset="0"/>
                <a:ea typeface="Times New Roman" pitchFamily="1" charset="0"/>
                <a:cs typeface="Times New Roman" pitchFamily="1" charset="0"/>
              </a:rPr>
              <a:t> our model was a correct choice for the data.</a:t>
            </a:r>
            <a:endParaRPr lang="en-us" sz="1995" cap="none">
              <a:solidFill>
                <a:schemeClr val="tx1"/>
              </a:solidFill>
              <a:latin typeface="Times New Roman" pitchFamily="1" charset="0"/>
              <a:ea typeface="Times New Roman" pitchFamily="1" charset="0"/>
              <a:cs typeface="Times New Roman" pitchFamily="1" charset="0"/>
            </a:endParaRPr>
          </a:p>
          <a:p>
            <a:pPr defTabSz="914400">
              <a:spcAft>
                <a:spcPts val="0"/>
              </a:spcAft>
              <a:tabLst/>
              <a:defRPr lang="en-us"/>
            </a:pPr>
            <a:r>
              <a:rPr lang="en-us" sz="1995" cap="none">
                <a:solidFill>
                  <a:srgbClr val="000000"/>
                </a:solidFill>
                <a:latin typeface="Times New Roman" pitchFamily="1" charset="0"/>
                <a:ea typeface="Times New Roman" pitchFamily="1" charset="0"/>
                <a:cs typeface="Times New Roman" pitchFamily="1" charset="0"/>
              </a:rPr>
              <a:t>From these plots above, we can understand the distribution of </a:t>
            </a:r>
            <a:r>
              <a:rPr lang="en-us" sz="1995" cap="none">
                <a:solidFill>
                  <a:schemeClr val="tx1"/>
                </a:solidFill>
                <a:latin typeface="Times New Roman" pitchFamily="1" charset="0"/>
                <a:ea typeface="Calibri" pitchFamily="2" charset="0"/>
                <a:cs typeface="Times New Roman" pitchFamily="1" charset="0"/>
              </a:rPr>
              <a:t>Sale Price</a:t>
            </a:r>
            <a:r>
              <a:rPr lang="en-us" sz="1995" cap="none">
                <a:solidFill>
                  <a:srgbClr val="000000"/>
                </a:solidFill>
                <a:latin typeface="Times New Roman" pitchFamily="1" charset="0"/>
                <a:ea typeface="Times New Roman" pitchFamily="1" charset="0"/>
                <a:cs typeface="Times New Roman" pitchFamily="1" charset="0"/>
              </a:rPr>
              <a:t>. </a:t>
            </a:r>
            <a:endParaRPr lang="en-us" sz="1995" cap="none">
              <a:solidFill>
                <a:schemeClr val="tx1"/>
              </a:solidFill>
              <a:latin typeface="Times New Roman" pitchFamily="1" charset="0"/>
              <a:ea typeface="Times New Roman" pitchFamily="1" charset="0"/>
              <a:cs typeface="Times New Roman" pitchFamily="1" charset="0"/>
            </a:endParaRPr>
          </a:p>
          <a:p>
            <a:pPr defTabSz="914400">
              <a:spcAft>
                <a:spcPts val="0"/>
              </a:spcAft>
              <a:tabLst/>
              <a:defRPr lang="en-us"/>
            </a:pPr>
            <a:r>
              <a:rPr lang="en-us" sz="1995" cap="none">
                <a:solidFill>
                  <a:srgbClr val="000000"/>
                </a:solidFill>
                <a:latin typeface="Times New Roman" pitchFamily="1" charset="0"/>
                <a:ea typeface="Times New Roman" pitchFamily="1" charset="0"/>
                <a:cs typeface="Times New Roman" pitchFamily="1" charset="0"/>
              </a:rPr>
              <a:t>Finally, we came to know that our best model is both Random Forest and the worst model </a:t>
            </a:r>
            <a:br/>
            <a:r>
              <a:rPr lang="en-us" sz="1995" cap="none">
                <a:solidFill>
                  <a:srgbClr val="000000"/>
                </a:solidFill>
                <a:latin typeface="Times New Roman" pitchFamily="1" charset="0"/>
                <a:ea typeface="Times New Roman" pitchFamily="1" charset="0"/>
                <a:cs typeface="Times New Roman" pitchFamily="1" charset="0"/>
              </a:rPr>
              <a:t>is Decision Tree</a:t>
            </a:r>
            <a:r>
              <a:rPr lang="en-us" sz="1200" cap="none">
                <a:solidFill>
                  <a:srgbClr val="000000"/>
                </a:solidFill>
                <a:latin typeface="Arial" pitchFamily="2" charset="0"/>
                <a:ea typeface="Times New Roman" pitchFamily="1" charset="0"/>
                <a:cs typeface="Century Gothic" pitchFamily="2" charset="0"/>
              </a:rPr>
              <a:t>.</a:t>
            </a:r>
            <a:endParaRPr lang="en-us" sz="1795" cap="none">
              <a:solidFill>
                <a:schemeClr val="tx1"/>
              </a:solidFill>
              <a:latin typeface="Arial" pitchFamily="2" charset="0"/>
              <a:ea typeface="Century Gothic" pitchFamily="2" charset="0"/>
              <a:cs typeface="Century Gothic" pitchFamily="2" charset="0"/>
            </a:endParaRPr>
          </a:p>
        </p:txBody>
      </p:sp>
      <p:sp>
        <p:nvSpPr>
          <p:cNvPr id="4"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NUAAAOABAABdRQAAmQYAABAAAAAmAAAACAAAAP//////////"/>
              </a:ext>
            </a:extLst>
          </p:cNvSpPr>
          <p:nvPr/>
        </p:nvSpPr>
        <p:spPr>
          <a:xfrm>
            <a:off x="10437495" y="30480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FC44-0AD2-8C0A-9C61-FC5FB22F6AA9}" type="slidenum">
              <a:rPr lang="ru-ru" sz="2800" kern="1" cap="none"/>
              <a:t>24</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goAADAMAAChQAAAuxAAABAAAAAmAAAACAAAAAEgAAAAAAAA"/>
              </a:ext>
            </a:extLst>
          </p:cNvSpPr>
          <p:nvPr>
            <p:ph type="ctrTitle"/>
          </p:nvPr>
        </p:nvSpPr>
        <p:spPr>
          <a:xfrm>
            <a:off x="1682750" y="1981200"/>
            <a:ext cx="8823325" cy="738505"/>
          </a:xfrm>
        </p:spPr>
        <p:txBody>
          <a:bodyPr vert="horz" wrap="square" lIns="91440" tIns="45720" rIns="91440" bIns="45720" numCol="1" spcCol="215900" anchor="b">
            <a:prstTxWarp prst="textNoShape">
              <a:avLst/>
            </a:prstTxWarp>
          </a:bodyPr>
          <a:lstStyle/>
          <a:p>
            <a:pPr algn="ctr">
              <a:lnSpc>
                <a:spcPct val="107000"/>
              </a:lnSpc>
              <a:spcBef>
                <a:spcPts val="180"/>
              </a:spcBef>
              <a:spcAft>
                <a:spcPts val="540"/>
              </a:spcAft>
              <a:defRPr lang="en-us" sz="6475" cap="none"/>
            </a:pPr>
            <a:r>
              <a:rPr lang="en-in" sz="3955" b="1" cap="none">
                <a:solidFill>
                  <a:schemeClr val="tx1"/>
                </a:solidFill>
                <a:latin typeface="Times New Roman" pitchFamily="1" charset="0"/>
                <a:ea typeface="Times New Roman" pitchFamily="1" charset="0"/>
                <a:cs typeface="Times New Roman" pitchFamily="1" charset="0"/>
              </a:rPr>
              <a:t>Feature Importance’s:</a:t>
            </a:r>
            <a:endParaRPr lang="en-in" sz="3955" b="1" cap="none">
              <a:solidFill>
                <a:schemeClr val="tx1"/>
              </a:solidFill>
              <a:latin typeface="Calibri Light" pitchFamily="2" charset="0"/>
              <a:ea typeface="Times New Roman" pitchFamily="1" charset="0"/>
              <a:cs typeface="Times New Roman" pitchFamily="1" charset="0"/>
            </a:endParaRPr>
          </a:p>
        </p:txBody>
      </p:sp>
      <p:sp>
        <p:nvSpPr>
          <p:cNvPr id="3" name="Subtitle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goAAHISAAChQAAAvhcAAAAAAAAmAAAACAAAAAEgAAAAAAAA"/>
              </a:ext>
            </a:extLst>
          </p:cNvSpPr>
          <p:nvPr>
            <p:ph type="subTitle" idx="1"/>
          </p:nvPr>
        </p:nvSpPr>
        <p:spPr>
          <a:xfrm>
            <a:off x="1682750" y="2998470"/>
            <a:ext cx="8823325" cy="861060"/>
          </a:xfrm>
        </p:spPr>
        <p:txBody>
          <a:bodyPr vert="horz" wrap="square" lIns="91440" tIns="45720" rIns="91440" bIns="45720" numCol="1" spcCol="215900" anchor="t">
            <a:prstTxWarp prst="textNoShape">
              <a:avLst/>
            </a:prstTxWarp>
          </a:bodyPr>
          <a:lstStyle/>
          <a:p>
            <a:pPr algn="just">
              <a:defRPr lang="en-us"/>
            </a:pPr>
            <a:r>
              <a:rPr lang="en-in" cap="all">
                <a:solidFill>
                  <a:schemeClr val="bg1"/>
                </a:solidFill>
                <a:latin typeface="Times New Roman" pitchFamily="1" charset="0"/>
                <a:ea typeface="Times New Roman" pitchFamily="1" charset="0"/>
                <a:cs typeface="Century Gothic" pitchFamily="2" charset="0"/>
              </a:rPr>
              <a:t>Some of the models we used provide the ability to see the importance of each feature in the dataset after fitting the model. We will look at the feature importance’s provided by  Random Forest  models. We have 81 features in our data which is a big number, so we will take a look at the 15 most important features.</a:t>
            </a:r>
            <a:endParaRPr lang="en-in" cap="all">
              <a:solidFill>
                <a:schemeClr val="bg1"/>
              </a:solidFill>
              <a:latin typeface="Times New Roman" pitchFamily="1" charset="0"/>
              <a:ea typeface="Times New Roman" pitchFamily="1" charset="0"/>
              <a:cs typeface="Century Gothic" pitchFamily="2" charset="0"/>
            </a:endParaRPr>
          </a:p>
          <a:p>
            <a:pPr algn="just">
              <a:defRPr lang="en-us"/>
            </a:pPr>
            <a:endParaRPr lang="en-in" cap="all">
              <a:solidFill>
                <a:schemeClr val="bg1"/>
              </a:solidFill>
            </a:endParaRPr>
          </a:p>
        </p:txBody>
      </p:sp>
      <p:sp>
        <p:nvSpPr>
          <p:cNvPr id="4"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RUAAANACAABtRQAAiQcAABAAAAAmAAAACAAAAP//////////"/>
              </a:ext>
            </a:extLst>
          </p:cNvSpPr>
          <p:nvPr/>
        </p:nvSpPr>
        <p:spPr>
          <a:xfrm>
            <a:off x="10447655" y="45720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FBC7-89D2-8C0D-9C61-7F58B52F6A2A}" type="slidenum">
              <a:rPr lang="ru-ru" sz="2800" kern="1" cap="none"/>
              <a:t>25</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 Placeholder 2"/>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LgLAADTIQAAQw8AABAAAAAmAAAACAAAAIGgAAAAAAAA"/>
              </a:ext>
            </a:extLst>
          </p:cNvSpPr>
          <p:nvPr>
            <p:ph type="body" idx="1"/>
          </p:nvPr>
        </p:nvSpPr>
        <p:spPr>
          <a:xfrm>
            <a:off x="1102995" y="1905000"/>
            <a:ext cx="439547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r>
              <a:rPr lang="en-in" b="1" cap="none">
                <a:solidFill>
                  <a:srgbClr val="000000"/>
                </a:solidFill>
                <a:latin typeface="Times New Roman" pitchFamily="1" charset="0"/>
                <a:ea typeface="Times New Roman" pitchFamily="1" charset="0"/>
                <a:cs typeface="Times New Roman" pitchFamily="1" charset="0"/>
              </a:rPr>
              <a:t>Random Forest</a:t>
            </a:r>
            <a:endParaRPr lang="en-in" b="1" cap="none">
              <a:solidFill>
                <a:srgbClr val="1F3763"/>
              </a:solidFill>
              <a:latin typeface="Calibri Light" pitchFamily="2" charset="0"/>
              <a:ea typeface="Times New Roman" pitchFamily="1" charset="0"/>
              <a:cs typeface="Times New Roman" pitchFamily="1" charset="0"/>
            </a:endParaRPr>
          </a:p>
        </p:txBody>
      </p:sp>
      <p:sp>
        <p:nvSpPr>
          <p:cNvPr id="3" name="Text Placeholder 4"/>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yYAALELAABVQQAAPA8AAAAAAAAmAAAACAAAAIGAAAAAAAAA"/>
              </a:ext>
            </a:extLst>
          </p:cNvSpPr>
          <p:nvPr>
            <p:ph type="body" idx="3"/>
          </p:nvPr>
        </p:nvSpPr>
        <p:spPr>
          <a:xfrm>
            <a:off x="6224905" y="1900555"/>
            <a:ext cx="4395470" cy="575945"/>
          </a:xfrm>
        </p:spPr>
        <p:txBody>
          <a:bodyPr vert="horz" wrap="square" lIns="91440" tIns="45720" rIns="91440" bIns="45720" numCol="1" spcCol="215900" anchor="b">
            <a:prstTxWarp prst="textNoShape">
              <a:avLst/>
            </a:prstTxWarp>
          </a:bodyPr>
          <a:lstStyle>
            <a:lvl1pPr marL="0" indent="0">
              <a:buNone/>
              <a:defRPr lang="en-us" sz="2395" b="0" cap="none">
                <a:solidFill>
                  <a:srgbClr val="8AD1D7"/>
                </a:solidFill>
              </a:defRPr>
            </a:lvl1pPr>
            <a:lvl2pPr marL="457200" indent="0">
              <a:buNone/>
              <a:defRPr lang="en-us" sz="1995" b="1" cap="none"/>
            </a:lvl2pPr>
            <a:lvl3pPr marL="914400" indent="0">
              <a:buNone/>
              <a:defRPr lang="en-us" sz="1795" b="1" cap="none"/>
            </a:lvl3pPr>
            <a:lvl4pPr marL="1370965" indent="0">
              <a:buNone/>
              <a:defRPr lang="en-us" sz="1600" b="1" cap="none"/>
            </a:lvl4pPr>
            <a:lvl5pPr marL="1828165" indent="0">
              <a:buNone/>
              <a:defRPr lang="en-us" sz="1600" b="1" cap="none"/>
            </a:lvl5pPr>
            <a:lvl6pPr marL="2285365" indent="0">
              <a:buNone/>
              <a:defRPr lang="en-us" sz="1600" b="1" cap="none"/>
            </a:lvl6pPr>
            <a:lvl7pPr marL="2742565" indent="0">
              <a:buNone/>
              <a:defRPr lang="en-us" sz="1600" b="1" cap="none"/>
            </a:lvl7pPr>
            <a:lvl8pPr marL="3199130" indent="0">
              <a:buNone/>
              <a:defRPr lang="en-us" sz="1600" b="1" cap="none"/>
            </a:lvl8pPr>
            <a:lvl9pPr marL="3656330" indent="0">
              <a:buNone/>
              <a:defRPr lang="en-us" sz="1600" b="1" cap="none"/>
            </a:lvl9pPr>
          </a:lstStyle>
          <a:p>
            <a:pPr>
              <a:defRPr lang="en-us"/>
            </a:pPr>
          </a:p>
        </p:txBody>
      </p:sp>
      <p:pic>
        <p:nvPicPr>
          <p:cNvPr id="4" name="Content Placeholder 6"/>
          <p:cNvPicPr>
            <a:picLocks noGrp="1" noChangeArrowheads="1"/>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HsFAABTEQAA8iMAADokAAAQAAAAJgAAAAgAAAABgQAAAAAAAA=="/>
              </a:ext>
            </a:extLst>
          </p:cNvPicPr>
          <p:nvPr>
            <p:ph type="pic" idx="2"/>
          </p:nvPr>
        </p:nvPicPr>
        <p:blipFill>
          <a:blip r:embed="rId2"/>
          <a:stretch>
            <a:fillRect/>
          </a:stretch>
        </p:blipFill>
        <p:spPr>
          <a:xfrm>
            <a:off x="890905" y="2816225"/>
            <a:ext cx="4952365" cy="3072765"/>
          </a:xfrm>
          <a:prstGeom prst="rect">
            <a:avLst/>
          </a:prstGeom>
        </p:spPr>
      </p:pic>
      <p:sp>
        <p:nvSpPr>
          <p:cNvPr id="5"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T0AAAIwCAAB2RQAARQcAABAAAAAmAAAACAAAAP//////////"/>
              </a:ext>
            </a:extLst>
          </p:cNvSpPr>
          <p:nvPr/>
        </p:nvSpPr>
        <p:spPr>
          <a:xfrm>
            <a:off x="10454005" y="414020"/>
            <a:ext cx="837565"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E43D-73D2-8C12-9C61-8547AA2F6AD0}" type="slidenum">
              <a:rPr lang="ru-ru" sz="2800" kern="1" cap="none"/>
              <a:t>26</a:t>
            </a:fld>
            <a:endParaRPr lang="ru-ru" sz="2800" kern="1" cap="none"/>
          </a:p>
        </p:txBody>
      </p:sp>
      <p:sp>
        <p:nvSpPr>
          <p:cNvPr id="6" name="SlideText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xiIAAHgPAADQPQAAfSYAABAAAAAmAAAACAAAAAAgAAAAAAAA"/>
              </a:ext>
            </a:extLst>
          </p:cNvSpPr>
          <p:nvPr>
            <p:ph type="body" idx="4"/>
          </p:nvPr>
        </p:nvSpPr>
        <p:spPr/>
        <p:txBody>
          <a:bodyPr vert="horz" wrap="square" lIns="91440" tIns="45720" rIns="91440" bIns="45720" numCol="1" spcCol="215900" anchor="t">
            <a:prstTxWarp prst="textNoShape">
              <a:avLst/>
            </a:prstTxWarp>
          </a:bodyPr>
          <a:lstStyle/>
          <a:p>
            <a:pPr>
              <a:defRPr lang="en-us"/>
            </a:pPr>
          </a:p>
        </p:txBody>
      </p:sp>
      <p:sp>
        <p:nvSpPr>
          <p:cNvPr id="7" name="SlideTitle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AAAAAAAAA"/>
              </a:ext>
            </a:extLst>
          </p:cNvSpPr>
          <p:nvPr>
            <p:ph type="title"/>
          </p:nvPr>
        </p:nvSpPr>
        <p:spPr/>
        <p:txBody>
          <a:bodyPr/>
          <a:lstStyle/>
          <a:p>
            <a:pPr>
              <a:defRPr lang="en-us"/>
            </a:pPr>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gAAAAAAAA"/>
              </a:ext>
            </a:extLst>
          </p:cNvSpPr>
          <p:nvPr>
            <p:ph type="title"/>
          </p:nvPr>
        </p:nvSpPr>
        <p:spPr/>
        <p:txBody>
          <a:bodyPr vert="horz" wrap="square" lIns="91440" tIns="45720" rIns="91440" bIns="45720" numCol="1" spcCol="215900" anchor="t">
            <a:prstTxWarp prst="textNoShape">
              <a:avLst/>
            </a:prstTxWarp>
          </a:bodyPr>
          <a:lstStyle/>
          <a:p>
            <a:pPr>
              <a:spcBef>
                <a:spcPts val="0"/>
              </a:spcBef>
              <a:defRPr lang="en-us" sz="3775" cap="none"/>
            </a:pPr>
            <a:br/>
            <a:r>
              <a:rPr lang="en-in" b="1" cap="none">
                <a:solidFill>
                  <a:schemeClr val="tx1"/>
                </a:solidFill>
                <a:latin typeface="Times New Roman" pitchFamily="1" charset="0"/>
                <a:ea typeface="Times New Roman" pitchFamily="1" charset="0"/>
                <a:cs typeface="Century Gothic" pitchFamily="2" charset="0"/>
              </a:rPr>
              <a:t>Common Important Features:</a:t>
            </a:r>
            <a:br/>
            <a:endParaRPr lang="en-in" cap="none">
              <a:solidFill>
                <a:schemeClr val="tx1"/>
              </a:solidFill>
            </a:endParaRPr>
          </a:p>
        </p:txBody>
      </p:sp>
      <p:pic>
        <p:nvPicPr>
          <p:cNvPr id="3" name="Content Placeholder 3"/>
          <p:cNvPicPr>
            <a:picLocks noGrp="1" noChangeArrowheads="1"/>
            <a:extLst>
              <a:ext uri="smNativeData">
                <pr:smNativeData xmlns:pr="smNativeData" xmlns="smNativeData" val="SMDATA_17_XvDLYxMAAAAlAAAAEQ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CgFAABnCgAA5EMAADMmAAAQAAAAJgAAAAgAAAABgQAAAAAAAA=="/>
              </a:ext>
            </a:extLst>
          </p:cNvPicPr>
          <p:nvPr>
            <p:ph type="pic" idx="1"/>
          </p:nvPr>
        </p:nvPicPr>
        <p:blipFill>
          <a:blip r:embed="rId2"/>
          <a:stretch>
            <a:fillRect/>
          </a:stretch>
        </p:blipFill>
        <p:spPr>
          <a:xfrm>
            <a:off x="838200" y="1691005"/>
            <a:ext cx="10198100" cy="4518660"/>
          </a:xfrm>
          <a:prstGeom prst="rect">
            <a:avLst/>
          </a:prstGeom>
        </p:spPr>
      </p:pic>
      <p:sp>
        <p:nvSpPr>
          <p:cNvPr id="4"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NUAAAJwCAABdRQAAVAcAABAAAAAmAAAACAAAAP//////////"/>
              </a:ext>
            </a:extLst>
          </p:cNvSpPr>
          <p:nvPr/>
        </p:nvSpPr>
        <p:spPr>
          <a:xfrm>
            <a:off x="10437495" y="424180"/>
            <a:ext cx="838200" cy="767080"/>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971B-55D2-8C61-9C61-A334D92F6AF6}" type="slidenum">
              <a:rPr lang="ru-ru" sz="2800" kern="1" cap="none"/>
              <a:t>27</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QQAACUBAAD0PQAAwgkAABAAAAAmAAAACAAAAAEgAAAAAAAA"/>
              </a:ext>
            </a:extLst>
          </p:cNvSpPr>
          <p:nvPr>
            <p:ph type="title"/>
          </p:nvPr>
        </p:nvSpPr>
        <p:spPr>
          <a:xfrm>
            <a:off x="668655" y="186055"/>
            <a:ext cx="9402445" cy="1400175"/>
          </a:xfrm>
        </p:spPr>
        <p:txBody>
          <a:bodyPr vert="horz" wrap="square" lIns="91440" tIns="45720" rIns="91440" bIns="45720" numCol="1" spcCol="215900" anchor="t">
            <a:prstTxWarp prst="textNoShape">
              <a:avLst/>
            </a:prstTxWarp>
          </a:bodyPr>
          <a:lstStyle/>
          <a:p>
            <a:pPr>
              <a:spcBef>
                <a:spcPts val="0"/>
              </a:spcBef>
              <a:defRPr lang="en-us" sz="3775" cap="none"/>
            </a:pPr>
            <a:br/>
            <a:r>
              <a:rPr lang="en-in" b="1" cap="none">
                <a:solidFill>
                  <a:srgbClr val="000000"/>
                </a:solidFill>
                <a:latin typeface="Times New Roman" pitchFamily="1" charset="0"/>
                <a:ea typeface="Times New Roman" pitchFamily="1" charset="0"/>
                <a:cs typeface="Century Gothic" pitchFamily="2" charset="0"/>
              </a:rPr>
              <a:t>Conclusion</a:t>
            </a:r>
            <a:br/>
            <a:endParaRPr lang="en-in" cap="none"/>
          </a:p>
        </p:txBody>
      </p:sp>
      <p:sp>
        <p:nvSpPr>
          <p:cNvPr id="3" name="Content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YAAMIJAADjPQAAkSMAABAAAAAmAAAACAAAAAEAAAAAAAAA"/>
              </a:ext>
            </a:extLst>
          </p:cNvSpPr>
          <p:nvPr>
            <p:ph type="body" idx="1"/>
          </p:nvPr>
        </p:nvSpPr>
        <p:spPr>
          <a:xfrm>
            <a:off x="1116330" y="1586230"/>
            <a:ext cx="8943975" cy="4195445"/>
          </a:xfrm>
        </p:spPr>
        <p:txBody>
          <a:bodyPr/>
          <a:lstStyle/>
          <a:p>
            <a:pPr>
              <a:spcAft>
                <a:spcPts val="1200"/>
              </a:spcAft>
              <a:defRPr lang="en-us"/>
            </a:pPr>
            <a:r>
              <a:rPr lang="en-in" sz="1795" cap="none">
                <a:latin typeface="Times New Roman" pitchFamily="1" charset="0"/>
                <a:ea typeface="Times New Roman" pitchFamily="1" charset="0"/>
                <a:cs typeface="Century Gothic" pitchFamily="2"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endParaRPr lang="en-in" sz="1795" cap="none">
              <a:latin typeface="Times New Roman" pitchFamily="1" charset="0"/>
              <a:ea typeface="Times New Roman" pitchFamily="1" charset="0"/>
              <a:cs typeface="Century Gothic" pitchFamily="2" charset="0"/>
            </a:endParaRPr>
          </a:p>
          <a:p>
            <a:pPr>
              <a:spcAft>
                <a:spcPts val="1200"/>
              </a:spcAft>
              <a:defRPr lang="en-us"/>
            </a:pPr>
            <a:r>
              <a:rPr lang="en-in" sz="1795" cap="none">
                <a:latin typeface="Times New Roman" pitchFamily="1" charset="0"/>
                <a:ea typeface="Times New Roman" pitchFamily="1" charset="0"/>
                <a:cs typeface="Century Gothic" pitchFamily="2"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endParaRPr lang="en-in" sz="1795" cap="none">
              <a:latin typeface="Times New Roman" pitchFamily="1" charset="0"/>
              <a:ea typeface="Times New Roman" pitchFamily="1" charset="0"/>
              <a:cs typeface="Century Gothic" pitchFamily="2" charset="0"/>
            </a:endParaRPr>
          </a:p>
          <a:p>
            <a:pPr>
              <a:spcAft>
                <a:spcPts val="1200"/>
              </a:spcAft>
              <a:defRPr lang="en-us"/>
            </a:pPr>
            <a:endParaRPr lang="en-in" sz="1795" cap="none">
              <a:latin typeface="Times New Roman" pitchFamily="1" charset="0"/>
              <a:ea typeface="Times New Roman" pitchFamily="1" charset="0"/>
              <a:cs typeface="Century Gothic" pitchFamily="2" charset="0"/>
            </a:endParaRPr>
          </a:p>
          <a:p>
            <a:pPr marL="0" indent="0">
              <a:buNone/>
              <a:defRPr lang="en-us"/>
            </a:pPr>
            <a:endParaRPr lang="en-in" cap="none"/>
          </a:p>
        </p:txBody>
      </p:sp>
      <p:pic>
        <p:nvPicPr>
          <p:cNvPr id="4" name="Picture 5"/>
          <p:cNvPicPr>
            <a:picLocks noChangeAspect="1"/>
            <a:extLst>
              <a:ext uri="smNativeData">
                <pr:smNativeData xmlns:pr="smNativeData" xmlns="smNativeData" val="SMDATA_17_XvDLYxMAAAAlAAAAEQAAAC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AVEwUAAAABAAAAAAAAAAAAAAAAAAAAAAAAAAAAAAAAAAAAAAAAAAD///8Cf39/AB5RVQPMzMwAwMD/AH9/fwAAAAAAAAAAAAAAAAD///8AAAAAACEAAAAYAAAAFAAAAOUIAAA4IgAA1T4AAPYnAAAQAAAAJgAAAAgAAAD//////////w=="/>
              </a:ext>
            </a:extLst>
          </p:cNvPicPr>
          <p:nvPr/>
        </p:nvPicPr>
        <p:blipFill>
          <a:blip r:embed="rId2"/>
          <a:stretch>
            <a:fillRect/>
          </a:stretch>
        </p:blipFill>
        <p:spPr>
          <a:xfrm>
            <a:off x="1445895" y="5562600"/>
            <a:ext cx="8768080" cy="933450"/>
          </a:xfrm>
          <a:prstGeom prst="rect">
            <a:avLst/>
          </a:prstGeom>
          <a:noFill/>
          <a:ln>
            <a:noFill/>
          </a:ln>
          <a:effectLst/>
        </p:spPr>
      </p:pic>
      <p:sp>
        <p:nvSpPr>
          <p:cNvPr id="5"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rUAAAFgCAADVRQAAEQcAABAAAAAmAAAACAAAAP//////////"/>
              </a:ext>
            </a:extLst>
          </p:cNvSpPr>
          <p:nvPr/>
        </p:nvSpPr>
        <p:spPr>
          <a:xfrm>
            <a:off x="10513695" y="38100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FC67-29D2-8C0A-9C61-DF5FB22F6A8A}" type="slidenum">
              <a:rPr lang="ru-ru" sz="2800" kern="1" cap="none"/>
              <a:t>28</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2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 Number Placeholder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vT8AAIgAAADlRAAAQQUAABAAAAAmAAAACAAAAAEAAAAAAAAA"/>
              </a:ext>
            </a:extLst>
          </p:cNvSpPr>
          <p:nvPr>
            <p:ph type="sldNum" sz="quarter" idx="12"/>
          </p:nvPr>
        </p:nvSpPr>
        <p:spPr>
          <a:xfrm>
            <a:off x="10361295" y="86360"/>
            <a:ext cx="838200" cy="767715"/>
          </a:xfrm>
        </p:spPr>
        <p:txBody>
          <a:bodyPr/>
          <a:lstStyle/>
          <a:p>
            <a:pPr>
              <a:defRPr lang="en-us"/>
            </a:pPr>
            <a:r>
              <a:t>30</a:t>
            </a:r>
          </a:p>
        </p:txBody>
      </p:sp>
      <p:sp>
        <p:nvSpPr>
          <p:cNvPr id="3"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m0AAAMICAADDRQAAewcAABAAAAAmAAAACAAAAP//////////"/>
              </a:ext>
            </a:extLst>
          </p:cNvSpPr>
          <p:nvPr/>
        </p:nvSpPr>
        <p:spPr>
          <a:xfrm>
            <a:off x="10502265" y="44831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endParaRPr lang="ru-ru" kern="1" cap="none"/>
          </a:p>
        </p:txBody>
      </p:sp>
      <p:sp>
        <p:nvSpPr>
          <p:cNvPr id="4" name="TextBox 20"/>
          <p:cNvSpPr>
            <a:extLst>
              <a:ext uri="smNativeData">
                <pr:smNativeData xmlns:pr="smNativeData" xmlns="smNativeData" val="SMDATA_15_XvDL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OBUAALATAADDNQAAEhsAABAgAAAmAAAACAAAAP//////////"/>
              </a:ext>
            </a:extLst>
          </p:cNvSpPr>
          <p:nvPr/>
        </p:nvSpPr>
        <p:spPr>
          <a:xfrm>
            <a:off x="3449320" y="3200400"/>
            <a:ext cx="5290185" cy="1200150"/>
          </a:xfrm>
          <a:prstGeom prst="rect">
            <a:avLst/>
          </a:prstGeom>
          <a:noFill/>
          <a:ln>
            <a:noFill/>
          </a:ln>
          <a:effectLst/>
        </p:spPr>
        <p:txBody>
          <a:bodyPr vert="horz" wrap="none" lIns="91440" tIns="45720" rIns="91440" bIns="45720" numCol="1" spcCol="215900" anchor="t"/>
          <a:lstStyle/>
          <a:p>
            <a:pPr>
              <a:defRPr lang="en-us"/>
            </a:pPr>
            <a:r>
              <a:rPr lang="en-in" sz="7200" cap="none"/>
              <a:t>Thank You! </a:t>
            </a:r>
            <a:endParaRPr lang="en-in" sz="7200"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4"/>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QAAFoGAADbIwAAKwsAABAAAAAmAAAACAAAAAAgAAAAAAAA"/>
              </a:ext>
            </a:extLst>
          </p:cNvSpPr>
          <p:nvPr>
            <p:ph type="title"/>
          </p:nvPr>
        </p:nvSpPr>
        <p:spPr/>
        <p:txBody>
          <a:bodyPr vert="horz" wrap="square" lIns="91440" tIns="45720" rIns="91440" bIns="45720" numCol="1" spcCol="215900" anchor="t">
            <a:prstTxWarp prst="textNoShape">
              <a:avLst/>
            </a:prstTxWarp>
          </a:bodyPr>
          <a:lstStyle/>
          <a:p>
            <a:pPr>
              <a:defRPr lang="en-us"/>
            </a:pPr>
            <a:r>
              <a:rPr lang="en-us" sz="3195" cap="none">
                <a:solidFill>
                  <a:schemeClr val="tx1"/>
                </a:solidFill>
              </a:rPr>
              <a:t>INTRODUCTION</a:t>
            </a:r>
            <a:endParaRPr lang="ru-ru" sz="3195" cap="none">
              <a:solidFill>
                <a:schemeClr val="tx1"/>
              </a:solidFill>
            </a:endParaRPr>
          </a:p>
        </p:txBody>
      </p:sp>
      <p:sp>
        <p:nvSpPr>
          <p:cNvPr id="3" name="Text Placeholder 5"/>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QAALENAAD0HwAATBIAABAAAAAmAAAACAAAAAAAAAAAAAAA"/>
              </a:ext>
            </a:extLst>
          </p:cNvSpPr>
          <p:nvPr>
            <p:ph type="body" idx="13"/>
          </p:nvPr>
        </p:nvSpPr>
        <p:spPr/>
        <p:txBody>
          <a:bodyPr/>
          <a:lstStyle/>
          <a:p>
            <a:pPr>
              <a:defRPr lang="en-us"/>
            </a:pPr>
            <a:r>
              <a:rPr lang="en-us" b="1" cap="none"/>
              <a:t>PROBLEM STATEMENT:</a:t>
            </a:r>
            <a:endParaRPr lang="ru-ru" b="1" cap="none"/>
          </a:p>
        </p:txBody>
      </p:sp>
      <p:sp>
        <p:nvSpPr>
          <p:cNvPr id="4" name="Text Placeholder 3"/>
          <p:cNvSpPr>
            <a:spLocks noGrp="1" noChangeArrowheads="1"/>
            <a:extLst>
              <a:ext uri="smNativeData">
                <pr:smNativeData xmlns:pr="smNativeData" xmlns="smNativeData" val="SMDATA_15_XvDLYxMAAAAlAAAAZA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wQAAOAQAAA+RwAAsCAAABAAAAAmAAAACAAAAAGgAAAAAAAA"/>
              </a:ext>
            </a:extLst>
          </p:cNvSpPr>
          <p:nvPr>
            <p:ph type="body" idx="15"/>
          </p:nvPr>
        </p:nvSpPr>
        <p:spPr>
          <a:xfrm>
            <a:off x="774065" y="2743200"/>
            <a:ext cx="10807065" cy="2570480"/>
          </a:xfrm>
        </p:spPr>
        <p:txBody>
          <a:bodyPr vert="horz" wrap="square" lIns="0" tIns="45720" rIns="91440" bIns="45720" numCol="1" spcCol="215900" anchor="t">
            <a:prstTxWarp prst="textNoShape">
              <a:avLst/>
            </a:prstTxWarp>
          </a:bodyPr>
          <a:lstStyle>
            <a:lvl1pPr marL="179705" indent="-179705">
              <a:spcBef>
                <a:spcPts val="600"/>
              </a:spcBef>
              <a:buClr>
                <a:schemeClr val="bg2"/>
              </a:buClr>
              <a:buFont typeface="Wingdings" pitchFamily="0" charset="2"/>
              <a:buChar char="§"/>
              <a:defRPr lang="en-us" sz="1400" b="0" i="0" cap="none">
                <a:solidFill>
                  <a:srgbClr val="000000"/>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marL="76200" marR="401320" algn="just">
              <a:lnSpc>
                <a:spcPct val="107000"/>
              </a:lnSpc>
              <a:spcBef>
                <a:spcPts val="945"/>
              </a:spcBef>
              <a:spcAft>
                <a:spcPts val="0"/>
              </a:spcAft>
              <a:defRPr lang="en-us"/>
            </a:pPr>
            <a:r>
              <a:rPr lang="en-us" sz="1800" cap="none">
                <a:latin typeface="Arial MT" pitchFamily="0" charset="0"/>
                <a:ea typeface="Arial MT" pitchFamily="0" charset="0"/>
                <a:cs typeface="Arial MT" pitchFamily="0"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endParaRPr lang="en-us" sz="1800" cap="none">
              <a:latin typeface="Arial MT" pitchFamily="0" charset="0"/>
              <a:ea typeface="Arial MT" pitchFamily="0" charset="0"/>
              <a:cs typeface="Arial MT" pitchFamily="0" charset="0"/>
            </a:endParaRPr>
          </a:p>
          <a:p>
            <a:pPr marL="76200" marR="401320" algn="just">
              <a:lnSpc>
                <a:spcPct val="107000"/>
              </a:lnSpc>
              <a:spcBef>
                <a:spcPts val="945"/>
              </a:spcBef>
              <a:spcAft>
                <a:spcPts val="0"/>
              </a:spcAft>
              <a:defRPr lang="en-us"/>
            </a:pPr>
            <a:endParaRPr lang="en-us" sz="1800" cap="none">
              <a:latin typeface="Arial MT" pitchFamily="0" charset="0"/>
              <a:ea typeface="Arial MT" pitchFamily="0" charset="0"/>
              <a:cs typeface="Arial MT" pitchFamily="0" charset="0"/>
            </a:endParaRPr>
          </a:p>
        </p:txBody>
      </p:sp>
      <p:sp>
        <p:nvSpPr>
          <p:cNvPr id="5" name="Slide Number Placeholder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0"/>
          </p:nvPr>
        </p:nvSpPr>
        <p:spPr/>
        <p:txBody>
          <a:bodyPr/>
          <a:lstStyle/>
          <a:p>
            <a:pPr>
              <a:defRPr lang="en-us"/>
            </a:pPr>
            <a:fld id="{3FD9D2CD-83D2-8C24-9C61-75719C2F6A20}" type="slidenum">
              <a:rPr lang="ru-ru" cap="none"/>
              <a:t>3</a:t>
            </a:fld>
            <a:endParaRPr lang="ru-ru" cap="none"/>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 Placeholder 3"/>
          <p:cNvSpPr>
            <a:spLocks noGrp="1" noChangeArrowheads="1"/>
            <a:extLst>
              <a:ext uri="smNativeData">
                <pr:smNativeData xmlns:pr="smNativeData" xmlns="smNativeData" val="SMDATA_15_XvDLYxMAAAAlAAAAZAAAAA0AAAAAA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VgIAAJgNAAD7SgAAQCkAABAAAAAmAAAACAAAAAGgAAAAAAAA"/>
              </a:ext>
            </a:extLst>
          </p:cNvSpPr>
          <p:nvPr>
            <p:ph type="body" idx="15"/>
          </p:nvPr>
        </p:nvSpPr>
        <p:spPr>
          <a:xfrm>
            <a:off x="379730" y="2209800"/>
            <a:ext cx="11809095" cy="4495800"/>
          </a:xfrm>
        </p:spPr>
        <p:txBody>
          <a:bodyPr vert="horz" wrap="square" lIns="0" tIns="45720" rIns="91440" bIns="45720" numCol="1" spcCol="215900" anchor="t">
            <a:prstTxWarp prst="textNoShape">
              <a:avLst/>
            </a:prstTxWarp>
          </a:bodyPr>
          <a:lstStyle>
            <a:lvl1pPr marL="179705" indent="-179705">
              <a:spcBef>
                <a:spcPts val="600"/>
              </a:spcBef>
              <a:buClr>
                <a:schemeClr val="bg2"/>
              </a:buClr>
              <a:buFont typeface="Wingdings" pitchFamily="0" charset="2"/>
              <a:buChar char="§"/>
              <a:defRPr lang="en-us" sz="1400" b="0" i="0" cap="none">
                <a:solidFill>
                  <a:srgbClr val="000000"/>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marL="0" marR="401320" indent="0" algn="just">
              <a:lnSpc>
                <a:spcPct val="107000"/>
              </a:lnSpc>
              <a:spcBef>
                <a:spcPts val="945"/>
              </a:spcBef>
              <a:spcAft>
                <a:spcPts val="0"/>
              </a:spcAft>
              <a:buNone/>
              <a:defRPr lang="en-us"/>
            </a:pPr>
            <a:r>
              <a:rPr lang="en-us" sz="1500" cap="none">
                <a:latin typeface="Arial MT" pitchFamily="0" charset="0"/>
                <a:ea typeface="Arial MT" pitchFamily="0" charset="0"/>
                <a:cs typeface="Arial MT" pitchFamily="0"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endParaRPr lang="en-us" sz="1500" cap="none">
              <a:latin typeface="Arial MT" pitchFamily="0" charset="0"/>
              <a:ea typeface="Arial MT" pitchFamily="0" charset="0"/>
              <a:cs typeface="Arial MT" pitchFamily="0" charset="0"/>
            </a:endParaRPr>
          </a:p>
          <a:p>
            <a:pPr marL="76200" marR="401320" algn="just">
              <a:lnSpc>
                <a:spcPct val="107000"/>
              </a:lnSpc>
              <a:spcBef>
                <a:spcPts val="945"/>
              </a:spcBef>
              <a:spcAft>
                <a:spcPts val="0"/>
              </a:spcAft>
              <a:defRPr lang="en-us"/>
            </a:pPr>
            <a:r>
              <a:rPr lang="en-us" sz="1500" cap="none">
                <a:latin typeface="Arial MT" pitchFamily="0" charset="0"/>
                <a:ea typeface="Arial MT" pitchFamily="0" charset="0"/>
                <a:cs typeface="Arial MT" pitchFamily="0" charset="0"/>
              </a:rPr>
              <a:t>1. Which variables are important to predict the price of variable?</a:t>
            </a:r>
            <a:endParaRPr lang="en-us" sz="1500" cap="none">
              <a:latin typeface="Arial MT" pitchFamily="0" charset="0"/>
              <a:ea typeface="Arial MT" pitchFamily="0" charset="0"/>
              <a:cs typeface="Arial MT" pitchFamily="0" charset="0"/>
            </a:endParaRPr>
          </a:p>
          <a:p>
            <a:pPr marL="76200" marR="401320" algn="just">
              <a:lnSpc>
                <a:spcPct val="107000"/>
              </a:lnSpc>
              <a:spcBef>
                <a:spcPts val="945"/>
              </a:spcBef>
              <a:spcAft>
                <a:spcPts val="0"/>
              </a:spcAft>
              <a:defRPr lang="en-us"/>
            </a:pPr>
            <a:r>
              <a:rPr lang="en-us" sz="1500" cap="none">
                <a:latin typeface="Arial MT" pitchFamily="0" charset="0"/>
                <a:ea typeface="Arial MT" pitchFamily="0" charset="0"/>
                <a:cs typeface="Arial MT" pitchFamily="0" charset="0"/>
              </a:rPr>
              <a:t>2. How do these variables describe the price of the house?</a:t>
            </a:r>
            <a:endParaRPr lang="en-us" sz="1500" cap="none">
              <a:latin typeface="Arial MT" pitchFamily="0" charset="0"/>
              <a:ea typeface="Arial MT" pitchFamily="0" charset="0"/>
              <a:cs typeface="Arial MT" pitchFamily="0" charset="0"/>
            </a:endParaRPr>
          </a:p>
          <a:p>
            <a:pPr marL="76200" marR="401320" algn="just">
              <a:lnSpc>
                <a:spcPct val="107000"/>
              </a:lnSpc>
              <a:spcBef>
                <a:spcPts val="945"/>
              </a:spcBef>
              <a:spcAft>
                <a:spcPts val="0"/>
              </a:spcAft>
              <a:defRPr lang="en-us"/>
            </a:pPr>
            <a:endParaRPr lang="en-us" cap="none">
              <a:latin typeface="Arial MT" pitchFamily="0" charset="0"/>
              <a:ea typeface="Arial MT" pitchFamily="0" charset="0"/>
              <a:cs typeface="Arial MT" pitchFamily="0" charset="0"/>
            </a:endParaRPr>
          </a:p>
          <a:p>
            <a:pPr marL="0" marR="401320" indent="0" algn="just">
              <a:lnSpc>
                <a:spcPct val="107000"/>
              </a:lnSpc>
              <a:spcBef>
                <a:spcPts val="945"/>
              </a:spcBef>
              <a:spcAft>
                <a:spcPts val="0"/>
              </a:spcAft>
              <a:buNone/>
              <a:defRPr lang="en-us"/>
            </a:pPr>
            <a:r>
              <a:rPr lang="en-us" cap="none">
                <a:latin typeface="Arial MT" pitchFamily="0" charset="0"/>
                <a:ea typeface="Arial MT" pitchFamily="0" charset="0"/>
                <a:cs typeface="Arial MT" pitchFamily="0" charset="0"/>
              </a:rPr>
              <a:t> </a:t>
            </a:r>
            <a:r>
              <a:rPr lang="en-us" sz="3600" b="1" cap="none">
                <a:solidFill>
                  <a:schemeClr val="tx1"/>
                </a:solidFill>
                <a:latin typeface="Arial MT" pitchFamily="0" charset="0"/>
                <a:ea typeface="Arial MT" pitchFamily="0" charset="0"/>
                <a:cs typeface="Arial MT" pitchFamily="0" charset="0"/>
              </a:rPr>
              <a:t>Business Goal:</a:t>
            </a:r>
            <a:endParaRPr lang="en-us" sz="3600" b="1" cap="none">
              <a:solidFill>
                <a:schemeClr val="tx1"/>
              </a:solidFill>
              <a:latin typeface="Arial MT" pitchFamily="0" charset="0"/>
              <a:ea typeface="Arial MT" pitchFamily="0" charset="0"/>
              <a:cs typeface="Arial MT" pitchFamily="0" charset="0"/>
            </a:endParaRPr>
          </a:p>
          <a:p>
            <a:pPr marL="0" marR="401320" indent="0" algn="just">
              <a:lnSpc>
                <a:spcPct val="107000"/>
              </a:lnSpc>
              <a:spcBef>
                <a:spcPts val="945"/>
              </a:spcBef>
              <a:spcAft>
                <a:spcPts val="0"/>
              </a:spcAft>
              <a:buNone/>
              <a:defRPr lang="en-us"/>
            </a:pPr>
            <a:r>
              <a:rPr lang="en-us" sz="1500" cap="none">
                <a:latin typeface="Arial MT" pitchFamily="0" charset="0"/>
                <a:ea typeface="Arial MT" pitchFamily="0" charset="0"/>
                <a:cs typeface="Arial MT" pitchFamily="0" charset="0"/>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500" cap="none">
              <a:latin typeface="Arial MT" pitchFamily="0" charset="0"/>
              <a:ea typeface="Arial MT" pitchFamily="0" charset="0"/>
              <a:cs typeface="Arial MT" pitchFamily="0" charset="0"/>
            </a:endParaRPr>
          </a:p>
        </p:txBody>
      </p:sp>
      <p:sp>
        <p:nvSpPr>
          <p:cNvPr id="3" name="Slide Number Placeholder 1"/>
          <p:cNvSpPr>
            <a:spLocks noGrp="1" noChangeArrowheads="1"/>
            <a:extLst>
              <a:ext uri="smNativeData">
                <pr:smNativeData xmlns:pr="smNativeData" xmlns="smNativeData" val="SMDATA_15_XvDLYxMAAAAlAAAAZAAAAA0AAAAAkAAAAEgAAACQAAAASAAAAAAAAAAC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z8AANIBAADTRAAAiwYAABAAAAAmAAAACAAAAAAAAAAAAAAA"/>
              </a:ext>
            </a:extLst>
          </p:cNvSpPr>
          <p:nvPr>
            <p:ph type="sldNum" sz="quarter" idx="10"/>
          </p:nvPr>
        </p:nvSpPr>
        <p:spPr/>
        <p:txBody>
          <a:bodyPr/>
          <a:lstStyle/>
          <a:p>
            <a:pPr>
              <a:defRPr lang="en-us"/>
            </a:pPr>
            <a:fld id="{3FD9B4CA-84D2-8C42-9C61-7217FA2F6A27}" type="slidenum">
              <a:rPr lang="ru-ru" cap="none"/>
              <a:t>4</a:t>
            </a:fld>
            <a:endParaRPr lang="ru-ru" cap="none"/>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MSyub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AOAAD+PgAArhYAABAAAAAmAAAACAAAAAEAAAAAAAAA"/>
              </a:ext>
            </a:extLst>
          </p:cNvSpPr>
          <p:nvPr>
            <p:ph type="title"/>
          </p:nvPr>
        </p:nvSpPr>
        <p:spPr>
          <a:xfrm>
            <a:off x="838200" y="2286000"/>
            <a:ext cx="9401810" cy="1400810"/>
          </a:xfrm>
        </p:spPr>
        <p:txBody>
          <a:bodyPr/>
          <a:lstStyle/>
          <a:p>
            <a:pPr>
              <a:defRPr lang="en-us"/>
            </a:pPr>
            <a:r>
              <a:rPr lang="en-in" b="1" cap="none">
                <a:solidFill>
                  <a:schemeClr val="tx1"/>
                </a:solidFill>
                <a:latin typeface="Times New Roman" pitchFamily="1" charset="0"/>
                <a:ea typeface="Times New Roman" pitchFamily="1" charset="0"/>
                <a:cs typeface="Times New Roman" pitchFamily="1" charset="0"/>
              </a:rPr>
              <a:t>Data Description</a:t>
            </a:r>
            <a:endParaRPr lang="en-in" cap="none">
              <a:solidFill>
                <a:schemeClr val="tx1"/>
              </a:solidFill>
            </a:endParaRPr>
          </a:p>
        </p:txBody>
      </p:sp>
      <p:sp>
        <p:nvSpPr>
          <p:cNvPr id="3" name="Rectangle 2"/>
          <p:cNvSpPr>
            <a:spLocks noGrp="1" noChangeArrowheads="1"/>
            <a:extLst>
              <a:ext uri="smNativeData">
                <pr:smNativeData xmlns:pr="smNativeData" xmlns="smNativeData" val="SMDATA_15_XvDLYxMAAAAlAAAAZAAAAE0AAAAAkAAAAEgAAACQAAAASAAAAAAAAAAB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z8/P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P///wJ/f38AHlFVA8zMzADAwP8Af39/AAAAAAAAAAAAAAAAAAAAAAAAAAAAIQAAABgAAAAUAAAAoAUAALcTAADTRQAA2hsAABAgAAAmAAAACAAAAL0wAAD//8EB"/>
              </a:ext>
            </a:extLst>
          </p:cNvSpPr>
          <p:nvPr>
            <p:ph type="body" idx="1"/>
          </p:nvPr>
        </p:nvSpPr>
        <p:spPr>
          <a:xfrm>
            <a:off x="914400" y="3204845"/>
            <a:ext cx="10436225" cy="1322705"/>
          </a:xfrm>
          <a:noFill/>
          <a:ln>
            <a:noFill/>
          </a:ln>
          <a:effectLst/>
        </p:spPr>
        <p:txBody>
          <a:bodyPr vert="horz" wrap="square" lIns="91440" tIns="45720" rIns="91440" bIns="45720" numCol="1" spcCol="215900" anchor="ctr">
            <a:prstTxWarp prst="textNoShape">
              <a:avLst/>
            </a:prstTxWarp>
          </a:bodyPr>
          <a:lstStyle/>
          <a:p>
            <a:pPr marL="0" indent="0" defTabSz="914400">
              <a:spcBef>
                <a:spcPts val="0"/>
              </a:spcBef>
              <a:spcAft>
                <a:spcPts val="0"/>
              </a:spcAft>
              <a:buNone/>
              <a:tabLst/>
              <a:defRPr lang="en-us"/>
            </a:pPr>
            <a:r>
              <a:rPr lang="en-us" cap="none">
                <a:solidFill>
                  <a:schemeClr val="bg1"/>
                </a:solidFill>
                <a:latin typeface="Times New Roman" pitchFamily="1" charset="0"/>
                <a:ea typeface="Times New Roman" pitchFamily="1" charset="0"/>
                <a:cs typeface="Times New Roman" pitchFamily="1" charset="0"/>
              </a:rPr>
              <a:t>The dataset contains 1460 records (rows) and 81 features (columns).</a:t>
            </a:r>
            <a:endParaRPr lang="en-us" cap="none">
              <a:solidFill>
                <a:schemeClr val="bg1"/>
              </a:solidFill>
              <a:latin typeface="Times New Roman" pitchFamily="1" charset="0"/>
              <a:ea typeface="Times New Roman" pitchFamily="1" charset="0"/>
              <a:cs typeface="Times New Roman" pitchFamily="1" charset="0"/>
            </a:endParaRPr>
          </a:p>
          <a:p>
            <a:pPr marL="0" indent="0" defTabSz="914400">
              <a:spcBef>
                <a:spcPts val="0"/>
              </a:spcBef>
              <a:spcAft>
                <a:spcPts val="0"/>
              </a:spcAft>
              <a:buNone/>
              <a:tabLst/>
              <a:defRPr lang="en-us"/>
            </a:pPr>
            <a:r>
              <a:rPr lang="en-us" cap="none">
                <a:solidFill>
                  <a:schemeClr val="bg1"/>
                </a:solidFill>
                <a:latin typeface="Times New Roman" pitchFamily="1" charset="0"/>
                <a:ea typeface="Times New Roman" pitchFamily="1" charset="0"/>
                <a:cs typeface="Times New Roman" pitchFamily="1" charset="0"/>
              </a:rPr>
              <a:t>Here, we will provide a brief description of dataset features. Since the number of features is large (81), we will attach the original data description file to this study for more information about the dataset. Now, we will mention the feature name with a short description of its meaning.</a:t>
            </a:r>
            <a:endParaRPr lang="en-us" cap="none">
              <a:solidFill>
                <a:schemeClr val="bg1"/>
              </a:solidFill>
              <a:latin typeface="Times New Roman" pitchFamily="1" charset="0"/>
              <a:ea typeface="Century Gothic" pitchFamily="2" charset="0"/>
              <a:cs typeface="Times New Roman" pitchFamily="1" charset="0"/>
            </a:endParaRPr>
          </a:p>
        </p:txBody>
      </p:sp>
      <p:sp>
        <p:nvSpPr>
          <p:cNvPr id="4" name="TextBox 5"/>
          <p:cNvSpPr>
            <a:extLst>
              <a:ext uri="smNativeData">
                <pr:smNativeData xmlns:pr="smNativeData" xmlns="smNativeData" val="SMDATA_15_XvDL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X1CP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KAUAAJ4GAADTRQAAuwsAABAgAAAmAAAACAAAAP//////////"/>
              </a:ext>
            </a:extLst>
          </p:cNvSpPr>
          <p:nvPr/>
        </p:nvSpPr>
        <p:spPr>
          <a:xfrm>
            <a:off x="838200" y="1075690"/>
            <a:ext cx="10512425" cy="831215"/>
          </a:xfrm>
          <a:prstGeom prst="rect">
            <a:avLst/>
          </a:prstGeom>
          <a:noFill/>
          <a:ln>
            <a:noFill/>
          </a:ln>
          <a:effectLst/>
        </p:spPr>
        <p:txBody>
          <a:bodyPr vert="horz" wrap="square" lIns="91440" tIns="45720" rIns="91440" bIns="45720" numCol="1" spcCol="215900" anchor="t"/>
          <a:lstStyle/>
          <a:p>
            <a:pPr>
              <a:defRPr lang="en-us"/>
            </a:pPr>
            <a:r>
              <a:rPr lang="en-us" sz="4800" cap="none">
                <a:solidFill>
                  <a:srgbClr val="FFFF00"/>
                </a:solidFill>
                <a:latin typeface="Times New Roman" pitchFamily="1" charset="0"/>
                <a:ea typeface="Century Gothic" pitchFamily="2" charset="0"/>
                <a:cs typeface="Times New Roman" pitchFamily="1" charset="0"/>
              </a:rPr>
              <a:t>EDA(Exploratory Data Analysis)</a:t>
            </a:r>
            <a:endParaRPr lang="en-in" sz="4800" cap="none">
              <a:solidFill>
                <a:srgbClr val="FFFF00"/>
              </a:solidFill>
            </a:endParaRPr>
          </a:p>
        </p:txBody>
      </p:sp>
      <p:sp>
        <p:nvSpPr>
          <p:cNvPr id="5"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z8/P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qz8AANIBAADTRAAAiwYAABAAAAAmAAAACAAAAP//////////"/>
              </a:ext>
            </a:extLst>
          </p:cNvSpPr>
          <p:nvPr/>
        </p:nvSpPr>
        <p:spPr>
          <a:xfrm>
            <a:off x="10349865" y="29591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r>
              <a:rPr lang="en-in" sz="3200" kern="1" cap="none">
                <a:solidFill>
                  <a:schemeClr val="tx1"/>
                </a:solidFill>
              </a:rPr>
              <a:t>  5</a:t>
            </a:r>
            <a:endParaRPr lang="ru-ru" sz="3200" kern="1" cap="none">
              <a:solidFill>
                <a:schemeClr val="tx1"/>
              </a:solidFill>
            </a:endParaRPr>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X19f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AAAAAAAAA"/>
              </a:ext>
            </a:extLst>
          </p:cNvSpPr>
          <p:nvPr>
            <p:ph type="title"/>
          </p:nvPr>
        </p:nvSpPr>
        <p:spPr/>
        <p:txBody>
          <a:bodyPr/>
          <a:lstStyle/>
          <a:p>
            <a:pPr>
              <a:defRPr lang="en-us"/>
            </a:pPr>
            <a:r>
              <a:rPr lang="en-us" b="1" cap="none">
                <a:latin typeface="Times New Roman" pitchFamily="1" charset="0"/>
                <a:ea typeface="Century Gothic" pitchFamily="2" charset="0"/>
                <a:cs typeface="Times New Roman" pitchFamily="1" charset="0"/>
              </a:rPr>
              <a:t>Data frame Description:</a:t>
            </a:r>
            <a:endParaRPr lang="en-in" b="1" cap="none">
              <a:latin typeface="Times New Roman" pitchFamily="1" charset="0"/>
              <a:ea typeface="Century Gothic" pitchFamily="2" charset="0"/>
              <a:cs typeface="Times New Roman" pitchFamily="1" charset="0"/>
            </a:endParaRPr>
          </a:p>
        </p:txBody>
      </p:sp>
      <p:sp>
        <p:nvSpPr>
          <p:cNvPr id="3" name="Content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OPQAAcCYAABAAAAAmAAAACAAAAAAgAAAAAAAA"/>
              </a:ext>
            </a:extLst>
          </p:cNvSpPr>
          <p:nvPr>
            <p:ph type="body" idx="1"/>
          </p:nvPr>
        </p:nvSpPr>
        <p:spPr/>
        <p:txBody>
          <a:bodyPr vert="horz" wrap="square" lIns="91440" tIns="45720" rIns="91440" bIns="45720" numCol="1" spcCol="215900" anchor="t">
            <a:prstTxWarp prst="textNoShape">
              <a:avLst/>
            </a:prstTxWarp>
          </a:bodyPr>
          <a:lstStyle/>
          <a:p>
            <a:pPr algn="just">
              <a:lnSpc>
                <a:spcPct val="90000"/>
              </a:lnSpc>
              <a:spcBef>
                <a:spcPts val="920"/>
              </a:spcBef>
              <a:defRPr lang="en-us" sz="1835" cap="none"/>
            </a:pPr>
            <a:r>
              <a:rPr lang="en-in" cap="none">
                <a:solidFill>
                  <a:schemeClr val="bg1"/>
                </a:solidFill>
                <a:latin typeface="Times New Roman" pitchFamily="1" charset="0"/>
                <a:ea typeface="Century Gothic" pitchFamily="2" charset="0"/>
                <a:cs typeface="Times New Roman" pitchFamily="1" charset="0"/>
              </a:rPr>
              <a:t>The dataset contains the data of the house. On the basis of the data we have to predict the sale price of the house, the dataset contains the data like, 'Id', 'MSSubClass', 'MSZoning', 'LotFrontage', 'LotArea', 'Street', 'Alley', 'LotShape', 'LandContour', 'Utilities', 'LotConfig', 'LandSlope', 'Neighborhood', 'Condition1', 'Condition2', 'BldgType', 'HouseStyle', 'OverallQual', 'OverallCond', 'YearBuilt', 'YearRemodAdd', 'RoofStyle', 'RoofMatl', 'Exterior1st', 'Exterior2nd', 'MasVnrType', 'MasVnrArea', 'ExterQual', 'ExterCond', 'Foundation', 'BsmtQual', 'BsmtCond', 'BsmtExposure', 'BsmtFinType1', 'BsmtFinSF1', 'BsmtFinType2', 'BsmtFinSF2', 'BsmtUnfSF', 'TotalBsmtSF', 'Heating', 'HeatingQC', 'CentralAir', 'Electrical', '1stFlrSF', '2ndFlrSF', 'LowQualFinSF', 'GrLivArea', 'BsmtFullBath', 'BsmtHalfBath', 'FullBath', 'HalfBath', 'BedroomAbvGr', 'KitchenAbvGr', 'KitchenQual', 'TotRmsAbvGrd', 'Functional', 'Fireplaces', 'FireplaceQu', 'GarageType', 'GarageYrBlt', 'GarageFinish', 'GarageCars', 'GarageArea', 'GarageQual', 'GarageCond', 'PavedDrive', 'WoodDeckSF', 'OpenPorchSF', 'EnclosedPorch', '3SsnPorch', 'ScreenPorch', 'PoolArea','PoolQC', 'Fence', 'MiscFeature', 'MiscVal', 'MoSold', 'YrSold', 'SaleType', 'SaleCondition', 'SalePrice'.</a:t>
            </a:r>
            <a:endParaRPr lang="en-in" cap="none">
              <a:solidFill>
                <a:schemeClr val="bg1"/>
              </a:solidFill>
              <a:latin typeface="Times New Roman" pitchFamily="1" charset="0"/>
              <a:ea typeface="Century Gothic" pitchFamily="2" charset="0"/>
              <a:cs typeface="Times New Roman" pitchFamily="1" charset="0"/>
            </a:endParaRPr>
          </a:p>
        </p:txBody>
      </p:sp>
      <p:sp>
        <p:nvSpPr>
          <p:cNvPr id="4"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X19f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JUEAAF8CAABNRgAAGAcAABAAAAAmAAAACAAAAP//////////"/>
              </a:ext>
            </a:extLst>
          </p:cNvSpPr>
          <p:nvPr/>
        </p:nvSpPr>
        <p:spPr>
          <a:xfrm>
            <a:off x="10589895" y="385445"/>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C004-4AD2-8C36-9C61-BC638E2F6AE9}" type="slidenum">
              <a:rPr lang="ru-ru" sz="2800" kern="1" cap="none"/>
              <a:t>6</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j4+P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MAADgEAADOPQAA1gwAABAAAAAmAAAACAAAAAEAAAAAAAAA"/>
              </a:ext>
            </a:extLst>
          </p:cNvSpPr>
          <p:nvPr>
            <p:ph type="title"/>
          </p:nvPr>
        </p:nvSpPr>
        <p:spPr>
          <a:xfrm>
            <a:off x="645160" y="685800"/>
            <a:ext cx="9401810" cy="1400810"/>
          </a:xfrm>
        </p:spPr>
        <p:txBody>
          <a:bodyPr/>
          <a:lstStyle/>
          <a:p>
            <a:pPr>
              <a:defRPr lang="en-us"/>
            </a:pPr>
            <a:r>
              <a:rPr lang="en-us" cap="none">
                <a:latin typeface="Times New Roman" pitchFamily="1" charset="0"/>
                <a:ea typeface="Century Gothic" pitchFamily="2" charset="0"/>
                <a:cs typeface="Times New Roman" pitchFamily="1" charset="0"/>
              </a:rPr>
              <a:t>Target Variable </a:t>
            </a:r>
            <a:endParaRPr lang="en-in" cap="none">
              <a:latin typeface="Times New Roman" pitchFamily="1" charset="0"/>
              <a:ea typeface="Century Gothic" pitchFamily="2" charset="0"/>
              <a:cs typeface="Times New Roman" pitchFamily="1" charset="0"/>
            </a:endParaRPr>
          </a:p>
        </p:txBody>
      </p:sp>
      <p:sp>
        <p:nvSpPr>
          <p:cNvPr id="3" name="Content Placeholder 2"/>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QYAAKEMAADOPQAAcCYAABAAAAAmAAAACAAAAAAAAAAAAAAA"/>
              </a:ext>
            </a:extLst>
          </p:cNvSpPr>
          <p:nvPr>
            <p:ph type="body" idx="1"/>
          </p:nvPr>
        </p:nvSpPr>
        <p:spPr/>
        <p:txBody>
          <a:bodyPr/>
          <a:lstStyle/>
          <a:p>
            <a:pPr algn="just">
              <a:defRPr lang="en-us"/>
            </a:pPr>
            <a:r>
              <a:rPr lang="en-us" cap="none">
                <a:latin typeface="Times New Roman" pitchFamily="1" charset="0"/>
                <a:ea typeface="Century Gothic" pitchFamily="2" charset="0"/>
                <a:cs typeface="Times New Roman" pitchFamily="1" charset="0"/>
              </a:rPr>
              <a:t>Sale Price : It’s continuous type of data, so the model approach is  carried out for Regression analysis.</a:t>
            </a:r>
            <a:endParaRPr lang="en-us" cap="none">
              <a:latin typeface="Times New Roman" pitchFamily="1" charset="0"/>
              <a:ea typeface="Century Gothic" pitchFamily="2" charset="0"/>
              <a:cs typeface="Times New Roman" pitchFamily="1" charset="0"/>
            </a:endParaRPr>
          </a:p>
          <a:p>
            <a:pPr marL="0" indent="0" algn="just">
              <a:buNone/>
              <a:defRPr lang="en-us"/>
            </a:pPr>
            <a:r>
              <a:rPr lang="en-us" b="1" cap="none">
                <a:solidFill>
                  <a:srgbClr val="FFFF00"/>
                </a:solidFill>
                <a:latin typeface="Times New Roman" pitchFamily="1" charset="0"/>
                <a:ea typeface="Century Gothic" pitchFamily="2" charset="0"/>
                <a:cs typeface="Times New Roman" pitchFamily="1" charset="0"/>
              </a:rPr>
              <a:t>Regression:</a:t>
            </a:r>
            <a:endParaRPr lang="en-us" b="1" cap="none">
              <a:solidFill>
                <a:srgbClr val="FFFF00"/>
              </a:solidFill>
              <a:latin typeface="Times New Roman" pitchFamily="1" charset="0"/>
              <a:ea typeface="Century Gothic" pitchFamily="2" charset="0"/>
              <a:cs typeface="Times New Roman" pitchFamily="1" charset="0"/>
            </a:endParaRPr>
          </a:p>
          <a:p>
            <a:pPr marL="0" indent="0" algn="just">
              <a:buNone/>
              <a:defRPr lang="en-us"/>
            </a:pPr>
            <a:r>
              <a:rPr lang="en-us" cap="none">
                <a:solidFill>
                  <a:srgbClr val="202124"/>
                </a:solidFill>
                <a:latin typeface="Times New Roman" pitchFamily="1" charset="0"/>
                <a:ea typeface="Century Gothic" pitchFamily="2" charset="0"/>
                <a:cs typeface="Times New Roman" pitchFamily="1" charset="0"/>
              </a:rPr>
              <a:t>It’s an analysis is used when you want to predict a continuous dependent variable from a number of independent variables.</a:t>
            </a:r>
            <a:endParaRPr lang="en-us" cap="none">
              <a:solidFill>
                <a:srgbClr val="202124"/>
              </a:solidFill>
              <a:latin typeface="Times New Roman" pitchFamily="1" charset="0"/>
              <a:ea typeface="Century Gothic" pitchFamily="2" charset="0"/>
              <a:cs typeface="Times New Roman" pitchFamily="1" charset="0"/>
            </a:endParaRPr>
          </a:p>
          <a:p>
            <a:pPr marL="0" indent="0" algn="just">
              <a:buNone/>
              <a:defRPr lang="en-us"/>
            </a:pPr>
            <a:r>
              <a:rPr lang="en-us" cap="none">
                <a:solidFill>
                  <a:srgbClr val="202124"/>
                </a:solidFill>
                <a:latin typeface="Times New Roman" pitchFamily="1" charset="0"/>
                <a:ea typeface="Century Gothic" pitchFamily="2" charset="0"/>
                <a:cs typeface="Times New Roman" pitchFamily="1" charset="0"/>
              </a:rPr>
              <a:t>Independent variables with more than two levels can also be used in regression analysis.</a:t>
            </a:r>
            <a:endParaRPr lang="en-in" cap="none">
              <a:latin typeface="Times New Roman" pitchFamily="1" charset="0"/>
              <a:ea typeface="Century Gothic" pitchFamily="2" charset="0"/>
              <a:cs typeface="Times New Roman" pitchFamily="1" charset="0"/>
            </a:endParaRPr>
          </a:p>
        </p:txBody>
      </p:sp>
      <p:sp>
        <p:nvSpPr>
          <p:cNvPr id="4"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JUEAAFgCAABNRgAAEQcAABAAAAAmAAAACAAAAP//////////"/>
              </a:ext>
            </a:extLst>
          </p:cNvSpPr>
          <p:nvPr/>
        </p:nvSpPr>
        <p:spPr>
          <a:xfrm>
            <a:off x="10589895" y="38100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F1D5-9BD2-8C07-9C61-6D52BF2F6A38}" type="slidenum">
              <a:rPr lang="ru-ru" sz="2800" kern="1" cap="none"/>
              <a:t>7</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xQoAANgJAACiPQAAfw8AABAAAAAmAAAACAAAAAEAAAAAAAAA"/>
              </a:ext>
            </a:extLst>
          </p:cNvSpPr>
          <p:nvPr>
            <p:ph type="title"/>
          </p:nvPr>
        </p:nvSpPr>
        <p:spPr>
          <a:xfrm>
            <a:off x="1750695" y="1600200"/>
            <a:ext cx="8268335" cy="918845"/>
          </a:xfrm>
        </p:spPr>
        <p:txBody>
          <a:bodyPr/>
          <a:lstStyle/>
          <a:p>
            <a:pPr>
              <a:defRPr lang="en-us"/>
            </a:pPr>
            <a:r>
              <a:rPr lang="en-us" sz="3200" cap="none">
                <a:latin typeface="Times New Roman" pitchFamily="1" charset="0"/>
                <a:ea typeface="Century Gothic" pitchFamily="2" charset="0"/>
                <a:cs typeface="Times New Roman" pitchFamily="1" charset="0"/>
              </a:rPr>
              <a:t>Target Variable (Sale Price Distribution)</a:t>
            </a:r>
            <a:endParaRPr lang="en-in" sz="3200" cap="none">
              <a:latin typeface="Times New Roman" pitchFamily="1" charset="0"/>
              <a:ea typeface="Century Gothic" pitchFamily="2" charset="0"/>
              <a:cs typeface="Times New Roman" pitchFamily="1" charset="0"/>
            </a:endParaRPr>
          </a:p>
        </p:txBody>
      </p:sp>
      <p:pic>
        <p:nvPicPr>
          <p:cNvPr id="3" name="Content Placeholder 4"/>
          <p:cNvPicPr>
            <a:picLocks noGrp="1" noChangeArrowheads="1" noChangeAspect="1"/>
            <a:extLst>
              <a:ext uri="smNativeData">
                <pr:smNativeData xmlns:pr="smNativeData" xmlns="smNativeData" val="SMDATA_17_XvDLYxMAAAAlAAAAEQAAAC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C5sec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MUKAACIDgAAVD4AAM4oAAAQAAAAJgAAAAgAAAABgQAAAAAAAA=="/>
              </a:ext>
            </a:extLst>
          </p:cNvPicPr>
          <p:nvPr>
            <p:ph type="pic" idx="1"/>
          </p:nvPr>
        </p:nvPicPr>
        <p:blipFill>
          <a:blip r:embed="rId2"/>
          <a:stretch>
            <a:fillRect/>
          </a:stretch>
        </p:blipFill>
        <p:spPr>
          <a:xfrm>
            <a:off x="1750695" y="2362200"/>
            <a:ext cx="8381365" cy="4271010"/>
          </a:xfrm>
          <a:prstGeom prst="rect">
            <a:avLst/>
          </a:prstGeom>
        </p:spPr>
      </p:pic>
      <p:sp>
        <p:nvSpPr>
          <p:cNvPr id="4" name="TextBox 5"/>
          <p:cNvSpPr>
            <a:extLst>
              <a:ext uri="smNativeData">
                <pr:smNativeData xmlns:pr="smNativeData" xmlns="smNativeData" val="SMDATA_15_XvDLYxMAAAAlAAAAZAAAAE0AAAAAkAAAAEgAAACQAAAASAAAAAAAAAAAAAAAAAAAAAEAAABQAAAAAAAAAAAA4D8AAAAAAADgPwAAAAAAAOA/AAAAAAAA4D8AAAAAAADgPwAAAAAAAOA/AAAAAAAA4D8AAAAAAADgPwAAAAAAAOA/AAAAAAAA4D8CAAAAjAAAAAAAAAAAAAAAsBUT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f39/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BUTBQAAAAEAAAAAAAAAAAAAAAAAAAAAAAAAAAAAAAAAAAAAAAAAAAAAAAB/f38AHlFVA8zMzADAwP8Af39/AAAAAAAAAAAAAAAAAAAAAAAAAAAAIQAAABgAAAAUAAAANQQAAGMCAACzKQAAgAcAABAgAAAmAAAACAAAAP//////////"/>
              </a:ext>
            </a:extLst>
          </p:cNvSpPr>
          <p:nvPr/>
        </p:nvSpPr>
        <p:spPr>
          <a:xfrm>
            <a:off x="683895" y="387985"/>
            <a:ext cx="6094730" cy="831215"/>
          </a:xfrm>
          <a:prstGeom prst="rect">
            <a:avLst/>
          </a:prstGeom>
          <a:noFill/>
          <a:ln>
            <a:noFill/>
          </a:ln>
          <a:effectLst/>
        </p:spPr>
        <p:txBody>
          <a:bodyPr vert="horz" wrap="square" lIns="91440" tIns="45720" rIns="91440" bIns="45720" numCol="1" spcCol="215900" anchor="t"/>
          <a:lstStyle/>
          <a:p>
            <a:pPr>
              <a:defRPr lang="en-us"/>
            </a:pPr>
            <a:r>
              <a:rPr lang="en-us" sz="4800" cap="none">
                <a:solidFill>
                  <a:srgbClr val="FFFF00"/>
                </a:solidFill>
                <a:latin typeface="Times New Roman" pitchFamily="1" charset="0"/>
                <a:ea typeface="Century Gothic" pitchFamily="2" charset="0"/>
                <a:cs typeface="Times New Roman" pitchFamily="1" charset="0"/>
              </a:rPr>
              <a:t>Visualization</a:t>
            </a:r>
            <a:endParaRPr lang="en-in" sz="4800" cap="none">
              <a:solidFill>
                <a:srgbClr val="FFFF00"/>
              </a:solidFill>
            </a:endParaRPr>
          </a:p>
        </p:txBody>
      </p:sp>
      <p:sp>
        <p:nvSpPr>
          <p:cNvPr id="5"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JUEAAOABAABNRgAAmQYAABAAAAAmAAAACAAAAP//////////"/>
              </a:ext>
            </a:extLst>
          </p:cNvSpPr>
          <p:nvPr/>
        </p:nvSpPr>
        <p:spPr>
          <a:xfrm>
            <a:off x="10589895" y="304800"/>
            <a:ext cx="838200"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A2D4-9AD2-8C54-9C61-6C01EC2F6A39}" type="slidenum">
              <a:rPr lang="ru-ru" sz="2800" kern="1" cap="none"/>
              <a:t>8</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Pz8/P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MAAMkCAADQPQAAZwsAABAAAAAmAAAACAAAAAAgAAAAAAAA"/>
              </a:ext>
            </a:extLst>
          </p:cNvSpPr>
          <p:nvPr>
            <p:ph type="title"/>
          </p:nvPr>
        </p:nvSpPr>
        <p:spPr/>
        <p:txBody>
          <a:bodyPr vert="horz" wrap="square" lIns="91440" tIns="45720" rIns="91440" bIns="45720" numCol="1" spcCol="215900" anchor="t">
            <a:prstTxWarp prst="textNoShape">
              <a:avLst/>
            </a:prstTxWarp>
          </a:bodyPr>
          <a:lstStyle/>
          <a:p>
            <a:pPr>
              <a:defRPr lang="en-us"/>
            </a:pPr>
            <a:r>
              <a:rPr lang="en-us" sz="3995" cap="none">
                <a:latin typeface="Times New Roman" pitchFamily="1" charset="0"/>
                <a:ea typeface="Century Gothic" pitchFamily="2" charset="0"/>
                <a:cs typeface="Times New Roman" pitchFamily="1" charset="0"/>
              </a:rPr>
              <a:t>Cat plot Distribution for Overall Qualification vs Sale Price(Target Variable)</a:t>
            </a:r>
            <a:endParaRPr lang="en-in" sz="3995" cap="none">
              <a:latin typeface="Times New Roman" pitchFamily="1" charset="0"/>
              <a:ea typeface="Century Gothic" pitchFamily="2" charset="0"/>
              <a:cs typeface="Times New Roman" pitchFamily="1" charset="0"/>
            </a:endParaRPr>
          </a:p>
        </p:txBody>
      </p:sp>
      <p:pic>
        <p:nvPicPr>
          <p:cNvPr id="3" name="Content Placeholder 4"/>
          <p:cNvPicPr>
            <a:picLocks noGrp="1" noChangeArrowheads="1" noChangeAspect="1"/>
            <a:extLst>
              <a:ext uri="smNativeData">
                <pr:smNativeData xmlns:pr="smNativeData" xmlns="smNativeData" val="SMDATA_17_XvDLYxMAAAAlAAAAEQAAAC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AcAAAA4AAAAAAAAAAAAAAAAAAAA////AAAAAAAAAAAAAAAAAAAAAAAAAAAAAAAAAAAAAABkAAAAZAAAAAAAAAAjAAAABAAAAGQAAAAXAAAAFAAAAAAAAAAAAAAA/38AAP9/AAAAAAAACQAAAAQAAACyAGUB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AAAAAPMzMwAwMD/AH9/fwAAAAAAAAAAAAAAAAD///8AAAAAACEAAAAYAAAAFAAAAG8IAADHDQAA1UMAAPAnAAAQAAAAJgAAAAgAAAABgQAAAAAAAA=="/>
              </a:ext>
            </a:extLst>
          </p:cNvPicPr>
          <p:nvPr>
            <p:ph type="pic" idx="1"/>
          </p:nvPr>
        </p:nvPicPr>
        <p:blipFill>
          <a:blip r:embed="rId2"/>
          <a:stretch>
            <a:fillRect/>
          </a:stretch>
        </p:blipFill>
        <p:spPr>
          <a:xfrm>
            <a:off x="1370965" y="2239645"/>
            <a:ext cx="9655810" cy="4252595"/>
          </a:xfrm>
          <a:prstGeom prst="rect">
            <a:avLst/>
          </a:prstGeom>
        </p:spPr>
      </p:pic>
      <p:sp>
        <p:nvSpPr>
          <p:cNvPr id="4" name="Slide Number Placeholder 1"/>
          <p:cNvSpPr>
            <a:extLst>
              <a:ext uri="smNativeData">
                <pr:smNativeData xmlns:pr="smNativeData" xmlns="smNativeData" val="SMDATA_15_XvDLYx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eUVU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HlFVA8zMzADAwP8Af39/AAAAAAAAAAAAAAAAAAAAAAAAAAAAIQAAABgAAAAUAAAAQkEAAAUCAABpRgAAvgYAABAAAAAmAAAACAAAAP//////////"/>
              </a:ext>
            </a:extLst>
          </p:cNvSpPr>
          <p:nvPr/>
        </p:nvSpPr>
        <p:spPr>
          <a:xfrm>
            <a:off x="10608310" y="328295"/>
            <a:ext cx="837565" cy="767715"/>
          </a:xfrm>
          <a:prstGeom prst="rect">
            <a:avLst/>
          </a:prstGeom>
          <a:noFill/>
          <a:ln>
            <a:noFill/>
          </a:ln>
          <a:effectLst/>
        </p:spPr>
        <p:txBody>
          <a:bodyPr vert="horz" wrap="square" lIns="91440" tIns="45720" rIns="91440" bIns="45720" numCol="1" spcCol="215900" anchor="t"/>
          <a:lstStyle>
            <a:lvl1pPr marL="0" algn="l" defTabSz="914400">
              <a:tabLst/>
              <a:defRPr lang="en-us" sz="1100" b="0" i="0" kern="400000" cap="none">
                <a:solidFill>
                  <a:srgbClr val="FFFFFF"/>
                </a:solidFill>
                <a:latin typeface="Century Gothic" pitchFamily="2" charset="0"/>
                <a:ea typeface="Century Gothic" pitchFamily="2" charset="0"/>
                <a:cs typeface="Century Gothic" pitchFamily="2" charset="0"/>
              </a:defRPr>
            </a:lvl1pPr>
            <a:lvl2pPr marL="457200" algn="l" defTabSz="914400">
              <a:tabLst/>
              <a:defRPr lang="en-us" sz="1800" kern="1" cap="none">
                <a:solidFill>
                  <a:schemeClr val="tx1"/>
                </a:solidFill>
                <a:latin typeface="Century Gothic" pitchFamily="2" charset="0"/>
                <a:ea typeface="Century Gothic" pitchFamily="2" charset="0"/>
                <a:cs typeface="Century Gothic" pitchFamily="2" charset="0"/>
              </a:defRPr>
            </a:lvl2pPr>
            <a:lvl3pPr marL="914400" algn="l" defTabSz="914400">
              <a:tabLst/>
              <a:defRPr lang="en-us" sz="1800" kern="1" cap="none">
                <a:solidFill>
                  <a:schemeClr val="tx1"/>
                </a:solidFill>
                <a:latin typeface="Century Gothic" pitchFamily="2" charset="0"/>
                <a:ea typeface="Century Gothic" pitchFamily="2" charset="0"/>
                <a:cs typeface="Century Gothic" pitchFamily="2" charset="0"/>
              </a:defRPr>
            </a:lvl3pPr>
            <a:lvl4pPr marL="1371600" algn="l" defTabSz="914400">
              <a:tabLst/>
              <a:defRPr lang="en-us" sz="1800" kern="1" cap="none">
                <a:solidFill>
                  <a:schemeClr val="tx1"/>
                </a:solidFill>
                <a:latin typeface="Century Gothic" pitchFamily="2" charset="0"/>
                <a:ea typeface="Century Gothic" pitchFamily="2" charset="0"/>
                <a:cs typeface="Century Gothic" pitchFamily="2" charset="0"/>
              </a:defRPr>
            </a:lvl4pPr>
            <a:lvl5pPr marL="1828800" algn="l" defTabSz="914400">
              <a:tabLst/>
              <a:defRPr lang="en-us" sz="1800" kern="1" cap="none">
                <a:solidFill>
                  <a:schemeClr val="tx1"/>
                </a:solidFill>
                <a:latin typeface="Century Gothic" pitchFamily="2" charset="0"/>
                <a:ea typeface="Century Gothic" pitchFamily="2" charset="0"/>
                <a:cs typeface="Century Gothic" pitchFamily="2" charset="0"/>
              </a:defRPr>
            </a:lvl5pPr>
            <a:lvl6pPr marL="2286000" algn="l" defTabSz="914400">
              <a:tabLst/>
              <a:defRPr lang="en-us" sz="1800" kern="1" cap="none">
                <a:solidFill>
                  <a:schemeClr val="tx1"/>
                </a:solidFill>
                <a:latin typeface="Century Gothic" pitchFamily="2" charset="0"/>
                <a:ea typeface="Century Gothic" pitchFamily="2" charset="0"/>
                <a:cs typeface="Century Gothic" pitchFamily="2" charset="0"/>
              </a:defRPr>
            </a:lvl6pPr>
            <a:lvl7pPr marL="2743200" algn="l" defTabSz="914400">
              <a:tabLst/>
              <a:defRPr lang="en-us" sz="1800" kern="1" cap="none">
                <a:solidFill>
                  <a:schemeClr val="tx1"/>
                </a:solidFill>
                <a:latin typeface="Century Gothic" pitchFamily="2" charset="0"/>
                <a:ea typeface="Century Gothic" pitchFamily="2" charset="0"/>
                <a:cs typeface="Century Gothic" pitchFamily="2" charset="0"/>
              </a:defRPr>
            </a:lvl7pPr>
            <a:lvl8pPr marL="3200400" algn="l" defTabSz="914400">
              <a:tabLst/>
              <a:defRPr lang="en-us" sz="1800" kern="1" cap="none">
                <a:solidFill>
                  <a:schemeClr val="tx1"/>
                </a:solidFill>
                <a:latin typeface="Century Gothic" pitchFamily="2" charset="0"/>
                <a:ea typeface="Century Gothic" pitchFamily="2" charset="0"/>
                <a:cs typeface="Century Gothic" pitchFamily="2" charset="0"/>
              </a:defRPr>
            </a:lvl8pPr>
            <a:lvl9pPr marL="3657600" algn="l" defTabSz="914400">
              <a:tabLst/>
              <a:defRPr lang="en-us" sz="1800" kern="1" cap="none">
                <a:solidFill>
                  <a:schemeClr val="tx1"/>
                </a:solidFill>
                <a:latin typeface="Century Gothic" pitchFamily="2" charset="0"/>
                <a:ea typeface="Century Gothic" pitchFamily="2" charset="0"/>
                <a:cs typeface="Century Gothic" pitchFamily="2" charset="0"/>
              </a:defRPr>
            </a:lvl9pPr>
          </a:lstStyle>
          <a:p>
            <a:pPr>
              <a:defRPr lang="en-us"/>
            </a:pPr>
            <a:fld id="{3FD9E0AE-E0D2-8C16-9C61-1643AE2F6A43}" type="slidenum">
              <a:rPr lang="ru-ru" sz="2800" kern="1" cap="none"/>
              <a:t>9</a:t>
            </a:fld>
            <a:endParaRPr lang="ru-ru" sz="2800" kern="1" cap="none"/>
          </a:p>
        </p:txBody>
      </p:sp>
    </p:spTree>
  </p:cSld>
  <p:clrMapOvr>
    <a:masterClrMapping/>
  </p:clrMapOvr>
  <p:transition spd="fast" p14:dur="700">
    <p:fade/>
    <p:extLst>
      <p:ext uri="smNativeData">
        <pr:smNativeData xmlns:pr="smNativeData" xmlns="smNativeData" val="XvDLYwAAAAC8AgAAAAAAAAYAAAAAAAAAAAAAAAAAAAAAAAAAAQAAAAAAAAAAAAAAAAAAAAAAAAAAAAAA"/>
      </p:ext>
    </p:extLst>
  </p:transition>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FF"/>
      </a:dk1>
      <a:lt1>
        <a:srgbClr val="000000"/>
      </a:lt1>
      <a:dk2>
        <a:srgbClr val="EBEBEB"/>
      </a:dk2>
      <a:lt2>
        <a:srgbClr val="1E5155"/>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000000"/>
        </a:lt1>
        <a:dk2>
          <a:srgbClr val="EBEBEB"/>
        </a:dk2>
        <a:lt2>
          <a:srgbClr val="1E5155"/>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SURAJ SONI</dc:creator>
  <cp:keywords/>
  <dc:description/>
  <cp:lastModifiedBy>Rishabh Singh</cp:lastModifiedBy>
  <cp:revision>0</cp:revision>
  <dcterms:created xsi:type="dcterms:W3CDTF">2021-09-16T06:05:54Z</dcterms:created>
  <dcterms:modified xsi:type="dcterms:W3CDTF">2023-01-21T14:02:06Z</dcterms:modified>
</cp:coreProperties>
</file>