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>
        <p:scale>
          <a:sx n="66" d="100"/>
          <a:sy n="66" d="100"/>
        </p:scale>
        <p:origin x="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734263" y="2740929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903597" y="2736486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072931" y="2740930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8809823" y="2737967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404473" y="4920987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734263" y="951021"/>
            <a:ext cx="2169334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Models/Parameters</a:t>
            </a:r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5240513" y="3281973"/>
            <a:ext cx="832418" cy="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7409847" y="3283454"/>
            <a:ext cx="1399976" cy="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4" idx="3"/>
            <a:endCxn id="5" idx="1"/>
          </p:cNvCxnSpPr>
          <p:nvPr/>
        </p:nvCxnSpPr>
        <p:spPr>
          <a:xfrm flipV="1">
            <a:off x="3071179" y="3281973"/>
            <a:ext cx="832418" cy="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cxnSpLocks/>
            <a:stCxn id="9" idx="3"/>
            <a:endCxn id="5" idx="0"/>
          </p:cNvCxnSpPr>
          <p:nvPr/>
        </p:nvCxnSpPr>
        <p:spPr>
          <a:xfrm>
            <a:off x="3903597" y="1496508"/>
            <a:ext cx="668458" cy="1239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9" idx="3"/>
            <a:endCxn id="7" idx="0"/>
          </p:cNvCxnSpPr>
          <p:nvPr/>
        </p:nvCxnSpPr>
        <p:spPr>
          <a:xfrm>
            <a:off x="3903597" y="1496508"/>
            <a:ext cx="5574684" cy="1241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  <a:stCxn id="9" idx="3"/>
            <a:endCxn id="6" idx="0"/>
          </p:cNvCxnSpPr>
          <p:nvPr/>
        </p:nvCxnSpPr>
        <p:spPr>
          <a:xfrm>
            <a:off x="3903597" y="1496508"/>
            <a:ext cx="2837792" cy="1244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cxnSpLocks/>
            <a:stCxn id="4" idx="2"/>
            <a:endCxn id="7" idx="2"/>
          </p:cNvCxnSpPr>
          <p:nvPr/>
        </p:nvCxnSpPr>
        <p:spPr>
          <a:xfrm rot="5400000" flipH="1" flipV="1">
            <a:off x="5939020" y="292641"/>
            <a:ext cx="2962" cy="7075560"/>
          </a:xfrm>
          <a:prstGeom prst="bentConnector3">
            <a:avLst>
              <a:gd name="adj1" fmla="val -294339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5" idx="2"/>
            <a:endCxn id="7" idx="2"/>
          </p:cNvCxnSpPr>
          <p:nvPr/>
        </p:nvCxnSpPr>
        <p:spPr>
          <a:xfrm rot="16200000" flipH="1">
            <a:off x="7024428" y="1375086"/>
            <a:ext cx="1481" cy="4906226"/>
          </a:xfrm>
          <a:prstGeom prst="bentConnector3">
            <a:avLst>
              <a:gd name="adj1" fmla="val 155355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4142" y="2674748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</a:t>
            </a:r>
          </a:p>
          <a:p>
            <a:r>
              <a:rPr lang="en-US" dirty="0"/>
              <a:t> Data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30020" y="4405699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68850" y="4077389"/>
            <a:ext cx="11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State, map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82934" y="4405699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78232" y="2721449"/>
            <a:ext cx="13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Nominal,</a:t>
            </a:r>
          </a:p>
          <a:p>
            <a:r>
              <a:rPr lang="en-US" dirty="0"/>
              <a:t>Path/Control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83899" y="2724967"/>
            <a:ext cx="72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State,</a:t>
            </a:r>
          </a:p>
          <a:p>
            <a:r>
              <a:rPr lang="en-US" dirty="0"/>
              <a:t>Map</a:t>
            </a:r>
          </a:p>
        </p:txBody>
      </p:sp>
      <p:cxnSp>
        <p:nvCxnSpPr>
          <p:cNvPr id="69" name="Straight Arrow Connector 68"/>
          <p:cNvCxnSpPr>
            <a:cxnSpLocks/>
            <a:endCxn id="8" idx="3"/>
          </p:cNvCxnSpPr>
          <p:nvPr/>
        </p:nvCxnSpPr>
        <p:spPr>
          <a:xfrm flipH="1">
            <a:off x="6741389" y="5451969"/>
            <a:ext cx="4736283" cy="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41389" y="5097142"/>
            <a:ext cx="459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State, Map, Sensor Data, Models, Nominal Path</a:t>
            </a:r>
          </a:p>
        </p:txBody>
      </p:sp>
    </p:spTree>
    <p:extLst>
      <p:ext uri="{BB962C8B-B14F-4D97-AF65-F5344CB8AC3E}">
        <p14:creationId xmlns:p14="http://schemas.microsoft.com/office/powerpoint/2010/main" val="163863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Ivanov</dc:creator>
  <cp:lastModifiedBy>Raghava Kumar</cp:lastModifiedBy>
  <cp:revision>3</cp:revision>
  <dcterms:created xsi:type="dcterms:W3CDTF">2017-02-09T16:38:09Z</dcterms:created>
  <dcterms:modified xsi:type="dcterms:W3CDTF">2017-02-09T17:19:02Z</dcterms:modified>
</cp:coreProperties>
</file>