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0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1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B5F3-42BE-4218-92AE-7B87EE8CA21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04F7-468B-4813-83C0-2AEE4E18E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11855" y="2750554"/>
            <a:ext cx="1336916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2681189" y="2750557"/>
            <a:ext cx="1336916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Estimation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4850523" y="2750555"/>
            <a:ext cx="1336916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Planner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7587415" y="2747592"/>
            <a:ext cx="1336916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4182065" y="4930612"/>
            <a:ext cx="1336916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Visualizer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11855" y="960646"/>
            <a:ext cx="1336916" cy="1090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Models/Parameters</a:t>
            </a:r>
          </a:p>
        </p:txBody>
      </p: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 flipV="1">
            <a:off x="4018105" y="3296042"/>
            <a:ext cx="8324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 flipV="1">
            <a:off x="6187439" y="3293079"/>
            <a:ext cx="1399976" cy="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4" idx="3"/>
            <a:endCxn id="5" idx="1"/>
          </p:cNvCxnSpPr>
          <p:nvPr/>
        </p:nvCxnSpPr>
        <p:spPr>
          <a:xfrm>
            <a:off x="1848771" y="3296041"/>
            <a:ext cx="83241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cxnSpLocks/>
            <a:stCxn id="9" idx="3"/>
            <a:endCxn id="5" idx="0"/>
          </p:cNvCxnSpPr>
          <p:nvPr/>
        </p:nvCxnSpPr>
        <p:spPr>
          <a:xfrm>
            <a:off x="1848771" y="1506133"/>
            <a:ext cx="1500876" cy="1244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9" idx="3"/>
            <a:endCxn id="7" idx="0"/>
          </p:cNvCxnSpPr>
          <p:nvPr/>
        </p:nvCxnSpPr>
        <p:spPr>
          <a:xfrm>
            <a:off x="1848771" y="1506133"/>
            <a:ext cx="6407102" cy="1241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  <a:stCxn id="9" idx="3"/>
            <a:endCxn id="6" idx="0"/>
          </p:cNvCxnSpPr>
          <p:nvPr/>
        </p:nvCxnSpPr>
        <p:spPr>
          <a:xfrm>
            <a:off x="1848771" y="1506133"/>
            <a:ext cx="3670210" cy="1244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cxnSpLocks/>
            <a:stCxn id="4" idx="2"/>
            <a:endCxn id="7" idx="2"/>
          </p:cNvCxnSpPr>
          <p:nvPr/>
        </p:nvCxnSpPr>
        <p:spPr>
          <a:xfrm rot="5400000" flipH="1" flipV="1">
            <a:off x="4716612" y="302266"/>
            <a:ext cx="2962" cy="7075560"/>
          </a:xfrm>
          <a:prstGeom prst="bentConnector3">
            <a:avLst>
              <a:gd name="adj1" fmla="val -294339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stCxn id="5" idx="2"/>
            <a:endCxn id="7" idx="2"/>
          </p:cNvCxnSpPr>
          <p:nvPr/>
        </p:nvCxnSpPr>
        <p:spPr>
          <a:xfrm rot="5400000" flipH="1" flipV="1">
            <a:off x="5801277" y="1386935"/>
            <a:ext cx="2965" cy="4906226"/>
          </a:xfrm>
          <a:prstGeom prst="bentConnector3">
            <a:avLst>
              <a:gd name="adj1" fmla="val -77099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61734" y="2684373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</a:t>
            </a:r>
          </a:p>
          <a:p>
            <a:r>
              <a:rPr lang="en-US" dirty="0"/>
              <a:t> Data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07612" y="4415324"/>
            <a:ext cx="13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46442" y="4087014"/>
            <a:ext cx="11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State, map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60526" y="4415324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55824" y="2731074"/>
            <a:ext cx="138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Nominal,</a:t>
            </a:r>
          </a:p>
          <a:p>
            <a:r>
              <a:rPr lang="en-US" dirty="0"/>
              <a:t>Path/Control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1491" y="2734592"/>
            <a:ext cx="72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State,</a:t>
            </a:r>
          </a:p>
          <a:p>
            <a:r>
              <a:rPr lang="en-US" dirty="0"/>
              <a:t>Map</a:t>
            </a:r>
          </a:p>
        </p:txBody>
      </p:sp>
      <p:cxnSp>
        <p:nvCxnSpPr>
          <p:cNvPr id="69" name="Straight Arrow Connector 68"/>
          <p:cNvCxnSpPr>
            <a:cxnSpLocks/>
            <a:endCxn id="8" idx="3"/>
          </p:cNvCxnSpPr>
          <p:nvPr/>
        </p:nvCxnSpPr>
        <p:spPr>
          <a:xfrm flipH="1">
            <a:off x="5518981" y="5461594"/>
            <a:ext cx="4736283" cy="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18981" y="5106767"/>
            <a:ext cx="459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State, Map, Sensor Data, Models, Nominal Path</a:t>
            </a:r>
          </a:p>
        </p:txBody>
      </p:sp>
    </p:spTree>
    <p:extLst>
      <p:ext uri="{BB962C8B-B14F-4D97-AF65-F5344CB8AC3E}">
        <p14:creationId xmlns:p14="http://schemas.microsoft.com/office/powerpoint/2010/main" val="163863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Ivanov</dc:creator>
  <cp:lastModifiedBy>Alex Ivanov</cp:lastModifiedBy>
  <cp:revision>2</cp:revision>
  <dcterms:created xsi:type="dcterms:W3CDTF">2017-02-09T16:38:09Z</dcterms:created>
  <dcterms:modified xsi:type="dcterms:W3CDTF">2017-02-09T17:01:46Z</dcterms:modified>
</cp:coreProperties>
</file>