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59DC8-BF48-4146-ABEF-43F97BB7FC0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47BD2-851B-4E4C-9435-E91BA816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47BD2-851B-4E4C-9435-E91BA816E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1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39B6-3A0F-4CB3-85E2-8FC8F04A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5A001-7425-4EB9-8607-74C2273E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553-6286-4F35-B5F1-EFB3DB2D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EB6-0B47-4BE6-AEA2-C5A2415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B1D3-5633-4949-BC11-298F395F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9550-D791-4E1E-98EA-07F0830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D452-188F-4FD0-8608-5F4F88B1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DC8C0-04E6-4F50-9F4D-B1E6DC60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16D7-92BE-4545-8A1A-78B124AF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8ACE-6E0C-4798-983B-7B912A0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130A-D8DF-4C5B-AF17-2147478B5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A4C8-20C3-49E0-A82C-9D58A00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1E64-945B-4A03-99C5-5023CC77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D1BA-6AE8-42AC-952D-B6FCA983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8775-09B8-4FCA-8F44-5EFC0944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C7D-5285-4AB8-924D-D42E1E06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335-EA4C-4248-AF2E-C0CDCE79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50DB-C849-4F6A-B91C-50158554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9739-D6F9-4D72-9F47-FC7998E3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FF8D-A051-4544-94A5-DB306421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E0-4B93-4B7E-A474-5EFE6FEF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4EC-8D9E-4CCB-9848-74F82C56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05E7-7F5E-42DB-A894-5B49C55C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D0D8-8507-46DE-A720-8BC9A4B5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67F2-D03C-4E06-A8A8-7B3066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B85B-0A96-4518-BF68-0009AF7D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91A2-5E95-4CF8-A9A5-A6CBD0C2F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E742-3B3F-40AE-8B72-6862C7EB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5517-B6F6-47FA-8C2D-96F212CC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D0DF-1239-46A7-822E-44C6A833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DEFFC-07C2-412D-8F30-37CC9C2C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44D8-D2C1-4D49-B98F-0E8A917B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2787-AEE1-4FA9-B673-63BE7121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D9FDA-640A-42E1-A2AE-C1512CE4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DDB15-B738-4163-83DB-A93BEDAF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8989-C9F9-4F1A-B7BB-D8BA74786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3CC7F-8032-4EE5-86A4-C92D31C2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E5C0D-0545-4D21-A5EE-18021E9E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180FD-A49A-450F-8F9F-93C8E864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1CD-962C-4499-A257-C285B30B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D01B-C338-4F68-923E-F067A2FF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17656-5D93-496E-A8FB-7305422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6010-123A-4FDF-A49E-93CCC23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E678C-C003-423C-9E2E-DB2A0CEB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27D3-8763-4FE6-8EB3-00DE9751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EF449-8B1A-42C4-8BB3-19366056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061A-1518-4957-95D9-5DECF2AE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B1A4-EED9-4823-8CBD-0DA667FE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E3FB9-9302-4C22-911C-7D7DE75EB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08DA-CA8F-4E09-A93A-8C9DEF08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C721-733E-440E-BC65-C563A7DA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0DC3-F298-47A7-A766-4A056B35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363-0688-4F04-AAEF-EE9E1684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A1AFD-1D43-4D9A-9AD7-D112E120F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E46FA-A9D0-4402-B227-84E7ACA4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AA42-9CF5-4B37-ACB2-23BE751B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AC35-4FBA-463F-9488-98C40E5B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E265-1FA9-44E8-9DAF-720AE7E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9B4C8-FD82-4D69-AA02-6EFF7F4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C7C-357C-4459-A641-A92AD3F7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A236-A77B-45EF-9B0E-D9F5535C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55E3-89FF-437A-BBC8-C3A489D9B4A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00FF-59B0-4663-8785-81A6438E6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85D6-F9F4-473D-8ABC-78C2B21E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6A4E-706C-4DA2-BF60-BC13983A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wkerpacific.com/images/com_hikashop/upload/thumbnails/675x900fsO/dsc_8668.jpg">
            <a:extLst>
              <a:ext uri="{FF2B5EF4-FFF2-40B4-BE49-F238E27FC236}">
                <a16:creationId xmlns:a16="http://schemas.microsoft.com/office/drawing/2014/main" id="{8FCE9FBF-A582-4CDC-A442-6814960F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F10C0-1F74-4A93-83CB-29EA1E619901}"/>
              </a:ext>
            </a:extLst>
          </p:cNvPr>
          <p:cNvSpPr txBox="1"/>
          <p:nvPr/>
        </p:nvSpPr>
        <p:spPr>
          <a:xfrm>
            <a:off x="2731187" y="792051"/>
            <a:ext cx="22318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Atmosphere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Temperature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Pressure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Density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63D51-A414-4A5B-82C9-9616E4D8BD4B}"/>
              </a:ext>
            </a:extLst>
          </p:cNvPr>
          <p:cNvSpPr txBox="1"/>
          <p:nvPr/>
        </p:nvSpPr>
        <p:spPr>
          <a:xfrm>
            <a:off x="5379719" y="4261322"/>
            <a:ext cx="226100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Aircraft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Parts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Parameters (chord, span)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Force (Lift, Drag, Weight, Thrust)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4CD35-2D9B-4720-9205-903F43EBDA3C}"/>
              </a:ext>
            </a:extLst>
          </p:cNvPr>
          <p:cNvSpPr txBox="1"/>
          <p:nvPr/>
        </p:nvSpPr>
        <p:spPr>
          <a:xfrm>
            <a:off x="2206280" y="2319678"/>
            <a:ext cx="23246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Air dynamics</a:t>
            </a:r>
          </a:p>
          <a:p>
            <a:r>
              <a:rPr lang="en-US" sz="1200" dirty="0"/>
              <a:t>Bernoulli’s equation</a:t>
            </a:r>
          </a:p>
          <a:p>
            <a:r>
              <a:rPr lang="en-US" sz="1200" dirty="0">
                <a:effectLst/>
              </a:rPr>
              <a:t>Continuity Equation</a:t>
            </a:r>
          </a:p>
          <a:p>
            <a:r>
              <a:rPr lang="en-US" sz="1200" dirty="0"/>
              <a:t>Euler’s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6D9F6-97F4-4EA6-AE4C-D32BFA99BE32}"/>
              </a:ext>
            </a:extLst>
          </p:cNvPr>
          <p:cNvSpPr txBox="1"/>
          <p:nvPr/>
        </p:nvSpPr>
        <p:spPr>
          <a:xfrm>
            <a:off x="3368618" y="3968935"/>
            <a:ext cx="169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Propeller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1A776-5B60-4B20-ACE8-D89AD1821DC5}"/>
              </a:ext>
            </a:extLst>
          </p:cNvPr>
          <p:cNvSpPr txBox="1"/>
          <p:nvPr/>
        </p:nvSpPr>
        <p:spPr>
          <a:xfrm>
            <a:off x="6096000" y="1617327"/>
            <a:ext cx="2536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Measurement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Atmosphere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2801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Sun</dc:creator>
  <cp:lastModifiedBy>Yufeng Sun</cp:lastModifiedBy>
  <cp:revision>2</cp:revision>
  <dcterms:created xsi:type="dcterms:W3CDTF">2019-02-28T21:01:52Z</dcterms:created>
  <dcterms:modified xsi:type="dcterms:W3CDTF">2019-02-28T21:22:18Z</dcterms:modified>
</cp:coreProperties>
</file>