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9"/>
    <p:restoredTop sz="94582"/>
  </p:normalViewPr>
  <p:slideViewPr>
    <p:cSldViewPr snapToGrid="0" snapToObjects="1">
      <p:cViewPr varScale="1">
        <p:scale>
          <a:sx n="61" d="100"/>
          <a:sy n="61" d="100"/>
        </p:scale>
        <p:origin x="24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7DDE-6A5E-4A4E-B907-6FD6A0293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FEF00-7BEA-244C-BD80-F334F411D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3C9C5-4236-454D-BDFD-4E12E4EF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539A-97E8-274E-AF1B-ECC562BEE96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54414-4D8E-D14D-8249-9C50E588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95C65-5235-CB42-A5E7-9C571C93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1BF8-FA25-D34E-BEC6-67A1BF2B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615E-E28D-3D46-91F7-806D170F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E48AF-0B24-2A43-8C83-300589CB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EAE5-D1F7-8548-9E8F-50457763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539A-97E8-274E-AF1B-ECC562BEE96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E908E-8FD2-8F4F-827D-66A9AC54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A9994-C41F-7642-B8D8-B6E0BDEA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1BF8-FA25-D34E-BEC6-67A1BF2B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23928-5405-8C4E-A004-67A2C5AC2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FEEE6-DBA8-9A4D-A777-7271F3865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42680-60E2-C547-B600-A4B13221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539A-97E8-274E-AF1B-ECC562BEE96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A2C0-7B21-1247-B153-E088C030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B2A0C-E450-4B4A-BFEB-34098C29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1BF8-FA25-D34E-BEC6-67A1BF2B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DFA0-CDB2-A044-B62C-14F3805D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24C99-EAC9-4348-8770-1362E76F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7D02D-A7C1-A843-BB8F-56511D47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539A-97E8-274E-AF1B-ECC562BEE96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D8F3B-957F-284B-BC41-399B3E3C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3361-4BC5-F14B-B1FE-11E15C9B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1BF8-FA25-D34E-BEC6-67A1BF2B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1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342C-A7C1-4B46-9024-5F4B7AC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F013A-00E8-6146-ADAF-76466D10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9112E-A33C-3649-B35B-C6198B70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539A-97E8-274E-AF1B-ECC562BEE96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8D3C0-2C65-674D-936D-53CD9885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B162D-CA4E-E64E-A9AE-6E3EE37B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1BF8-FA25-D34E-BEC6-67A1BF2B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B4C0-2D08-DE44-B641-F533D986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84DB-2E65-2743-A92F-DD261FF3D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53367-6581-524C-B865-DC4CBE47A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737F0-4E1B-1D4D-AF49-F376D0B1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539A-97E8-274E-AF1B-ECC562BEE96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0F7F9-B472-5A4F-B597-6350AAC6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C0DE1-4BE3-314D-B165-DD53AA78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1BF8-FA25-D34E-BEC6-67A1BF2B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4DD3-B4C0-064C-9FD1-F85307DB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B4DFA-3B24-ED4B-A191-396564906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F4709-418E-C34B-84B0-BDC178EE4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C9DA3-4018-384C-B9C1-51A332969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8C2C5-5F25-2948-ABC1-1A6041397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CE46E-1EE3-0C44-BFBA-F5DC2F25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539A-97E8-274E-AF1B-ECC562BEE96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37802-82E9-6148-8202-C2BDAD90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C66CA-4809-0645-A5AB-9EA97629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1BF8-FA25-D34E-BEC6-67A1BF2B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1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045F-F826-ED45-9DEB-973CBFDC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B4D16-5366-374F-AACA-8AB9AB08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539A-97E8-274E-AF1B-ECC562BEE96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E66F7-4E3D-0A46-9CCA-B0E2261E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BFCE3-9A54-F94A-9189-E8629FD3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1BF8-FA25-D34E-BEC6-67A1BF2B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6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F19CF-86C8-F44B-941B-FC32F4FC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539A-97E8-274E-AF1B-ECC562BEE96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940E1-E118-8847-8A4D-02B92F8A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4CBF3-4F6D-294A-A215-584AAF4B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1BF8-FA25-D34E-BEC6-67A1BF2B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2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D4AF-E55B-0E4F-807E-5C9CBF680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73FAC-95C7-714D-9BCF-ECE097C83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60385-7C8D-C542-9F41-18C9570CC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D16C6-D689-E843-B5C8-3905CD4B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539A-97E8-274E-AF1B-ECC562BEE96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F2717-006E-2B49-B71D-18ABAC18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5DBAD-FCF1-A442-BAE5-931C0A73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1BF8-FA25-D34E-BEC6-67A1BF2B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0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7A6C-8BC0-B94C-9E65-E8C02F5C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F7293-76DA-8B49-9F1A-61D50A503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96435-259F-3F4F-8333-52E3FA3D9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C21ED-B6D0-D24A-BE3A-2CDC30B7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539A-97E8-274E-AF1B-ECC562BEE96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E3423-BC77-4E45-907A-6CC34AFB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D86BE-CE4E-B743-8F4A-F21FD766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1BF8-FA25-D34E-BEC6-67A1BF2B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D09D9-E9FF-F043-8943-F1A8651AC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BC3AC-BCCE-134D-A1D0-3E6E9BF9B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1FE79-77FA-B44C-B2B8-D17B29546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E539A-97E8-274E-AF1B-ECC562BEE96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C31CB-4685-AE49-B041-7309B480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7A861-8F50-F64D-B4F2-988E113E3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71BF8-FA25-D34E-BEC6-67A1BF2B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1CBE3F-4418-594E-A5AE-440EE9E9B9C9}"/>
              </a:ext>
            </a:extLst>
          </p:cNvPr>
          <p:cNvCxnSpPr/>
          <p:nvPr/>
        </p:nvCxnSpPr>
        <p:spPr>
          <a:xfrm>
            <a:off x="3064933" y="1830981"/>
            <a:ext cx="67733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0AEB4F-167D-A945-B159-CD02859D80C4}"/>
              </a:ext>
            </a:extLst>
          </p:cNvPr>
          <p:cNvCxnSpPr>
            <a:cxnSpLocks/>
          </p:cNvCxnSpPr>
          <p:nvPr/>
        </p:nvCxnSpPr>
        <p:spPr>
          <a:xfrm>
            <a:off x="6512929" y="1830980"/>
            <a:ext cx="9074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97280E78-BB28-6941-9607-FDDC2909F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47" y="525843"/>
            <a:ext cx="2487437" cy="261027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010CD8E-2AD3-8444-80EF-AFE9AC399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76" y="355657"/>
            <a:ext cx="2443526" cy="268473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A87E678-AF16-B84A-AF16-106B36685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154" y="336174"/>
            <a:ext cx="2480888" cy="27236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F3F321-2C2A-BF45-A6CB-EE770D83F2E8}"/>
              </a:ext>
            </a:extLst>
          </p:cNvPr>
          <p:cNvSpPr txBox="1"/>
          <p:nvPr/>
        </p:nvSpPr>
        <p:spPr>
          <a:xfrm>
            <a:off x="4611466" y="5739794"/>
            <a:ext cx="1438984" cy="367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CB818B-05E0-9E49-A04C-B4571C212ADF}"/>
              </a:ext>
            </a:extLst>
          </p:cNvPr>
          <p:cNvSpPr txBox="1"/>
          <p:nvPr/>
        </p:nvSpPr>
        <p:spPr>
          <a:xfrm>
            <a:off x="7602847" y="5678089"/>
            <a:ext cx="2588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Image Reconstructed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01D0C1-000D-4546-BC95-F95E9FB0E89E}"/>
              </a:ext>
            </a:extLst>
          </p:cNvPr>
          <p:cNvSpPr txBox="1"/>
          <p:nvPr/>
        </p:nvSpPr>
        <p:spPr>
          <a:xfrm>
            <a:off x="692346" y="5719930"/>
            <a:ext cx="207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Image Original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57AC6E-42EB-5747-9A62-2A0192AF57CD}"/>
              </a:ext>
            </a:extLst>
          </p:cNvPr>
          <p:cNvCxnSpPr/>
          <p:nvPr/>
        </p:nvCxnSpPr>
        <p:spPr>
          <a:xfrm>
            <a:off x="3153629" y="4369119"/>
            <a:ext cx="67733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2DF79F-7CAB-BB43-803A-C845E77295CA}"/>
              </a:ext>
            </a:extLst>
          </p:cNvPr>
          <p:cNvCxnSpPr>
            <a:cxnSpLocks/>
          </p:cNvCxnSpPr>
          <p:nvPr/>
        </p:nvCxnSpPr>
        <p:spPr>
          <a:xfrm>
            <a:off x="6512929" y="4369119"/>
            <a:ext cx="8890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62D9440-429D-354A-8CF8-DFD275FD4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8959" y="3181274"/>
            <a:ext cx="2303886" cy="23705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16A2AC-B6DA-1845-8C0D-81A3D2DBA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844" y="3163649"/>
            <a:ext cx="2403847" cy="25654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AAC8517-CCD8-584A-8161-3B7AF45DF4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7811" y="3091651"/>
            <a:ext cx="2657876" cy="269940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BBCAFEB-F013-6E4E-8C2A-B573A2EF32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6309" y="-2220537"/>
            <a:ext cx="2336800" cy="252493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9E14E36-D3BE-8742-8EB6-B2FA5B7D94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176" y="-2220537"/>
            <a:ext cx="2398183" cy="254869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17656DF-9349-4347-8D57-4DA3FA53A3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9510" y="-2328738"/>
            <a:ext cx="2458277" cy="2633133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AA1462-AE83-6345-A5DD-F91301939DDF}"/>
              </a:ext>
            </a:extLst>
          </p:cNvPr>
          <p:cNvCxnSpPr/>
          <p:nvPr/>
        </p:nvCxnSpPr>
        <p:spPr>
          <a:xfrm>
            <a:off x="2932741" y="-981836"/>
            <a:ext cx="67733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76ACA6-6C41-2F4B-A3C2-40D24BF6D392}"/>
              </a:ext>
            </a:extLst>
          </p:cNvPr>
          <p:cNvCxnSpPr>
            <a:cxnSpLocks/>
          </p:cNvCxnSpPr>
          <p:nvPr/>
        </p:nvCxnSpPr>
        <p:spPr>
          <a:xfrm>
            <a:off x="6547442" y="-969954"/>
            <a:ext cx="79932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93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03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79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2018-12-13T15:59:19Z</dcterms:created>
  <dcterms:modified xsi:type="dcterms:W3CDTF">2018-12-13T19:35:31Z</dcterms:modified>
</cp:coreProperties>
</file>