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545"/>
  </p:normalViewPr>
  <p:slideViewPr>
    <p:cSldViewPr snapToGrid="0" snapToObjects="1">
      <p:cViewPr varScale="1">
        <p:scale>
          <a:sx n="79" d="100"/>
          <a:sy n="79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90FC9-EEF9-994E-9C66-ECA62BC73AB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1F15-225E-9841-A9E6-291BBFDE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51F15-225E-9841-A9E6-291BBFDE7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20CA-D411-5E42-9ED0-50CE07DD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AF96-CDE8-584C-9982-1E0835DB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C1EA-C63F-D943-ACBF-9F5D7DA9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136A-27FB-D941-BA9A-7A18759B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65A0-69EC-0B4D-9E0A-AA237060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D62F-9256-8D49-9BFF-E259FA90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53313-FE91-3F46-9D96-798CF847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CDF0-16A6-2F45-9632-B0FCF0A4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E24D0-4550-714B-86B5-FA0CDCC8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CE92-A2D6-BE43-BD02-84278087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F2D8B-FAAB-8E45-A3F1-A5D3E5393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B5877-AB0D-4E40-B960-BE68DCA4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663A-5401-2543-AD03-824369BB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1E57-AEAA-F240-896A-94CF1220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B566-1EB9-6241-A872-6E79F86B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91B5-2A59-5045-97FE-93BCB08E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2BAC-0F13-8343-B052-66B2266D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6607-654B-AF47-B3CD-DDD127F7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ACC1-B3F3-0640-AE17-08C2B09C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225C-E4E4-264F-9DA8-EF307177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6647-8C10-084D-A5BD-E909BFC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4A8D9-D3D9-9A40-BCFB-8049A033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BD4D-4214-3247-9ED7-EB54E557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C7E7-233D-BA45-9E74-103646F1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F1A2-B88F-F746-94B6-C07B7405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F7A9-A02D-2247-B30F-15DF3A6D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AE47-C492-E941-A937-047F368CA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0350-CE6F-9744-8DA7-D0FCC4CB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444F-91D3-A442-8444-414B32BF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DBCF0-1ED6-7341-9211-50AE18C7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22670-1860-0441-AE66-EE2B5B8B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5B1-9D43-844F-9FE8-000D87F9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21366-5707-4A44-832A-58074C2A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B362F-7267-6747-9AE3-42244A1AD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75721-F47E-2C4C-9804-D67E1BC0F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E0AAE-EF38-8944-BF6F-0E1D367EF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F64A9-A2AE-DB42-AD50-C90C0D3E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53A4C-F4CA-D34D-838C-55A1D9AE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B4C88-7C32-7745-9E8B-F92447A1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2B2B-0475-4D46-ADF6-BE9F4FB0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CCA04-A6A4-314A-9721-BDA95C0D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3B2F7-61A0-CC46-B595-14F77484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18754-B179-9640-BC24-3D7556BA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254F1-619D-8B4E-81D2-31A51353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754A3-C528-CB46-81D2-D360EA95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04C1B-59FC-9246-9926-21928246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14CA-7B2E-C44F-A829-FA6F5551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5FC7-398B-A24E-9FB9-03675CD6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6748B-3F19-FE41-9C6E-F0D622710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32BF-3E2B-924A-82FE-028A8052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543C3-6750-FC45-A9E4-04E57390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C848-A083-9846-918A-C5D10D09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262D-B4A3-1B42-A580-7C11EE4D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B0200-8E85-6343-8762-FDE7D6613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01A71-646B-2840-A811-4BB94CE2A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601B-E0CA-AD42-BED7-614E205C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BFA0A-19C7-8648-86F3-B1764A1E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8E943-B1CB-5644-BB54-9829C814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317F1-19A8-ED48-A0D5-5C9D95AD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9993-A4BB-FD4F-9939-6A18112F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D2D5-B291-0C4E-9DD0-6DCDB815F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0AE0-B063-8F47-BE72-756E2BE7E04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6603-2A98-F140-A3C7-9F40BB7E3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F51F-80EB-084E-B50B-9A8C6DE2C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2D5F-5A3C-CB40-8150-D797198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1A0AC8-748C-FA42-8959-4EC015E1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3148772"/>
            <a:ext cx="3162300" cy="326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E1583-58BD-CA46-A71E-6BDC39737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50" y="0"/>
            <a:ext cx="3263900" cy="328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42F12-8A54-8D44-B557-B950CD38A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21" y="3189081"/>
            <a:ext cx="3136900" cy="323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2064B-5BE8-4045-AAE3-434E1295D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37" y="107950"/>
            <a:ext cx="3136900" cy="330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51F845-0F97-AD4D-B50A-9345D1775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602" y="3289300"/>
            <a:ext cx="3162300" cy="3225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2F34E8-DA9F-CE42-9E8D-0E4F778102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950" y="25400"/>
            <a:ext cx="3098800" cy="3263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2F9B3C-C4C3-4944-8CF8-430CF3C5E1D7}"/>
              </a:ext>
            </a:extLst>
          </p:cNvPr>
          <p:cNvSpPr txBox="1"/>
          <p:nvPr/>
        </p:nvSpPr>
        <p:spPr>
          <a:xfrm>
            <a:off x="2067339" y="6438349"/>
            <a:ext cx="1152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Pair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19186-2D66-1A4B-9D2C-111855CFA960}"/>
              </a:ext>
            </a:extLst>
          </p:cNvPr>
          <p:cNvSpPr txBox="1"/>
          <p:nvPr/>
        </p:nvSpPr>
        <p:spPr>
          <a:xfrm>
            <a:off x="5710652" y="6412672"/>
            <a:ext cx="1584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Pair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20CC4D-1F9E-AD4A-93D1-4F6A410870AC}"/>
              </a:ext>
            </a:extLst>
          </p:cNvPr>
          <p:cNvSpPr txBox="1"/>
          <p:nvPr/>
        </p:nvSpPr>
        <p:spPr>
          <a:xfrm>
            <a:off x="8971722" y="6444422"/>
            <a:ext cx="130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Pair 3</a:t>
            </a:r>
          </a:p>
        </p:txBody>
      </p:sp>
    </p:spTree>
    <p:extLst>
      <p:ext uri="{BB962C8B-B14F-4D97-AF65-F5344CB8AC3E}">
        <p14:creationId xmlns:p14="http://schemas.microsoft.com/office/powerpoint/2010/main" val="50575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2018-12-13T19:54:45Z</dcterms:created>
  <dcterms:modified xsi:type="dcterms:W3CDTF">2018-12-13T20:05:15Z</dcterms:modified>
</cp:coreProperties>
</file>