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24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9AF8-0B7C-43B8-BAEF-7F81D972D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EF0A2-623A-4B0A-9FE1-DF23258AE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483E1-3F32-47ED-AED0-43A9D917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88EC-89C0-4C43-B788-C39C8328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D38CC-FD3B-4810-B826-63FC3276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3152-4587-41CC-887C-2CD47824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F14DC-5205-44DB-8506-AC25D11C3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05321-404C-4C06-8C72-924DE9D3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A112-6176-4AC2-B634-DE5BE73B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34021-5046-4393-B931-A313F42B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7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E73D3-9573-4C0D-A181-CAB3F1A5B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35FB2-2067-42E4-BA77-7985B4C28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0445B-963A-473B-8517-CC1C9546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95486-B95C-4D86-A560-7EFAECBC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AC30-E510-42F0-9600-E808F303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4773-0CF8-46FD-B7C7-012CD881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B070-13F1-4D40-88FC-5A70E0A2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1421-7894-43A4-BD24-B99DC99B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43E18-77EA-485A-A44C-FF85D0C3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F913-30E6-4DE1-B601-7803B86D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CB1E-0093-494A-B400-FF537B44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4D48-1414-4211-9540-7507AEF1E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EAC8F-8B90-4A38-85FD-51560BF9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FE1B-1238-4638-8BB0-AE847B49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AD190-264D-4203-99C3-1FB1F4D1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4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FB99-15B1-4912-89B0-42A42A3D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39BE3-C48A-4288-AE14-AC94B85EA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B3E0-C3BA-4A0C-A798-95ED0732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B266D-F76D-4BF4-9EB9-835BF865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21902-C97E-428C-AE02-74680F16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0D8B-0578-46E1-84F9-643AC156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E57B-9864-467A-AA8F-D509D66F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10C92-797C-4D41-9FB3-106BE2F8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FA25-40FF-4AAC-AFAF-1B7313A9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E936C-09F1-4957-8841-4C8C3B7AF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10C52-8111-4D36-BD86-9BC6B3687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6B2FF-2D37-4643-AFEE-2739BE84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E0799-CEF7-4B21-90A8-F07A481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5B15E-2AD8-4C76-92EA-93B255E4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7C70-29BA-4BBD-A5E5-51C95BA7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B093E-F866-4F7D-80E5-9570C9D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953EA-6926-4067-9C7A-7D20B240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25D5C-5C26-4769-AC0C-C91653F7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030A7-8A3C-41FD-B733-274C62F3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72342-1550-46BF-B1EE-5E51F671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C4DB7-1787-4B9C-9528-EB517746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7800-4784-43B8-8D37-653E60AB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865E-51D9-4500-8F2A-D27C401D6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2AFFA-9FFB-4313-A63B-F27185298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314A2-2708-4186-9428-38D90F13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937A0-BC21-4163-AFC1-E367B033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6CA43-1C16-4005-8206-7EAC921A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6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329A-1AD5-456D-8F8E-4990E0CC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9850B-0E87-410A-B6F1-80F48464C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4368E-7820-436E-9D7E-8BB54142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6AE98-0B86-471B-AF1D-9E291CB8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D20A3-843E-4044-9396-3D09F816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1AD86-1D33-46EF-8B32-3C926393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9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D6FEA-E9C7-4ADD-B597-EE19D4E3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DFEAF-C0E4-4D11-8897-00ED35ED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6ACA-B915-4657-8D47-87FA90085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78F3-8105-4E3E-BF78-88CCB761E84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5E7A-A7B0-4310-9B29-1C95620F4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4B73-3A37-4542-8FD3-04A19BC5C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2AA8F9-B587-468B-B464-3ADDA529610B}"/>
              </a:ext>
            </a:extLst>
          </p:cNvPr>
          <p:cNvGrpSpPr/>
          <p:nvPr/>
        </p:nvGrpSpPr>
        <p:grpSpPr>
          <a:xfrm>
            <a:off x="608330" y="0"/>
            <a:ext cx="9363710" cy="6858000"/>
            <a:chOff x="608330" y="0"/>
            <a:chExt cx="936371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CE7AAA-8F1B-46AD-963A-58E9E5393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040" y="1935480"/>
              <a:ext cx="2286000" cy="2540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C6CFD1-73C3-4414-B998-BECEE2D28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30" y="0"/>
              <a:ext cx="51435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CE065-2E46-4B6D-AC33-29B6BA6D83E4}"/>
                </a:ext>
              </a:extLst>
            </p:cNvPr>
            <p:cNvSpPr/>
            <p:nvPr/>
          </p:nvSpPr>
          <p:spPr>
            <a:xfrm>
              <a:off x="1137920" y="1300480"/>
              <a:ext cx="3820160" cy="429768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0887BD-F5C6-4E50-9FD8-0EB504BAF960}"/>
                </a:ext>
              </a:extLst>
            </p:cNvPr>
            <p:cNvCxnSpPr/>
            <p:nvPr/>
          </p:nvCxnSpPr>
          <p:spPr>
            <a:xfrm>
              <a:off x="4958080" y="1300480"/>
              <a:ext cx="2727960" cy="635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289A29-E271-49F1-862B-4A88756DE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8080" y="4475480"/>
              <a:ext cx="2727960" cy="10820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691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FBF4A0C-A94A-44BD-8C4F-17C6F6595533}"/>
              </a:ext>
            </a:extLst>
          </p:cNvPr>
          <p:cNvGrpSpPr/>
          <p:nvPr/>
        </p:nvGrpSpPr>
        <p:grpSpPr>
          <a:xfrm>
            <a:off x="-149000" y="43544"/>
            <a:ext cx="17617769" cy="9481880"/>
            <a:chOff x="-149000" y="43544"/>
            <a:chExt cx="17617769" cy="9481880"/>
          </a:xfrm>
        </p:grpSpPr>
        <p:pic>
          <p:nvPicPr>
            <p:cNvPr id="1025" name="Picture 1">
              <a:extLst>
                <a:ext uri="{FF2B5EF4-FFF2-40B4-BE49-F238E27FC236}">
                  <a16:creationId xmlns:a16="http://schemas.microsoft.com/office/drawing/2014/main" id="{44EA29E5-DC96-45B7-88C1-3D64957A8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71" y="359229"/>
              <a:ext cx="2790825" cy="339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4FBE868-7335-469E-9302-7D953CFB8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2210" y="359229"/>
              <a:ext cx="2790825" cy="339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EB377A-6CCB-4986-A2DE-A74551FCBF55}"/>
                </a:ext>
              </a:extLst>
            </p:cNvPr>
            <p:cNvSpPr txBox="1"/>
            <p:nvPr/>
          </p:nvSpPr>
          <p:spPr>
            <a:xfrm>
              <a:off x="1175658" y="3696482"/>
              <a:ext cx="155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Reference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ED409-7D47-4CF1-A94C-55589672CE77}"/>
                </a:ext>
              </a:extLst>
            </p:cNvPr>
            <p:cNvSpPr txBox="1"/>
            <p:nvPr/>
          </p:nvSpPr>
          <p:spPr>
            <a:xfrm>
              <a:off x="4113440" y="3696482"/>
              <a:ext cx="155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Image</a:t>
              </a:r>
            </a:p>
          </p:txBody>
        </p:sp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C6D04DBC-F9D0-4152-B336-8D44FA0A08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151" y="359229"/>
              <a:ext cx="2790825" cy="339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08F73EC-BE9E-4F07-8D1A-BFEA695AD5EC}"/>
                </a:ext>
              </a:extLst>
            </p:cNvPr>
            <p:cNvCxnSpPr>
              <a:cxnSpLocks/>
              <a:endCxn id="1027" idx="1"/>
            </p:cNvCxnSpPr>
            <p:nvPr/>
          </p:nvCxnSpPr>
          <p:spPr>
            <a:xfrm>
              <a:off x="6048373" y="2054679"/>
              <a:ext cx="162877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2CC70E-D4E3-48D6-932D-B14FE8699B1A}"/>
                </a:ext>
              </a:extLst>
            </p:cNvPr>
            <p:cNvSpPr txBox="1"/>
            <p:nvPr/>
          </p:nvSpPr>
          <p:spPr>
            <a:xfrm>
              <a:off x="5900739" y="1500681"/>
              <a:ext cx="198664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Feature-based</a:t>
              </a:r>
            </a:p>
            <a:p>
              <a:endParaRPr lang="en-US" sz="2200" b="1" dirty="0"/>
            </a:p>
            <a:p>
              <a:r>
                <a:rPr lang="en-US" sz="2200" b="1" dirty="0"/>
                <a:t>Transform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F10B98-B74B-4E1F-B416-E5D5DBBAA3F8}"/>
                </a:ext>
              </a:extLst>
            </p:cNvPr>
            <p:cNvCxnSpPr>
              <a:cxnSpLocks/>
            </p:cNvCxnSpPr>
            <p:nvPr/>
          </p:nvCxnSpPr>
          <p:spPr>
            <a:xfrm>
              <a:off x="10821220" y="2054679"/>
              <a:ext cx="162877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C18468-05C5-443B-AD3C-C0C72434CE9F}"/>
                </a:ext>
              </a:extLst>
            </p:cNvPr>
            <p:cNvSpPr txBox="1"/>
            <p:nvPr/>
          </p:nvSpPr>
          <p:spPr>
            <a:xfrm>
              <a:off x="10673586" y="1500681"/>
              <a:ext cx="198664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Automatic</a:t>
              </a:r>
            </a:p>
            <a:p>
              <a:endParaRPr lang="en-US" sz="2200" b="1" dirty="0"/>
            </a:p>
            <a:p>
              <a:r>
                <a:rPr lang="en-US" sz="2200" b="1" dirty="0"/>
                <a:t>Cropping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05F443B-2117-43A8-8803-DA621AACC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9998" y="391328"/>
              <a:ext cx="2505075" cy="339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F97DF0-220B-4D74-9BDD-196E076980B6}"/>
                </a:ext>
              </a:extLst>
            </p:cNvPr>
            <p:cNvSpPr txBox="1"/>
            <p:nvPr/>
          </p:nvSpPr>
          <p:spPr>
            <a:xfrm>
              <a:off x="13224139" y="3750129"/>
              <a:ext cx="155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Reference</a:t>
              </a:r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A6329678-BD9E-493D-8828-005528F86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3694" y="359229"/>
              <a:ext cx="2505075" cy="339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5D37B3-31D4-4C02-9267-8DCD9E23AEED}"/>
                </a:ext>
              </a:extLst>
            </p:cNvPr>
            <p:cNvSpPr txBox="1"/>
            <p:nvPr/>
          </p:nvSpPr>
          <p:spPr>
            <a:xfrm>
              <a:off x="15917555" y="3750129"/>
              <a:ext cx="155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Image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9D678C-B8FD-4962-8816-E9605C3E2C55}"/>
                </a:ext>
              </a:extLst>
            </p:cNvPr>
            <p:cNvSpPr txBox="1"/>
            <p:nvPr/>
          </p:nvSpPr>
          <p:spPr>
            <a:xfrm>
              <a:off x="-149000" y="43544"/>
              <a:ext cx="1551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88D1B4-B609-4047-88E2-929312766CB6}"/>
                </a:ext>
              </a:extLst>
            </p:cNvPr>
            <p:cNvSpPr txBox="1"/>
            <p:nvPr/>
          </p:nvSpPr>
          <p:spPr>
            <a:xfrm>
              <a:off x="-141745" y="3994952"/>
              <a:ext cx="1551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408FC8-67E3-470C-B6C6-FBAF2A55D575}"/>
                </a:ext>
              </a:extLst>
            </p:cNvPr>
            <p:cNvSpPr txBox="1"/>
            <p:nvPr/>
          </p:nvSpPr>
          <p:spPr>
            <a:xfrm>
              <a:off x="7916085" y="4032070"/>
              <a:ext cx="1551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c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B76FCE-824D-457B-9CC9-9956CCADE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440" y="4310637"/>
              <a:ext cx="6504890" cy="3613828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95229D8-432D-41E2-A148-F8073DE4D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1935" y="4248853"/>
              <a:ext cx="2331651" cy="2500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AACA93-BF8F-43C3-BB11-E5A1A5B7CB63}"/>
                </a:ext>
              </a:extLst>
            </p:cNvPr>
            <p:cNvSpPr txBox="1"/>
            <p:nvPr/>
          </p:nvSpPr>
          <p:spPr>
            <a:xfrm>
              <a:off x="9040037" y="6655378"/>
              <a:ext cx="155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Reference</a:t>
              </a:r>
            </a:p>
          </p:txBody>
        </p:sp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6C36C461-8740-47BE-8FF7-F110B5632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8978" y="4229395"/>
              <a:ext cx="2331652" cy="2500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FE0BB6-CD91-4252-86FE-3102D66C39E1}"/>
                </a:ext>
              </a:extLst>
            </p:cNvPr>
            <p:cNvSpPr txBox="1"/>
            <p:nvPr/>
          </p:nvSpPr>
          <p:spPr>
            <a:xfrm>
              <a:off x="11754865" y="6655378"/>
              <a:ext cx="155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Shifted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695271A-6008-4BA4-9031-EB3E8126A459}"/>
                </a:ext>
              </a:extLst>
            </p:cNvPr>
            <p:cNvCxnSpPr>
              <a:cxnSpLocks/>
            </p:cNvCxnSpPr>
            <p:nvPr/>
          </p:nvCxnSpPr>
          <p:spPr>
            <a:xfrm>
              <a:off x="13371773" y="5360648"/>
              <a:ext cx="162877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96B08A-B07B-43D1-81CE-11B1BFE492A3}"/>
                </a:ext>
              </a:extLst>
            </p:cNvPr>
            <p:cNvSpPr txBox="1"/>
            <p:nvPr/>
          </p:nvSpPr>
          <p:spPr>
            <a:xfrm>
              <a:off x="13224139" y="4806650"/>
              <a:ext cx="198664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Feature-based</a:t>
              </a:r>
            </a:p>
            <a:p>
              <a:endParaRPr lang="en-US" sz="2200" b="1" dirty="0"/>
            </a:p>
            <a:p>
              <a:r>
                <a:rPr lang="en-US" sz="2200" b="1" dirty="0"/>
                <a:t>Transform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7BA29DC-3099-4B40-AB16-7A8BC7CB8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1777" y="4229395"/>
              <a:ext cx="2367936" cy="253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A787FF-EAFE-4479-9414-FB73F3E61457}"/>
                </a:ext>
              </a:extLst>
            </p:cNvPr>
            <p:cNvSpPr txBox="1"/>
            <p:nvPr/>
          </p:nvSpPr>
          <p:spPr>
            <a:xfrm>
              <a:off x="8015515" y="6966350"/>
              <a:ext cx="1551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d</a:t>
              </a:r>
            </a:p>
          </p:txBody>
        </p:sp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19B24258-C5D5-4D9F-BD80-5786CB128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8716" y="6878959"/>
              <a:ext cx="2331652" cy="2500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2B1CA0F1-8CCE-42A4-9374-BACC12EF20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819" y="7024710"/>
              <a:ext cx="2331651" cy="2500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E0DE94B-9E23-465D-B51C-963EA599AA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3345" y="8032260"/>
              <a:ext cx="3046401" cy="27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C3E780B-ACED-4D54-966E-952423DA924D}"/>
                </a:ext>
              </a:extLst>
            </p:cNvPr>
            <p:cNvSpPr txBox="1"/>
            <p:nvPr/>
          </p:nvSpPr>
          <p:spPr>
            <a:xfrm>
              <a:off x="11259084" y="7478262"/>
              <a:ext cx="23316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White Background</a:t>
              </a:r>
            </a:p>
            <a:p>
              <a:endParaRPr lang="en-US" sz="2200" b="1" dirty="0"/>
            </a:p>
            <a:p>
              <a:pPr algn="ctr"/>
              <a:r>
                <a:rPr lang="en-US" sz="2200" b="1" dirty="0"/>
                <a:t>Masking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B3459-14A0-4734-9BD1-80458EAC8298}"/>
                </a:ext>
              </a:extLst>
            </p:cNvPr>
            <p:cNvSpPr txBox="1"/>
            <p:nvPr/>
          </p:nvSpPr>
          <p:spPr>
            <a:xfrm>
              <a:off x="2436461" y="8275067"/>
              <a:ext cx="41447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Mapped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97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Sun</dc:creator>
  <cp:lastModifiedBy>Eric Sun</cp:lastModifiedBy>
  <cp:revision>3</cp:revision>
  <dcterms:created xsi:type="dcterms:W3CDTF">2018-11-30T20:52:40Z</dcterms:created>
  <dcterms:modified xsi:type="dcterms:W3CDTF">2018-12-08T00:37:33Z</dcterms:modified>
</cp:coreProperties>
</file>