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>
      <p:cViewPr varScale="1">
        <p:scale>
          <a:sx n="76" d="100"/>
          <a:sy n="76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9AF8-0B7C-43B8-BAEF-7F81D972D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EF0A2-623A-4B0A-9FE1-DF23258AE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483E1-3F32-47ED-AED0-43A9D917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78F3-8105-4E3E-BF78-88CCB761E84E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788EC-89C0-4C43-B788-C39C8328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D38CC-FD3B-4810-B826-63FC3276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2C9-327B-4ACE-9EC3-9045FFBB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8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3152-4587-41CC-887C-2CD478246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F14DC-5205-44DB-8506-AC25D11C3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05321-404C-4C06-8C72-924DE9D3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78F3-8105-4E3E-BF78-88CCB761E84E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4A112-6176-4AC2-B634-DE5BE73B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34021-5046-4393-B931-A313F42B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2C9-327B-4ACE-9EC3-9045FFBB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7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E73D3-9573-4C0D-A181-CAB3F1A5B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35FB2-2067-42E4-BA77-7985B4C28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0445B-963A-473B-8517-CC1C9546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78F3-8105-4E3E-BF78-88CCB761E84E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95486-B95C-4D86-A560-7EFAECBC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CAC30-E510-42F0-9600-E808F303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2C9-327B-4ACE-9EC3-9045FFBB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3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4773-0CF8-46FD-B7C7-012CD881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BB070-13F1-4D40-88FC-5A70E0A2C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41421-7894-43A4-BD24-B99DC99B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78F3-8105-4E3E-BF78-88CCB761E84E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43E18-77EA-485A-A44C-FF85D0C3D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3F913-30E6-4DE1-B601-7803B86D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2C9-327B-4ACE-9EC3-9045FFBB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CB1E-0093-494A-B400-FF537B449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A4D48-1414-4211-9540-7507AEF1E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EAC8F-8B90-4A38-85FD-51560BF9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78F3-8105-4E3E-BF78-88CCB761E84E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BFE1B-1238-4638-8BB0-AE847B49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AD190-264D-4203-99C3-1FB1F4D1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2C9-327B-4ACE-9EC3-9045FFBB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4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9FB99-15B1-4912-89B0-42A42A3D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39BE3-C48A-4288-AE14-AC94B85EA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AB3E0-C3BA-4A0C-A798-95ED07325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B266D-F76D-4BF4-9EB9-835BF865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78F3-8105-4E3E-BF78-88CCB761E84E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21902-C97E-428C-AE02-74680F16F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80D8B-0578-46E1-84F9-643AC156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2C9-327B-4ACE-9EC3-9045FFBB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8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6E57B-9864-467A-AA8F-D509D66F3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10C92-797C-4D41-9FB3-106BE2F8B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CFA25-40FF-4AAC-AFAF-1B7313A94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E936C-09F1-4957-8841-4C8C3B7AF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B10C52-8111-4D36-BD86-9BC6B3687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46B2FF-2D37-4643-AFEE-2739BE841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78F3-8105-4E3E-BF78-88CCB761E84E}" type="datetimeFigureOut">
              <a:rPr lang="en-US" smtClean="0"/>
              <a:t>12/6/18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8E0799-CEF7-4B21-90A8-F07A481E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5B15E-2AD8-4C76-92EA-93B255E4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2C9-327B-4ACE-9EC3-9045FFBB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96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7C70-29BA-4BBD-A5E5-51C95BA7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B093E-F866-4F7D-80E5-9570C9DA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78F3-8105-4E3E-BF78-88CCB761E84E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953EA-6926-4067-9C7A-7D20B2404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25D5C-5C26-4769-AC0C-C91653F7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2C9-327B-4ACE-9EC3-9045FFBB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2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A030A7-8A3C-41FD-B733-274C62F3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78F3-8105-4E3E-BF78-88CCB761E84E}" type="datetimeFigureOut">
              <a:rPr lang="en-US" smtClean="0"/>
              <a:t>12/6/18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672342-1550-46BF-B1EE-5E51F671D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C4DB7-1787-4B9C-9528-EB517746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2C9-327B-4ACE-9EC3-9045FFBB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0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27800-4784-43B8-8D37-653E60ABD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F865E-51D9-4500-8F2A-D27C401D6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2AFFA-9FFB-4313-A63B-F27185298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314A2-2708-4186-9428-38D90F13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78F3-8105-4E3E-BF78-88CCB761E84E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937A0-BC21-4163-AFC1-E367B033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6CA43-1C16-4005-8206-7EAC921A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2C9-327B-4ACE-9EC3-9045FFBB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6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E329A-1AD5-456D-8F8E-4990E0CC3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F9850B-0E87-410A-B6F1-80F48464C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4368E-7820-436E-9D7E-8BB541429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6AE98-0B86-471B-AF1D-9E291CB8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78F3-8105-4E3E-BF78-88CCB761E84E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D20A3-843E-4044-9396-3D09F816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1AD86-1D33-46EF-8B32-3C926393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2C9-327B-4ACE-9EC3-9045FFBB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9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8D6FEA-E9C7-4ADD-B597-EE19D4E34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DFEAF-C0E4-4D11-8897-00ED35EDE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F6ACA-B915-4657-8D47-87FA90085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178F3-8105-4E3E-BF78-88CCB761E84E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45E7A-A7B0-4310-9B29-1C95620F4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94B73-3A37-4542-8FD3-04A19BC5C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FF2C9-327B-4ACE-9EC3-9045FFBB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6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42AA8F9-B587-468B-B464-3ADDA529610B}"/>
              </a:ext>
            </a:extLst>
          </p:cNvPr>
          <p:cNvGrpSpPr/>
          <p:nvPr/>
        </p:nvGrpSpPr>
        <p:grpSpPr>
          <a:xfrm>
            <a:off x="608330" y="600075"/>
            <a:ext cx="9363710" cy="6858000"/>
            <a:chOff x="608330" y="0"/>
            <a:chExt cx="936371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7CE7AAA-8F1B-46AD-963A-58E9E5393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6040" y="1935480"/>
              <a:ext cx="2286000" cy="2540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7C6CFD1-73C3-4414-B998-BECEE2D28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330" y="0"/>
              <a:ext cx="5143500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9CE065-2E46-4B6D-AC33-29B6BA6D83E4}"/>
                </a:ext>
              </a:extLst>
            </p:cNvPr>
            <p:cNvSpPr/>
            <p:nvPr/>
          </p:nvSpPr>
          <p:spPr>
            <a:xfrm>
              <a:off x="1137920" y="1300480"/>
              <a:ext cx="3820160" cy="4297680"/>
            </a:xfrm>
            <a:prstGeom prst="rect">
              <a:avLst/>
            </a:prstGeom>
            <a:noFill/>
            <a:ln w="762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10887BD-F5C6-4E50-9FD8-0EB504BAF960}"/>
                </a:ext>
              </a:extLst>
            </p:cNvPr>
            <p:cNvCxnSpPr/>
            <p:nvPr/>
          </p:nvCxnSpPr>
          <p:spPr>
            <a:xfrm>
              <a:off x="4958080" y="1300480"/>
              <a:ext cx="2727960" cy="635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289A29-E271-49F1-862B-4A88756DEB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8080" y="4475480"/>
              <a:ext cx="2727960" cy="108204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691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C02FF5-3865-1E44-B8C7-F08CEC65E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733" y="1705188"/>
            <a:ext cx="3149600" cy="3314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DFA486-10F2-994B-9CAB-0F9322BC4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707" y="1705188"/>
            <a:ext cx="3180292" cy="333417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B7A413-B31A-154A-A5A8-5A619B4A9E85}"/>
              </a:ext>
            </a:extLst>
          </p:cNvPr>
          <p:cNvCxnSpPr/>
          <p:nvPr/>
        </p:nvCxnSpPr>
        <p:spPr>
          <a:xfrm>
            <a:off x="5080000" y="3352800"/>
            <a:ext cx="14630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261B5D-E379-5C40-BC02-649DAFE95555}"/>
              </a:ext>
            </a:extLst>
          </p:cNvPr>
          <p:cNvSpPr txBox="1"/>
          <p:nvPr/>
        </p:nvSpPr>
        <p:spPr>
          <a:xfrm>
            <a:off x="1788848" y="5045714"/>
            <a:ext cx="329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﻿9338527.8.jpg'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2FDA80-8D82-324F-8CEF-735516ECD203}"/>
              </a:ext>
            </a:extLst>
          </p:cNvPr>
          <p:cNvSpPr txBox="1"/>
          <p:nvPr/>
        </p:nvSpPr>
        <p:spPr>
          <a:xfrm>
            <a:off x="7002411" y="5080637"/>
            <a:ext cx="319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﻿9332898.17.jpg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E5A4AA-A195-5340-92BE-B6DD9D354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666" y="5171017"/>
            <a:ext cx="1143000" cy="127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AF42A2-6EE3-784E-AB47-F88D1D1BE8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791" y="3662470"/>
            <a:ext cx="1143000" cy="127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E463993-DEC0-4F4E-A766-47F0D167C4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238" y="2203667"/>
            <a:ext cx="1143000" cy="127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64ADEA-3F88-2849-B896-AB15DE355F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238" y="636907"/>
            <a:ext cx="1143000" cy="12700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F0A790-F12C-8E48-BAB0-7682A2F47CE6}"/>
              </a:ext>
            </a:extLst>
          </p:cNvPr>
          <p:cNvCxnSpPr/>
          <p:nvPr/>
        </p:nvCxnSpPr>
        <p:spPr>
          <a:xfrm>
            <a:off x="10194821" y="2039412"/>
            <a:ext cx="1387951" cy="157480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F4CA947-3F10-434C-A9D1-A9FD09D29C99}"/>
              </a:ext>
            </a:extLst>
          </p:cNvPr>
          <p:cNvCxnSpPr/>
          <p:nvPr/>
        </p:nvCxnSpPr>
        <p:spPr>
          <a:xfrm>
            <a:off x="10278190" y="5039365"/>
            <a:ext cx="1387951" cy="157480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01D4362-DA6B-2844-941E-846292E51F6B}"/>
              </a:ext>
            </a:extLst>
          </p:cNvPr>
          <p:cNvCxnSpPr/>
          <p:nvPr/>
        </p:nvCxnSpPr>
        <p:spPr>
          <a:xfrm>
            <a:off x="10074117" y="513295"/>
            <a:ext cx="1387951" cy="157480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7E3C1E1-72BD-5F48-AAC5-DF74A5A22F86}"/>
              </a:ext>
            </a:extLst>
          </p:cNvPr>
          <p:cNvCxnSpPr/>
          <p:nvPr/>
        </p:nvCxnSpPr>
        <p:spPr>
          <a:xfrm>
            <a:off x="10155715" y="3546480"/>
            <a:ext cx="1387951" cy="157480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A1068AD-EED5-0946-8684-C4806434183F}"/>
              </a:ext>
            </a:extLst>
          </p:cNvPr>
          <p:cNvCxnSpPr/>
          <p:nvPr/>
        </p:nvCxnSpPr>
        <p:spPr>
          <a:xfrm flipV="1">
            <a:off x="10194821" y="2080055"/>
            <a:ext cx="1663647" cy="15341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104FDF6-1D0D-C747-80F8-C2291598D383}"/>
              </a:ext>
            </a:extLst>
          </p:cNvPr>
          <p:cNvCxnSpPr/>
          <p:nvPr/>
        </p:nvCxnSpPr>
        <p:spPr>
          <a:xfrm flipV="1">
            <a:off x="10130607" y="5098204"/>
            <a:ext cx="1663647" cy="15341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B43CE4-3D24-4849-9AAD-791E22F1E6B4}"/>
              </a:ext>
            </a:extLst>
          </p:cNvPr>
          <p:cNvCxnSpPr/>
          <p:nvPr/>
        </p:nvCxnSpPr>
        <p:spPr>
          <a:xfrm flipV="1">
            <a:off x="10059830" y="513295"/>
            <a:ext cx="1663647" cy="15341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63D1FA-4139-8540-A946-102041076C40}"/>
              </a:ext>
            </a:extLst>
          </p:cNvPr>
          <p:cNvCxnSpPr/>
          <p:nvPr/>
        </p:nvCxnSpPr>
        <p:spPr>
          <a:xfrm flipV="1">
            <a:off x="10155715" y="3606809"/>
            <a:ext cx="1663647" cy="15341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297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Sun</dc:creator>
  <cp:lastModifiedBy>Microsoft Office User</cp:lastModifiedBy>
  <cp:revision>4</cp:revision>
  <dcterms:created xsi:type="dcterms:W3CDTF">2018-11-30T20:52:40Z</dcterms:created>
  <dcterms:modified xsi:type="dcterms:W3CDTF">2018-12-07T01:21:54Z</dcterms:modified>
</cp:coreProperties>
</file>