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9AF8-0B7C-43B8-BAEF-7F81D972D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EF0A2-623A-4B0A-9FE1-DF23258AE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83E1-3F32-47ED-AED0-43A9D917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88EC-89C0-4C43-B788-C39C8328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D38CC-FD3B-4810-B826-63FC3276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152-4587-41CC-887C-2CD4782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14DC-5205-44DB-8506-AC25D11C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5321-404C-4C06-8C72-924DE9D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A112-6176-4AC2-B634-DE5BE73B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4021-5046-4393-B931-A313F42B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E73D3-9573-4C0D-A181-CAB3F1A5B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5FB2-2067-42E4-BA77-7985B4C2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445B-963A-473B-8517-CC1C9546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5486-B95C-4D86-A560-7EFAECBC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AC30-E510-42F0-9600-E808F303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4773-0CF8-46FD-B7C7-012CD881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B070-13F1-4D40-88FC-5A70E0A2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1421-7894-43A4-BD24-B99DC99B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3E18-77EA-485A-A44C-FF85D0C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913-30E6-4DE1-B601-7803B86D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B1E-0093-494A-B400-FF537B44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4D48-1414-4211-9540-7507AEF1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C8F-8B90-4A38-85FD-51560BF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FE1B-1238-4638-8BB0-AE847B4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D190-264D-4203-99C3-1FB1F4D1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FB99-15B1-4912-89B0-42A42A3D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9BE3-C48A-4288-AE14-AC94B85EA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B3E0-C3BA-4A0C-A798-95ED0732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266D-F76D-4BF4-9EB9-835BF86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1902-C97E-428C-AE02-74680F16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0D8B-0578-46E1-84F9-643AC156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E57B-9864-467A-AA8F-D509D66F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0C92-797C-4D41-9FB3-106BE2F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FA25-40FF-4AAC-AFAF-1B7313A9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36C-09F1-4957-8841-4C8C3B7A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0C52-8111-4D36-BD86-9BC6B368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6B2FF-2D37-4643-AFEE-2739BE84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0799-CEF7-4B21-90A8-F07A481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5B15E-2AD8-4C76-92EA-93B255E4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7C70-29BA-4BBD-A5E5-51C95BA7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B093E-F866-4F7D-80E5-9570C9D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953EA-6926-4067-9C7A-7D20B240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5D5C-5C26-4769-AC0C-C91653F7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030A7-8A3C-41FD-B733-274C62F3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72342-1550-46BF-B1EE-5E51F671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4DB7-1787-4B9C-9528-EB517746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7800-4784-43B8-8D37-653E60AB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865E-51D9-4500-8F2A-D27C401D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2AFFA-9FFB-4313-A63B-F27185298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14A2-2708-4186-9428-38D90F13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37A0-BC21-4163-AFC1-E367B03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6CA43-1C16-4005-8206-7EAC921A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329A-1AD5-456D-8F8E-4990E0C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9850B-0E87-410A-B6F1-80F48464C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368E-7820-436E-9D7E-8BB54142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AE98-0B86-471B-AF1D-9E291CB8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D20A3-843E-4044-9396-3D09F816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AD86-1D33-46EF-8B32-3C926393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D6FEA-E9C7-4ADD-B597-EE19D4E3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FEAF-C0E4-4D11-8897-00ED35ED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6ACA-B915-4657-8D47-87FA90085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78F3-8105-4E3E-BF78-88CCB761E84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5E7A-A7B0-4310-9B29-1C95620F4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4B73-3A37-4542-8FD3-04A19BC5C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2C9-327B-4ACE-9EC3-9045FFBB6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2AA8F9-B587-468B-B464-3ADDA529610B}"/>
              </a:ext>
            </a:extLst>
          </p:cNvPr>
          <p:cNvGrpSpPr/>
          <p:nvPr/>
        </p:nvGrpSpPr>
        <p:grpSpPr>
          <a:xfrm>
            <a:off x="608330" y="0"/>
            <a:ext cx="9363710" cy="6858000"/>
            <a:chOff x="608330" y="0"/>
            <a:chExt cx="936371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CE7AAA-8F1B-46AD-963A-58E9E539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040" y="1935480"/>
              <a:ext cx="2286000" cy="254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6CFD1-73C3-4414-B998-BECEE2D28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0" y="0"/>
              <a:ext cx="51435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CE065-2E46-4B6D-AC33-29B6BA6D83E4}"/>
                </a:ext>
              </a:extLst>
            </p:cNvPr>
            <p:cNvSpPr/>
            <p:nvPr/>
          </p:nvSpPr>
          <p:spPr>
            <a:xfrm>
              <a:off x="1137920" y="1300480"/>
              <a:ext cx="3820160" cy="42976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0887BD-F5C6-4E50-9FD8-0EB504BAF960}"/>
                </a:ext>
              </a:extLst>
            </p:cNvPr>
            <p:cNvCxnSpPr/>
            <p:nvPr/>
          </p:nvCxnSpPr>
          <p:spPr>
            <a:xfrm>
              <a:off x="4958080" y="1300480"/>
              <a:ext cx="2727960" cy="635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289A29-E271-49F1-862B-4A88756DE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080" y="4475480"/>
              <a:ext cx="2727960" cy="1082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69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Sun</dc:creator>
  <cp:lastModifiedBy>Eric Sun</cp:lastModifiedBy>
  <cp:revision>1</cp:revision>
  <dcterms:created xsi:type="dcterms:W3CDTF">2018-11-30T20:52:40Z</dcterms:created>
  <dcterms:modified xsi:type="dcterms:W3CDTF">2018-11-30T20:55:10Z</dcterms:modified>
</cp:coreProperties>
</file>