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7"/>
  </p:notesMasterIdLst>
  <p:sldIdLst>
    <p:sldId id="256" r:id="rId3"/>
    <p:sldId id="479" r:id="rId4"/>
    <p:sldId id="494" r:id="rId5"/>
    <p:sldId id="509" r:id="rId6"/>
    <p:sldId id="510" r:id="rId7"/>
    <p:sldId id="520" r:id="rId8"/>
    <p:sldId id="511" r:id="rId9"/>
    <p:sldId id="513" r:id="rId10"/>
    <p:sldId id="512" r:id="rId11"/>
    <p:sldId id="505" r:id="rId12"/>
    <p:sldId id="480" r:id="rId13"/>
    <p:sldId id="514" r:id="rId14"/>
    <p:sldId id="515" r:id="rId15"/>
    <p:sldId id="506" r:id="rId16"/>
    <p:sldId id="486" r:id="rId17"/>
    <p:sldId id="516" r:id="rId18"/>
    <p:sldId id="517" r:id="rId19"/>
    <p:sldId id="507" r:id="rId20"/>
    <p:sldId id="490" r:id="rId21"/>
    <p:sldId id="518" r:id="rId22"/>
    <p:sldId id="508" r:id="rId23"/>
    <p:sldId id="488" r:id="rId24"/>
    <p:sldId id="519" r:id="rId25"/>
    <p:sldId id="285" r:id="rId26"/>
  </p:sldIdLst>
  <p:sldSz cx="13717588" cy="7718425"/>
  <p:notesSz cx="6858000" cy="9144000"/>
  <p:defaultTextStyle>
    <a:defPPr>
      <a:defRPr lang="zh-CN"/>
    </a:defPPr>
    <a:lvl1pPr marL="0" algn="l" defTabSz="137167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35" algn="l" defTabSz="137167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70" algn="l" defTabSz="137167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505" algn="l" defTabSz="137167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341" algn="l" defTabSz="137167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176" algn="l" defTabSz="137167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5011" algn="l" defTabSz="137167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846" algn="l" defTabSz="137167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681" algn="l" defTabSz="137167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431">
          <p15:clr>
            <a:srgbClr val="A4A3A4"/>
          </p15:clr>
        </p15:guide>
        <p15:guide id="4" pos="43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97" autoAdjust="0"/>
    <p:restoredTop sz="90632" autoAdjust="0"/>
  </p:normalViewPr>
  <p:slideViewPr>
    <p:cSldViewPr>
      <p:cViewPr varScale="1">
        <p:scale>
          <a:sx n="47" d="100"/>
          <a:sy n="47" d="100"/>
        </p:scale>
        <p:origin x="1698" y="36"/>
      </p:cViewPr>
      <p:guideLst>
        <p:guide orient="horz" pos="1620"/>
        <p:guide pos="2880"/>
        <p:guide orient="horz" pos="2431"/>
        <p:guide pos="43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6B40FD-C1E8-452E-865E-E53FC5B74C33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D14A640-B016-4A30-B312-E77F5F669AA1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pPr algn="ctr" rtl="0"/>
          <a:r>
            <a:rPr lang="zh-CN" altLang="en-US" sz="2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什么是</a:t>
          </a:r>
          <a:r>
            <a:rPr lang="en-US" altLang="en-US" sz="2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DevOps</a:t>
          </a:r>
          <a:endParaRPr lang="zh-CN" altLang="en-US" sz="2800" b="1" dirty="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D2224F7-0F9E-41E5-8BFE-005B21E9341C}" type="parTrans" cxnId="{804AEDDB-1E49-4B65-82B8-F7B35466EE7F}">
      <dgm:prSet/>
      <dgm:spPr/>
      <dgm:t>
        <a:bodyPr/>
        <a:lstStyle/>
        <a:p>
          <a:pPr algn="ctr"/>
          <a:endParaRPr lang="zh-CN" altLang="en-US" sz="2800" b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1A8FD34-E9AF-4852-8D05-16EA6D6EC94D}" type="sibTrans" cxnId="{804AEDDB-1E49-4B65-82B8-F7B35466EE7F}">
      <dgm:prSet/>
      <dgm:spPr/>
      <dgm:t>
        <a:bodyPr/>
        <a:lstStyle/>
        <a:p>
          <a:pPr algn="ctr"/>
          <a:endParaRPr lang="zh-CN" altLang="en-US" sz="2800" b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2143C3C-C93B-4BE4-9F7C-498A83606D73}">
      <dgm:prSet custT="1"/>
      <dgm:spPr/>
      <dgm:t>
        <a:bodyPr/>
        <a:lstStyle/>
        <a:p>
          <a:pPr algn="ctr" rtl="0"/>
          <a:r>
            <a:rPr lang="zh-CN" altLang="en-US" sz="28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什么是 </a:t>
          </a:r>
          <a:r>
            <a:rPr lang="en-US" altLang="en-US" sz="28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CI / CD /CD</a:t>
          </a:r>
          <a:endParaRPr lang="zh-CN" altLang="en-US" sz="28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CD78F76-141E-46E7-BFF8-892E0270A551}" type="parTrans" cxnId="{14E3870C-5E7F-48BC-820E-FB2AE7A768C9}">
      <dgm:prSet/>
      <dgm:spPr/>
      <dgm:t>
        <a:bodyPr/>
        <a:lstStyle/>
        <a:p>
          <a:pPr algn="ctr"/>
          <a:endParaRPr lang="zh-CN" altLang="en-US" sz="2800" b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CC44E4A-CD62-4129-8A20-4A1A509D34FC}" type="sibTrans" cxnId="{14E3870C-5E7F-48BC-820E-FB2AE7A768C9}">
      <dgm:prSet/>
      <dgm:spPr/>
      <dgm:t>
        <a:bodyPr/>
        <a:lstStyle/>
        <a:p>
          <a:pPr algn="ctr"/>
          <a:endParaRPr lang="zh-CN" altLang="en-US" sz="2800" b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4FDBAE2-F284-4C07-8D54-1849980E69A3}">
      <dgm:prSet custT="1"/>
      <dgm:spPr/>
      <dgm:t>
        <a:bodyPr/>
        <a:lstStyle/>
        <a:p>
          <a:pPr algn="ctr" rtl="0"/>
          <a:r>
            <a:rPr lang="en-US" altLang="en-US" sz="28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DevOps</a:t>
          </a:r>
          <a:r>
            <a:rPr lang="zh-CN" altLang="en-US" sz="28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技术栈与工具</a:t>
          </a:r>
        </a:p>
      </dgm:t>
    </dgm:pt>
    <dgm:pt modelId="{D640FCD6-94C1-4106-89A5-A018EDA8E125}" type="parTrans" cxnId="{9B1004FF-074B-4318-B2C4-226EE9AFE9C7}">
      <dgm:prSet/>
      <dgm:spPr/>
      <dgm:t>
        <a:bodyPr/>
        <a:lstStyle/>
        <a:p>
          <a:pPr algn="ctr"/>
          <a:endParaRPr lang="zh-CN" altLang="en-US" sz="2800" b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5EB64DF-AFD2-4856-A376-71BA077AFDCD}" type="sibTrans" cxnId="{9B1004FF-074B-4318-B2C4-226EE9AFE9C7}">
      <dgm:prSet/>
      <dgm:spPr/>
      <dgm:t>
        <a:bodyPr/>
        <a:lstStyle/>
        <a:p>
          <a:pPr algn="ctr"/>
          <a:endParaRPr lang="zh-CN" altLang="en-US" sz="2800" b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6F4F268-69FD-4F4B-A478-3FF19C59CF1A}">
      <dgm:prSet custT="1"/>
      <dgm:spPr/>
      <dgm:t>
        <a:bodyPr/>
        <a:lstStyle/>
        <a:p>
          <a:pPr algn="ctr" rtl="0"/>
          <a:r>
            <a:rPr lang="zh-CN" altLang="en-US" sz="28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案例讲解</a:t>
          </a:r>
        </a:p>
      </dgm:t>
    </dgm:pt>
    <dgm:pt modelId="{2FF611B4-A42C-407F-86BF-8CAC33525F7F}" type="parTrans" cxnId="{5A77462C-1D81-43D3-A4EE-15DD892B5B11}">
      <dgm:prSet/>
      <dgm:spPr/>
      <dgm:t>
        <a:bodyPr/>
        <a:lstStyle/>
        <a:p>
          <a:pPr algn="ctr"/>
          <a:endParaRPr lang="zh-CN" altLang="en-US" sz="2800" b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B3DA7B9-8933-4A7F-A248-D962A4C46B79}" type="sibTrans" cxnId="{5A77462C-1D81-43D3-A4EE-15DD892B5B11}">
      <dgm:prSet/>
      <dgm:spPr/>
      <dgm:t>
        <a:bodyPr/>
        <a:lstStyle/>
        <a:p>
          <a:pPr algn="ctr"/>
          <a:endParaRPr lang="zh-CN" altLang="en-US" sz="2800" b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BECF377-1BEA-48D0-8F71-140ECC62629F}">
      <dgm:prSet custT="1"/>
      <dgm:spPr/>
      <dgm:t>
        <a:bodyPr/>
        <a:lstStyle/>
        <a:p>
          <a:pPr algn="ctr" rtl="0"/>
          <a:r>
            <a:rPr lang="zh-CN" altLang="en-US" sz="28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要点巩固</a:t>
          </a:r>
        </a:p>
      </dgm:t>
    </dgm:pt>
    <dgm:pt modelId="{3895C3DB-7358-44BE-BB47-6A335282EF4A}" type="parTrans" cxnId="{0B495ECA-5F41-40A0-98EC-309CEED4018B}">
      <dgm:prSet/>
      <dgm:spPr/>
      <dgm:t>
        <a:bodyPr/>
        <a:lstStyle/>
        <a:p>
          <a:pPr algn="ctr"/>
          <a:endParaRPr lang="zh-CN" altLang="en-US" sz="2800" b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1A7AA2C-DA5D-4F6F-B4F4-EFB21EFCB962}" type="sibTrans" cxnId="{0B495ECA-5F41-40A0-98EC-309CEED4018B}">
      <dgm:prSet/>
      <dgm:spPr/>
      <dgm:t>
        <a:bodyPr/>
        <a:lstStyle/>
        <a:p>
          <a:pPr algn="ctr"/>
          <a:endParaRPr lang="zh-CN" altLang="en-US" sz="2800" b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DDC9187-1AED-4DDE-A4E7-692E4FDCB405}" type="pres">
      <dgm:prSet presAssocID="{D06B40FD-C1E8-452E-865E-E53FC5B74C33}" presName="linear" presStyleCnt="0">
        <dgm:presLayoutVars>
          <dgm:animLvl val="lvl"/>
          <dgm:resizeHandles val="exact"/>
        </dgm:presLayoutVars>
      </dgm:prSet>
      <dgm:spPr/>
    </dgm:pt>
    <dgm:pt modelId="{F5259BDB-B916-4BD3-95DD-3B90BA850307}" type="pres">
      <dgm:prSet presAssocID="{1D14A640-B016-4A30-B312-E77F5F669AA1}" presName="parentText" presStyleLbl="node1" presStyleIdx="0" presStyleCnt="5" custLinFactNeighborX="30419" custLinFactNeighborY="-27056">
        <dgm:presLayoutVars>
          <dgm:chMax val="0"/>
          <dgm:bulletEnabled val="1"/>
        </dgm:presLayoutVars>
      </dgm:prSet>
      <dgm:spPr/>
    </dgm:pt>
    <dgm:pt modelId="{68594A26-6EB5-4C57-95D6-C87B58B31D93}" type="pres">
      <dgm:prSet presAssocID="{C1A8FD34-E9AF-4852-8D05-16EA6D6EC94D}" presName="spacer" presStyleCnt="0"/>
      <dgm:spPr/>
    </dgm:pt>
    <dgm:pt modelId="{9A0654CE-071F-441F-A7C4-F42A8FAF43D6}" type="pres">
      <dgm:prSet presAssocID="{B2143C3C-C93B-4BE4-9F7C-498A83606D73}" presName="parentText" presStyleLbl="node1" presStyleIdx="1" presStyleCnt="5" custLinFactNeighborY="44037">
        <dgm:presLayoutVars>
          <dgm:chMax val="0"/>
          <dgm:bulletEnabled val="1"/>
        </dgm:presLayoutVars>
      </dgm:prSet>
      <dgm:spPr/>
    </dgm:pt>
    <dgm:pt modelId="{2983BAAA-EDE9-42C4-924F-22456D0DE701}" type="pres">
      <dgm:prSet presAssocID="{5CC44E4A-CD62-4129-8A20-4A1A509D34FC}" presName="spacer" presStyleCnt="0"/>
      <dgm:spPr/>
    </dgm:pt>
    <dgm:pt modelId="{AEAF6F01-6F98-46CA-B8BC-1FBFC0FCC2A9}" type="pres">
      <dgm:prSet presAssocID="{B4FDBAE2-F284-4C07-8D54-1849980E69A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79400FE-7233-41E7-A959-F34CB83CBEA8}" type="pres">
      <dgm:prSet presAssocID="{B5EB64DF-AFD2-4856-A376-71BA077AFDCD}" presName="spacer" presStyleCnt="0"/>
      <dgm:spPr/>
    </dgm:pt>
    <dgm:pt modelId="{FF14DBAE-F3A4-4616-A075-5373FE90E15C}" type="pres">
      <dgm:prSet presAssocID="{B6F4F268-69FD-4F4B-A478-3FF19C59CF1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CC23B47-81A6-4FE8-BA84-25A5B5C50F53}" type="pres">
      <dgm:prSet presAssocID="{6B3DA7B9-8933-4A7F-A248-D962A4C46B79}" presName="spacer" presStyleCnt="0"/>
      <dgm:spPr/>
    </dgm:pt>
    <dgm:pt modelId="{D2A23CB2-C509-4606-BABE-298391C3F169}" type="pres">
      <dgm:prSet presAssocID="{ABECF377-1BEA-48D0-8F71-140ECC62629F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86D2D305-BD37-45C3-A218-7F76BD96BC2B}" type="presOf" srcId="{B2143C3C-C93B-4BE4-9F7C-498A83606D73}" destId="{9A0654CE-071F-441F-A7C4-F42A8FAF43D6}" srcOrd="0" destOrd="0" presId="urn:microsoft.com/office/officeart/2005/8/layout/vList2"/>
    <dgm:cxn modelId="{14E3870C-5E7F-48BC-820E-FB2AE7A768C9}" srcId="{D06B40FD-C1E8-452E-865E-E53FC5B74C33}" destId="{B2143C3C-C93B-4BE4-9F7C-498A83606D73}" srcOrd="1" destOrd="0" parTransId="{0CD78F76-141E-46E7-BFF8-892E0270A551}" sibTransId="{5CC44E4A-CD62-4129-8A20-4A1A509D34FC}"/>
    <dgm:cxn modelId="{5A77462C-1D81-43D3-A4EE-15DD892B5B11}" srcId="{D06B40FD-C1E8-452E-865E-E53FC5B74C33}" destId="{B6F4F268-69FD-4F4B-A478-3FF19C59CF1A}" srcOrd="3" destOrd="0" parTransId="{2FF611B4-A42C-407F-86BF-8CAC33525F7F}" sibTransId="{6B3DA7B9-8933-4A7F-A248-D962A4C46B79}"/>
    <dgm:cxn modelId="{60EB1D35-EA55-43F0-927F-047C83B422AD}" type="presOf" srcId="{B4FDBAE2-F284-4C07-8D54-1849980E69A3}" destId="{AEAF6F01-6F98-46CA-B8BC-1FBFC0FCC2A9}" srcOrd="0" destOrd="0" presId="urn:microsoft.com/office/officeart/2005/8/layout/vList2"/>
    <dgm:cxn modelId="{4A53356F-AF46-43B7-A6D7-4E802BAB0DCB}" type="presOf" srcId="{ABECF377-1BEA-48D0-8F71-140ECC62629F}" destId="{D2A23CB2-C509-4606-BABE-298391C3F169}" srcOrd="0" destOrd="0" presId="urn:microsoft.com/office/officeart/2005/8/layout/vList2"/>
    <dgm:cxn modelId="{3CEE8CB6-8ACB-485A-A623-C365855F1505}" type="presOf" srcId="{1D14A640-B016-4A30-B312-E77F5F669AA1}" destId="{F5259BDB-B916-4BD3-95DD-3B90BA850307}" srcOrd="0" destOrd="0" presId="urn:microsoft.com/office/officeart/2005/8/layout/vList2"/>
    <dgm:cxn modelId="{9ACA26BA-8EFF-476D-A3FB-9A4F0EB34BC7}" type="presOf" srcId="{D06B40FD-C1E8-452E-865E-E53FC5B74C33}" destId="{1DDC9187-1AED-4DDE-A4E7-692E4FDCB405}" srcOrd="0" destOrd="0" presId="urn:microsoft.com/office/officeart/2005/8/layout/vList2"/>
    <dgm:cxn modelId="{51386CC2-DC69-4FB2-A3EF-97E1F2343312}" type="presOf" srcId="{B6F4F268-69FD-4F4B-A478-3FF19C59CF1A}" destId="{FF14DBAE-F3A4-4616-A075-5373FE90E15C}" srcOrd="0" destOrd="0" presId="urn:microsoft.com/office/officeart/2005/8/layout/vList2"/>
    <dgm:cxn modelId="{0B495ECA-5F41-40A0-98EC-309CEED4018B}" srcId="{D06B40FD-C1E8-452E-865E-E53FC5B74C33}" destId="{ABECF377-1BEA-48D0-8F71-140ECC62629F}" srcOrd="4" destOrd="0" parTransId="{3895C3DB-7358-44BE-BB47-6A335282EF4A}" sibTransId="{B1A7AA2C-DA5D-4F6F-B4F4-EFB21EFCB962}"/>
    <dgm:cxn modelId="{804AEDDB-1E49-4B65-82B8-F7B35466EE7F}" srcId="{D06B40FD-C1E8-452E-865E-E53FC5B74C33}" destId="{1D14A640-B016-4A30-B312-E77F5F669AA1}" srcOrd="0" destOrd="0" parTransId="{4D2224F7-0F9E-41E5-8BFE-005B21E9341C}" sibTransId="{C1A8FD34-E9AF-4852-8D05-16EA6D6EC94D}"/>
    <dgm:cxn modelId="{9B1004FF-074B-4318-B2C4-226EE9AFE9C7}" srcId="{D06B40FD-C1E8-452E-865E-E53FC5B74C33}" destId="{B4FDBAE2-F284-4C07-8D54-1849980E69A3}" srcOrd="2" destOrd="0" parTransId="{D640FCD6-94C1-4106-89A5-A018EDA8E125}" sibTransId="{B5EB64DF-AFD2-4856-A376-71BA077AFDCD}"/>
    <dgm:cxn modelId="{C2A0A22E-13B9-48B1-ABBE-8E4BF4BCF9E4}" type="presParOf" srcId="{1DDC9187-1AED-4DDE-A4E7-692E4FDCB405}" destId="{F5259BDB-B916-4BD3-95DD-3B90BA850307}" srcOrd="0" destOrd="0" presId="urn:microsoft.com/office/officeart/2005/8/layout/vList2"/>
    <dgm:cxn modelId="{E5F7424B-CE79-4BB9-B35D-03D73428D16D}" type="presParOf" srcId="{1DDC9187-1AED-4DDE-A4E7-692E4FDCB405}" destId="{68594A26-6EB5-4C57-95D6-C87B58B31D93}" srcOrd="1" destOrd="0" presId="urn:microsoft.com/office/officeart/2005/8/layout/vList2"/>
    <dgm:cxn modelId="{CF0290E7-9B04-48B9-AE92-244E7E188321}" type="presParOf" srcId="{1DDC9187-1AED-4DDE-A4E7-692E4FDCB405}" destId="{9A0654CE-071F-441F-A7C4-F42A8FAF43D6}" srcOrd="2" destOrd="0" presId="urn:microsoft.com/office/officeart/2005/8/layout/vList2"/>
    <dgm:cxn modelId="{7B682BC4-61DF-4F89-900F-F0A71B924D41}" type="presParOf" srcId="{1DDC9187-1AED-4DDE-A4E7-692E4FDCB405}" destId="{2983BAAA-EDE9-42C4-924F-22456D0DE701}" srcOrd="3" destOrd="0" presId="urn:microsoft.com/office/officeart/2005/8/layout/vList2"/>
    <dgm:cxn modelId="{E230B27D-ADC6-4E40-97F0-CA8DE3C2B1C6}" type="presParOf" srcId="{1DDC9187-1AED-4DDE-A4E7-692E4FDCB405}" destId="{AEAF6F01-6F98-46CA-B8BC-1FBFC0FCC2A9}" srcOrd="4" destOrd="0" presId="urn:microsoft.com/office/officeart/2005/8/layout/vList2"/>
    <dgm:cxn modelId="{C629E42B-1E4E-4E3C-ADB6-5E124F9D7D28}" type="presParOf" srcId="{1DDC9187-1AED-4DDE-A4E7-692E4FDCB405}" destId="{179400FE-7233-41E7-A959-F34CB83CBEA8}" srcOrd="5" destOrd="0" presId="urn:microsoft.com/office/officeart/2005/8/layout/vList2"/>
    <dgm:cxn modelId="{AC1405E9-F1D1-4F00-A1B9-3EBD996DB6DC}" type="presParOf" srcId="{1DDC9187-1AED-4DDE-A4E7-692E4FDCB405}" destId="{FF14DBAE-F3A4-4616-A075-5373FE90E15C}" srcOrd="6" destOrd="0" presId="urn:microsoft.com/office/officeart/2005/8/layout/vList2"/>
    <dgm:cxn modelId="{D883D9D2-A26C-4384-9952-74A2BF5158C9}" type="presParOf" srcId="{1DDC9187-1AED-4DDE-A4E7-692E4FDCB405}" destId="{4CC23B47-81A6-4FE8-BA84-25A5B5C50F53}" srcOrd="7" destOrd="0" presId="urn:microsoft.com/office/officeart/2005/8/layout/vList2"/>
    <dgm:cxn modelId="{56A7FD08-3455-48D4-AD62-0586C7716679}" type="presParOf" srcId="{1DDC9187-1AED-4DDE-A4E7-692E4FDCB405}" destId="{D2A23CB2-C509-4606-BABE-298391C3F16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6B40FD-C1E8-452E-865E-E53FC5B74C33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2143C3C-C93B-4BE4-9F7C-498A83606D73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pPr algn="ctr" rtl="0"/>
          <a:r>
            <a:rPr lang="zh-CN" altLang="en-US" sz="28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什么是 </a:t>
          </a:r>
          <a:r>
            <a:rPr lang="en-US" altLang="en-US" sz="28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CI / CD /CD</a:t>
          </a:r>
          <a:endParaRPr lang="zh-CN" altLang="en-US" sz="2800" b="1" dirty="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CC44E4A-CD62-4129-8A20-4A1A509D34FC}" type="sibTrans" cxnId="{14E3870C-5E7F-48BC-820E-FB2AE7A768C9}">
      <dgm:prSet/>
      <dgm:spPr/>
      <dgm:t>
        <a:bodyPr/>
        <a:lstStyle/>
        <a:p>
          <a:pPr algn="ctr"/>
          <a:endParaRPr lang="zh-CN" altLang="en-US" sz="2800" b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CD78F76-141E-46E7-BFF8-892E0270A551}" type="parTrans" cxnId="{14E3870C-5E7F-48BC-820E-FB2AE7A768C9}">
      <dgm:prSet/>
      <dgm:spPr/>
      <dgm:t>
        <a:bodyPr/>
        <a:lstStyle/>
        <a:p>
          <a:pPr algn="ctr"/>
          <a:endParaRPr lang="zh-CN" altLang="en-US" sz="2800" b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4FDBAE2-F284-4C07-8D54-1849980E69A3}">
      <dgm:prSet custT="1"/>
      <dgm:spPr/>
      <dgm:t>
        <a:bodyPr/>
        <a:lstStyle/>
        <a:p>
          <a:pPr algn="ctr" rtl="0"/>
          <a:r>
            <a:rPr lang="en-US" altLang="en-US" sz="28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DevOps</a:t>
          </a:r>
          <a:r>
            <a:rPr lang="zh-CN" altLang="en-US" sz="28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技术栈与工具</a:t>
          </a:r>
        </a:p>
      </dgm:t>
    </dgm:pt>
    <dgm:pt modelId="{B5EB64DF-AFD2-4856-A376-71BA077AFDCD}" type="sibTrans" cxnId="{9B1004FF-074B-4318-B2C4-226EE9AFE9C7}">
      <dgm:prSet/>
      <dgm:spPr/>
      <dgm:t>
        <a:bodyPr/>
        <a:lstStyle/>
        <a:p>
          <a:pPr algn="ctr"/>
          <a:endParaRPr lang="zh-CN" altLang="en-US" sz="2800" b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640FCD6-94C1-4106-89A5-A018EDA8E125}" type="parTrans" cxnId="{9B1004FF-074B-4318-B2C4-226EE9AFE9C7}">
      <dgm:prSet/>
      <dgm:spPr/>
      <dgm:t>
        <a:bodyPr/>
        <a:lstStyle/>
        <a:p>
          <a:pPr algn="ctr"/>
          <a:endParaRPr lang="zh-CN" altLang="en-US" sz="2800" b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D14A640-B016-4A30-B312-E77F5F669AA1}">
      <dgm:prSet custT="1"/>
      <dgm:spPr/>
      <dgm:t>
        <a:bodyPr/>
        <a:lstStyle/>
        <a:p>
          <a:pPr algn="ctr" rtl="0"/>
          <a:r>
            <a:rPr lang="zh-CN" altLang="en-US" sz="2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什么是</a:t>
          </a:r>
          <a:r>
            <a:rPr lang="en-US" altLang="en-US" sz="2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DevOps</a:t>
          </a:r>
          <a:endParaRPr lang="zh-CN" altLang="en-US" sz="28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1A8FD34-E9AF-4852-8D05-16EA6D6EC94D}" type="sibTrans" cxnId="{804AEDDB-1E49-4B65-82B8-F7B35466EE7F}">
      <dgm:prSet/>
      <dgm:spPr/>
      <dgm:t>
        <a:bodyPr/>
        <a:lstStyle/>
        <a:p>
          <a:pPr algn="ctr"/>
          <a:endParaRPr lang="zh-CN" altLang="en-US" sz="2800" b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D2224F7-0F9E-41E5-8BFE-005B21E9341C}" type="parTrans" cxnId="{804AEDDB-1E49-4B65-82B8-F7B35466EE7F}">
      <dgm:prSet/>
      <dgm:spPr/>
      <dgm:t>
        <a:bodyPr/>
        <a:lstStyle/>
        <a:p>
          <a:pPr algn="ctr"/>
          <a:endParaRPr lang="zh-CN" altLang="en-US" sz="2800" b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1FF976C-EAD8-47FB-B31F-E2794AEB17DF}">
      <dgm:prSet/>
      <dgm:spPr/>
      <dgm:t>
        <a:bodyPr/>
        <a:lstStyle/>
        <a:p>
          <a:pPr algn="ctr" rtl="0"/>
          <a:r>
            <a:rPr lang="zh-CN" altLang="en-US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案例讲解</a:t>
          </a:r>
        </a:p>
      </dgm:t>
    </dgm:pt>
    <dgm:pt modelId="{AE1BFB0B-6C89-4CEC-812E-B57D425D7936}" type="parTrans" cxnId="{D640F7F8-CB74-4EE6-9020-9ECE504A475B}">
      <dgm:prSet/>
      <dgm:spPr/>
      <dgm:t>
        <a:bodyPr/>
        <a:lstStyle/>
        <a:p>
          <a:endParaRPr lang="zh-CN" altLang="en-US"/>
        </a:p>
      </dgm:t>
    </dgm:pt>
    <dgm:pt modelId="{4811B98F-3673-4360-9447-09DF0C5E4A87}" type="sibTrans" cxnId="{D640F7F8-CB74-4EE6-9020-9ECE504A475B}">
      <dgm:prSet/>
      <dgm:spPr/>
      <dgm:t>
        <a:bodyPr/>
        <a:lstStyle/>
        <a:p>
          <a:endParaRPr lang="zh-CN" altLang="en-US"/>
        </a:p>
      </dgm:t>
    </dgm:pt>
    <dgm:pt modelId="{7FE10267-5608-4E31-B001-702101DA178E}">
      <dgm:prSet/>
      <dgm:spPr/>
      <dgm:t>
        <a:bodyPr/>
        <a:lstStyle/>
        <a:p>
          <a:pPr algn="ctr" rtl="0"/>
          <a:r>
            <a:rPr lang="zh-CN" altLang="en-US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要点巩固</a:t>
          </a:r>
        </a:p>
      </dgm:t>
    </dgm:pt>
    <dgm:pt modelId="{50CD1E41-9967-40A1-9079-7A3000DD1433}" type="parTrans" cxnId="{36E149B7-15D1-4B3D-8E47-4671FAB00862}">
      <dgm:prSet/>
      <dgm:spPr/>
      <dgm:t>
        <a:bodyPr/>
        <a:lstStyle/>
        <a:p>
          <a:endParaRPr lang="zh-CN" altLang="en-US"/>
        </a:p>
      </dgm:t>
    </dgm:pt>
    <dgm:pt modelId="{6C1D4F46-3E9D-462E-8DB2-7BAA7C51612F}" type="sibTrans" cxnId="{36E149B7-15D1-4B3D-8E47-4671FAB00862}">
      <dgm:prSet/>
      <dgm:spPr/>
      <dgm:t>
        <a:bodyPr/>
        <a:lstStyle/>
        <a:p>
          <a:endParaRPr lang="zh-CN" altLang="en-US"/>
        </a:p>
      </dgm:t>
    </dgm:pt>
    <dgm:pt modelId="{1DDC9187-1AED-4DDE-A4E7-692E4FDCB405}" type="pres">
      <dgm:prSet presAssocID="{D06B40FD-C1E8-452E-865E-E53FC5B74C33}" presName="linear" presStyleCnt="0">
        <dgm:presLayoutVars>
          <dgm:animLvl val="lvl"/>
          <dgm:resizeHandles val="exact"/>
        </dgm:presLayoutVars>
      </dgm:prSet>
      <dgm:spPr/>
    </dgm:pt>
    <dgm:pt modelId="{F5259BDB-B916-4BD3-95DD-3B90BA850307}" type="pres">
      <dgm:prSet presAssocID="{1D14A640-B016-4A30-B312-E77F5F669AA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8594A26-6EB5-4C57-95D6-C87B58B31D93}" type="pres">
      <dgm:prSet presAssocID="{C1A8FD34-E9AF-4852-8D05-16EA6D6EC94D}" presName="spacer" presStyleCnt="0"/>
      <dgm:spPr/>
    </dgm:pt>
    <dgm:pt modelId="{9A0654CE-071F-441F-A7C4-F42A8FAF43D6}" type="pres">
      <dgm:prSet presAssocID="{B2143C3C-C93B-4BE4-9F7C-498A83606D7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983BAAA-EDE9-42C4-924F-22456D0DE701}" type="pres">
      <dgm:prSet presAssocID="{5CC44E4A-CD62-4129-8A20-4A1A509D34FC}" presName="spacer" presStyleCnt="0"/>
      <dgm:spPr/>
    </dgm:pt>
    <dgm:pt modelId="{AEAF6F01-6F98-46CA-B8BC-1FBFC0FCC2A9}" type="pres">
      <dgm:prSet presAssocID="{B4FDBAE2-F284-4C07-8D54-1849980E69A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79400FE-7233-41E7-A959-F34CB83CBEA8}" type="pres">
      <dgm:prSet presAssocID="{B5EB64DF-AFD2-4856-A376-71BA077AFDCD}" presName="spacer" presStyleCnt="0"/>
      <dgm:spPr/>
    </dgm:pt>
    <dgm:pt modelId="{EA210205-1FF8-418E-B875-DC2E6F263334}" type="pres">
      <dgm:prSet presAssocID="{F1FF976C-EAD8-47FB-B31F-E2794AEB17D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D4A7CA7-9745-44D1-90BC-FF3E112D8D10}" type="pres">
      <dgm:prSet presAssocID="{4811B98F-3673-4360-9447-09DF0C5E4A87}" presName="spacer" presStyleCnt="0"/>
      <dgm:spPr/>
    </dgm:pt>
    <dgm:pt modelId="{7DA2A2C9-7F48-481F-9E49-DBB830C5DDE2}" type="pres">
      <dgm:prSet presAssocID="{7FE10267-5608-4E31-B001-702101DA178E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14E3870C-5E7F-48BC-820E-FB2AE7A768C9}" srcId="{D06B40FD-C1E8-452E-865E-E53FC5B74C33}" destId="{B2143C3C-C93B-4BE4-9F7C-498A83606D73}" srcOrd="1" destOrd="0" parTransId="{0CD78F76-141E-46E7-BFF8-892E0270A551}" sibTransId="{5CC44E4A-CD62-4129-8A20-4A1A509D34FC}"/>
    <dgm:cxn modelId="{D9C09317-7807-4B43-841A-5DB39BB000BE}" type="presOf" srcId="{1D14A640-B016-4A30-B312-E77F5F669AA1}" destId="{F5259BDB-B916-4BD3-95DD-3B90BA850307}" srcOrd="0" destOrd="0" presId="urn:microsoft.com/office/officeart/2005/8/layout/vList2"/>
    <dgm:cxn modelId="{6E099038-1BF8-4CBB-A839-3E0A2BFBE80B}" type="presOf" srcId="{B4FDBAE2-F284-4C07-8D54-1849980E69A3}" destId="{AEAF6F01-6F98-46CA-B8BC-1FBFC0FCC2A9}" srcOrd="0" destOrd="0" presId="urn:microsoft.com/office/officeart/2005/8/layout/vList2"/>
    <dgm:cxn modelId="{760EF83B-336C-4EB0-8F59-12E1CD51A8F2}" type="presOf" srcId="{B2143C3C-C93B-4BE4-9F7C-498A83606D73}" destId="{9A0654CE-071F-441F-A7C4-F42A8FAF43D6}" srcOrd="0" destOrd="0" presId="urn:microsoft.com/office/officeart/2005/8/layout/vList2"/>
    <dgm:cxn modelId="{29F4AD44-E806-459B-95D5-AB925358F840}" type="presOf" srcId="{7FE10267-5608-4E31-B001-702101DA178E}" destId="{7DA2A2C9-7F48-481F-9E49-DBB830C5DDE2}" srcOrd="0" destOrd="0" presId="urn:microsoft.com/office/officeart/2005/8/layout/vList2"/>
    <dgm:cxn modelId="{4830E39B-2BB8-4BF1-9160-3F69540C787C}" type="presOf" srcId="{F1FF976C-EAD8-47FB-B31F-E2794AEB17DF}" destId="{EA210205-1FF8-418E-B875-DC2E6F263334}" srcOrd="0" destOrd="0" presId="urn:microsoft.com/office/officeart/2005/8/layout/vList2"/>
    <dgm:cxn modelId="{36E149B7-15D1-4B3D-8E47-4671FAB00862}" srcId="{D06B40FD-C1E8-452E-865E-E53FC5B74C33}" destId="{7FE10267-5608-4E31-B001-702101DA178E}" srcOrd="4" destOrd="0" parTransId="{50CD1E41-9967-40A1-9079-7A3000DD1433}" sibTransId="{6C1D4F46-3E9D-462E-8DB2-7BAA7C51612F}"/>
    <dgm:cxn modelId="{804AEDDB-1E49-4B65-82B8-F7B35466EE7F}" srcId="{D06B40FD-C1E8-452E-865E-E53FC5B74C33}" destId="{1D14A640-B016-4A30-B312-E77F5F669AA1}" srcOrd="0" destOrd="0" parTransId="{4D2224F7-0F9E-41E5-8BFE-005B21E9341C}" sibTransId="{C1A8FD34-E9AF-4852-8D05-16EA6D6EC94D}"/>
    <dgm:cxn modelId="{E37FBEF5-2A1A-41D2-A001-9DF03A2702AB}" type="presOf" srcId="{D06B40FD-C1E8-452E-865E-E53FC5B74C33}" destId="{1DDC9187-1AED-4DDE-A4E7-692E4FDCB405}" srcOrd="0" destOrd="0" presId="urn:microsoft.com/office/officeart/2005/8/layout/vList2"/>
    <dgm:cxn modelId="{D640F7F8-CB74-4EE6-9020-9ECE504A475B}" srcId="{D06B40FD-C1E8-452E-865E-E53FC5B74C33}" destId="{F1FF976C-EAD8-47FB-B31F-E2794AEB17DF}" srcOrd="3" destOrd="0" parTransId="{AE1BFB0B-6C89-4CEC-812E-B57D425D7936}" sibTransId="{4811B98F-3673-4360-9447-09DF0C5E4A87}"/>
    <dgm:cxn modelId="{9B1004FF-074B-4318-B2C4-226EE9AFE9C7}" srcId="{D06B40FD-C1E8-452E-865E-E53FC5B74C33}" destId="{B4FDBAE2-F284-4C07-8D54-1849980E69A3}" srcOrd="2" destOrd="0" parTransId="{D640FCD6-94C1-4106-89A5-A018EDA8E125}" sibTransId="{B5EB64DF-AFD2-4856-A376-71BA077AFDCD}"/>
    <dgm:cxn modelId="{CF49CAD3-B5DE-4AB3-BB0E-F0B7C7AFA0C2}" type="presParOf" srcId="{1DDC9187-1AED-4DDE-A4E7-692E4FDCB405}" destId="{F5259BDB-B916-4BD3-95DD-3B90BA850307}" srcOrd="0" destOrd="0" presId="urn:microsoft.com/office/officeart/2005/8/layout/vList2"/>
    <dgm:cxn modelId="{94A234F2-7029-4C66-811C-44EBFDDA9E40}" type="presParOf" srcId="{1DDC9187-1AED-4DDE-A4E7-692E4FDCB405}" destId="{68594A26-6EB5-4C57-95D6-C87B58B31D93}" srcOrd="1" destOrd="0" presId="urn:microsoft.com/office/officeart/2005/8/layout/vList2"/>
    <dgm:cxn modelId="{EC31C95F-7366-48D4-9CA4-670A3A440574}" type="presParOf" srcId="{1DDC9187-1AED-4DDE-A4E7-692E4FDCB405}" destId="{9A0654CE-071F-441F-A7C4-F42A8FAF43D6}" srcOrd="2" destOrd="0" presId="urn:microsoft.com/office/officeart/2005/8/layout/vList2"/>
    <dgm:cxn modelId="{33E6E2D7-AE99-49D5-B13B-181C46833E14}" type="presParOf" srcId="{1DDC9187-1AED-4DDE-A4E7-692E4FDCB405}" destId="{2983BAAA-EDE9-42C4-924F-22456D0DE701}" srcOrd="3" destOrd="0" presId="urn:microsoft.com/office/officeart/2005/8/layout/vList2"/>
    <dgm:cxn modelId="{647BA837-7BE8-485F-AE83-92D2BD865F38}" type="presParOf" srcId="{1DDC9187-1AED-4DDE-A4E7-692E4FDCB405}" destId="{AEAF6F01-6F98-46CA-B8BC-1FBFC0FCC2A9}" srcOrd="4" destOrd="0" presId="urn:microsoft.com/office/officeart/2005/8/layout/vList2"/>
    <dgm:cxn modelId="{24DFD06B-C08E-4D4A-9235-6977DDD05280}" type="presParOf" srcId="{1DDC9187-1AED-4DDE-A4E7-692E4FDCB405}" destId="{179400FE-7233-41E7-A959-F34CB83CBEA8}" srcOrd="5" destOrd="0" presId="urn:microsoft.com/office/officeart/2005/8/layout/vList2"/>
    <dgm:cxn modelId="{30C0A577-D726-4B66-BCC9-331563722950}" type="presParOf" srcId="{1DDC9187-1AED-4DDE-A4E7-692E4FDCB405}" destId="{EA210205-1FF8-418E-B875-DC2E6F263334}" srcOrd="6" destOrd="0" presId="urn:microsoft.com/office/officeart/2005/8/layout/vList2"/>
    <dgm:cxn modelId="{EB904D50-BBE7-45F8-87F8-5F520978693C}" type="presParOf" srcId="{1DDC9187-1AED-4DDE-A4E7-692E4FDCB405}" destId="{4D4A7CA7-9745-44D1-90BC-FF3E112D8D10}" srcOrd="7" destOrd="0" presId="urn:microsoft.com/office/officeart/2005/8/layout/vList2"/>
    <dgm:cxn modelId="{32C97A2C-3555-4250-ADDE-C0CE6BFC35EC}" type="presParOf" srcId="{1DDC9187-1AED-4DDE-A4E7-692E4FDCB405}" destId="{7DA2A2C9-7F48-481F-9E49-DBB830C5DDE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06B40FD-C1E8-452E-865E-E53FC5B74C33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D14A640-B016-4A30-B312-E77F5F669AA1}">
      <dgm:prSet custT="1"/>
      <dgm:spPr/>
      <dgm:t>
        <a:bodyPr/>
        <a:lstStyle/>
        <a:p>
          <a:pPr algn="ctr" rtl="0"/>
          <a:r>
            <a:rPr lang="zh-CN" altLang="en-US" sz="28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什么是</a:t>
          </a:r>
          <a:r>
            <a:rPr lang="en-US" altLang="en-US" sz="28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DevOps</a:t>
          </a:r>
          <a:endParaRPr lang="zh-CN" altLang="en-US" sz="28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D2224F7-0F9E-41E5-8BFE-005B21E9341C}" type="parTrans" cxnId="{804AEDDB-1E49-4B65-82B8-F7B35466EE7F}">
      <dgm:prSet/>
      <dgm:spPr/>
      <dgm:t>
        <a:bodyPr/>
        <a:lstStyle/>
        <a:p>
          <a:pPr algn="ctr"/>
          <a:endParaRPr lang="zh-CN" altLang="en-US" sz="2800" b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1A8FD34-E9AF-4852-8D05-16EA6D6EC94D}" type="sibTrans" cxnId="{804AEDDB-1E49-4B65-82B8-F7B35466EE7F}">
      <dgm:prSet/>
      <dgm:spPr/>
      <dgm:t>
        <a:bodyPr/>
        <a:lstStyle/>
        <a:p>
          <a:pPr algn="ctr"/>
          <a:endParaRPr lang="zh-CN" altLang="en-US" sz="2800" b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2143C3C-C93B-4BE4-9F7C-498A83606D73}">
      <dgm:prSet custT="1"/>
      <dgm:spPr/>
      <dgm:t>
        <a:bodyPr/>
        <a:lstStyle/>
        <a:p>
          <a:pPr algn="ctr" rtl="0"/>
          <a:r>
            <a:rPr lang="zh-CN" altLang="en-US" sz="28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什么是 </a:t>
          </a:r>
          <a:r>
            <a:rPr lang="en-US" altLang="en-US" sz="28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CI / CD /CD</a:t>
          </a:r>
          <a:endParaRPr lang="zh-CN" altLang="en-US" sz="28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CD78F76-141E-46E7-BFF8-892E0270A551}" type="parTrans" cxnId="{14E3870C-5E7F-48BC-820E-FB2AE7A768C9}">
      <dgm:prSet/>
      <dgm:spPr/>
      <dgm:t>
        <a:bodyPr/>
        <a:lstStyle/>
        <a:p>
          <a:pPr algn="ctr"/>
          <a:endParaRPr lang="zh-CN" altLang="en-US" sz="2800" b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CC44E4A-CD62-4129-8A20-4A1A509D34FC}" type="sibTrans" cxnId="{14E3870C-5E7F-48BC-820E-FB2AE7A768C9}">
      <dgm:prSet/>
      <dgm:spPr/>
      <dgm:t>
        <a:bodyPr/>
        <a:lstStyle/>
        <a:p>
          <a:pPr algn="ctr"/>
          <a:endParaRPr lang="zh-CN" altLang="en-US" sz="2800" b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4FDBAE2-F284-4C07-8D54-1849980E69A3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pPr algn="ctr" rtl="0"/>
          <a:r>
            <a:rPr lang="en-US" altLang="en-US" sz="2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DevOps</a:t>
          </a:r>
          <a:r>
            <a:rPr lang="zh-CN" altLang="en-US" sz="2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技术栈与工具</a:t>
          </a:r>
        </a:p>
      </dgm:t>
    </dgm:pt>
    <dgm:pt modelId="{D640FCD6-94C1-4106-89A5-A018EDA8E125}" type="parTrans" cxnId="{9B1004FF-074B-4318-B2C4-226EE9AFE9C7}">
      <dgm:prSet/>
      <dgm:spPr/>
      <dgm:t>
        <a:bodyPr/>
        <a:lstStyle/>
        <a:p>
          <a:pPr algn="ctr"/>
          <a:endParaRPr lang="zh-CN" altLang="en-US" sz="2800" b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5EB64DF-AFD2-4856-A376-71BA077AFDCD}" type="sibTrans" cxnId="{9B1004FF-074B-4318-B2C4-226EE9AFE9C7}">
      <dgm:prSet/>
      <dgm:spPr/>
      <dgm:t>
        <a:bodyPr/>
        <a:lstStyle/>
        <a:p>
          <a:pPr algn="ctr"/>
          <a:endParaRPr lang="zh-CN" altLang="en-US" sz="2800" b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6F4F268-69FD-4F4B-A478-3FF19C59CF1A}">
      <dgm:prSet custT="1"/>
      <dgm:spPr/>
      <dgm:t>
        <a:bodyPr/>
        <a:lstStyle/>
        <a:p>
          <a:pPr algn="ctr" rtl="0"/>
          <a:r>
            <a:rPr lang="zh-CN" altLang="en-US" sz="28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案例讲解</a:t>
          </a:r>
        </a:p>
      </dgm:t>
    </dgm:pt>
    <dgm:pt modelId="{2FF611B4-A42C-407F-86BF-8CAC33525F7F}" type="parTrans" cxnId="{5A77462C-1D81-43D3-A4EE-15DD892B5B11}">
      <dgm:prSet/>
      <dgm:spPr/>
      <dgm:t>
        <a:bodyPr/>
        <a:lstStyle/>
        <a:p>
          <a:pPr algn="ctr"/>
          <a:endParaRPr lang="zh-CN" altLang="en-US" sz="2800" b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B3DA7B9-8933-4A7F-A248-D962A4C46B79}" type="sibTrans" cxnId="{5A77462C-1D81-43D3-A4EE-15DD892B5B11}">
      <dgm:prSet/>
      <dgm:spPr/>
      <dgm:t>
        <a:bodyPr/>
        <a:lstStyle/>
        <a:p>
          <a:pPr algn="ctr"/>
          <a:endParaRPr lang="zh-CN" altLang="en-US" sz="2800" b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BECF377-1BEA-48D0-8F71-140ECC62629F}">
      <dgm:prSet custT="1"/>
      <dgm:spPr/>
      <dgm:t>
        <a:bodyPr/>
        <a:lstStyle/>
        <a:p>
          <a:pPr algn="ctr" rtl="0"/>
          <a:r>
            <a:rPr lang="zh-CN" altLang="en-US" sz="28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要点巩固</a:t>
          </a:r>
        </a:p>
      </dgm:t>
    </dgm:pt>
    <dgm:pt modelId="{3895C3DB-7358-44BE-BB47-6A335282EF4A}" type="parTrans" cxnId="{0B495ECA-5F41-40A0-98EC-309CEED4018B}">
      <dgm:prSet/>
      <dgm:spPr/>
      <dgm:t>
        <a:bodyPr/>
        <a:lstStyle/>
        <a:p>
          <a:pPr algn="ctr"/>
          <a:endParaRPr lang="zh-CN" altLang="en-US" sz="2800" b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1A7AA2C-DA5D-4F6F-B4F4-EFB21EFCB962}" type="sibTrans" cxnId="{0B495ECA-5F41-40A0-98EC-309CEED4018B}">
      <dgm:prSet/>
      <dgm:spPr/>
      <dgm:t>
        <a:bodyPr/>
        <a:lstStyle/>
        <a:p>
          <a:pPr algn="ctr"/>
          <a:endParaRPr lang="zh-CN" altLang="en-US" sz="2800" b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DDC9187-1AED-4DDE-A4E7-692E4FDCB405}" type="pres">
      <dgm:prSet presAssocID="{D06B40FD-C1E8-452E-865E-E53FC5B74C33}" presName="linear" presStyleCnt="0">
        <dgm:presLayoutVars>
          <dgm:animLvl val="lvl"/>
          <dgm:resizeHandles val="exact"/>
        </dgm:presLayoutVars>
      </dgm:prSet>
      <dgm:spPr/>
    </dgm:pt>
    <dgm:pt modelId="{F5259BDB-B916-4BD3-95DD-3B90BA850307}" type="pres">
      <dgm:prSet presAssocID="{1D14A640-B016-4A30-B312-E77F5F669AA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8594A26-6EB5-4C57-95D6-C87B58B31D93}" type="pres">
      <dgm:prSet presAssocID="{C1A8FD34-E9AF-4852-8D05-16EA6D6EC94D}" presName="spacer" presStyleCnt="0"/>
      <dgm:spPr/>
    </dgm:pt>
    <dgm:pt modelId="{9A0654CE-071F-441F-A7C4-F42A8FAF43D6}" type="pres">
      <dgm:prSet presAssocID="{B2143C3C-C93B-4BE4-9F7C-498A83606D7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983BAAA-EDE9-42C4-924F-22456D0DE701}" type="pres">
      <dgm:prSet presAssocID="{5CC44E4A-CD62-4129-8A20-4A1A509D34FC}" presName="spacer" presStyleCnt="0"/>
      <dgm:spPr/>
    </dgm:pt>
    <dgm:pt modelId="{AEAF6F01-6F98-46CA-B8BC-1FBFC0FCC2A9}" type="pres">
      <dgm:prSet presAssocID="{B4FDBAE2-F284-4C07-8D54-1849980E69A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79400FE-7233-41E7-A959-F34CB83CBEA8}" type="pres">
      <dgm:prSet presAssocID="{B5EB64DF-AFD2-4856-A376-71BA077AFDCD}" presName="spacer" presStyleCnt="0"/>
      <dgm:spPr/>
    </dgm:pt>
    <dgm:pt modelId="{FF14DBAE-F3A4-4616-A075-5373FE90E15C}" type="pres">
      <dgm:prSet presAssocID="{B6F4F268-69FD-4F4B-A478-3FF19C59CF1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CC23B47-81A6-4FE8-BA84-25A5B5C50F53}" type="pres">
      <dgm:prSet presAssocID="{6B3DA7B9-8933-4A7F-A248-D962A4C46B79}" presName="spacer" presStyleCnt="0"/>
      <dgm:spPr/>
    </dgm:pt>
    <dgm:pt modelId="{D2A23CB2-C509-4606-BABE-298391C3F169}" type="pres">
      <dgm:prSet presAssocID="{ABECF377-1BEA-48D0-8F71-140ECC62629F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D7C3FA07-90E7-4270-925C-575AB0561478}" type="presOf" srcId="{ABECF377-1BEA-48D0-8F71-140ECC62629F}" destId="{D2A23CB2-C509-4606-BABE-298391C3F169}" srcOrd="0" destOrd="0" presId="urn:microsoft.com/office/officeart/2005/8/layout/vList2"/>
    <dgm:cxn modelId="{14E3870C-5E7F-48BC-820E-FB2AE7A768C9}" srcId="{D06B40FD-C1E8-452E-865E-E53FC5B74C33}" destId="{B2143C3C-C93B-4BE4-9F7C-498A83606D73}" srcOrd="1" destOrd="0" parTransId="{0CD78F76-141E-46E7-BFF8-892E0270A551}" sibTransId="{5CC44E4A-CD62-4129-8A20-4A1A509D34FC}"/>
    <dgm:cxn modelId="{1FB52E10-37C9-4738-BA14-3C7639E5BB49}" type="presOf" srcId="{D06B40FD-C1E8-452E-865E-E53FC5B74C33}" destId="{1DDC9187-1AED-4DDE-A4E7-692E4FDCB405}" srcOrd="0" destOrd="0" presId="urn:microsoft.com/office/officeart/2005/8/layout/vList2"/>
    <dgm:cxn modelId="{5A77462C-1D81-43D3-A4EE-15DD892B5B11}" srcId="{D06B40FD-C1E8-452E-865E-E53FC5B74C33}" destId="{B6F4F268-69FD-4F4B-A478-3FF19C59CF1A}" srcOrd="3" destOrd="0" parTransId="{2FF611B4-A42C-407F-86BF-8CAC33525F7F}" sibTransId="{6B3DA7B9-8933-4A7F-A248-D962A4C46B79}"/>
    <dgm:cxn modelId="{2F63828F-8A08-4750-94F0-43373F0974E3}" type="presOf" srcId="{B6F4F268-69FD-4F4B-A478-3FF19C59CF1A}" destId="{FF14DBAE-F3A4-4616-A075-5373FE90E15C}" srcOrd="0" destOrd="0" presId="urn:microsoft.com/office/officeart/2005/8/layout/vList2"/>
    <dgm:cxn modelId="{97CF65C4-478C-45D8-AA25-08816C966C47}" type="presOf" srcId="{B4FDBAE2-F284-4C07-8D54-1849980E69A3}" destId="{AEAF6F01-6F98-46CA-B8BC-1FBFC0FCC2A9}" srcOrd="0" destOrd="0" presId="urn:microsoft.com/office/officeart/2005/8/layout/vList2"/>
    <dgm:cxn modelId="{0B495ECA-5F41-40A0-98EC-309CEED4018B}" srcId="{D06B40FD-C1E8-452E-865E-E53FC5B74C33}" destId="{ABECF377-1BEA-48D0-8F71-140ECC62629F}" srcOrd="4" destOrd="0" parTransId="{3895C3DB-7358-44BE-BB47-6A335282EF4A}" sibTransId="{B1A7AA2C-DA5D-4F6F-B4F4-EFB21EFCB962}"/>
    <dgm:cxn modelId="{804AEDDB-1E49-4B65-82B8-F7B35466EE7F}" srcId="{D06B40FD-C1E8-452E-865E-E53FC5B74C33}" destId="{1D14A640-B016-4A30-B312-E77F5F669AA1}" srcOrd="0" destOrd="0" parTransId="{4D2224F7-0F9E-41E5-8BFE-005B21E9341C}" sibTransId="{C1A8FD34-E9AF-4852-8D05-16EA6D6EC94D}"/>
    <dgm:cxn modelId="{9BE174E6-37A7-434D-A9D9-1BC881A1DFD1}" type="presOf" srcId="{1D14A640-B016-4A30-B312-E77F5F669AA1}" destId="{F5259BDB-B916-4BD3-95DD-3B90BA850307}" srcOrd="0" destOrd="0" presId="urn:microsoft.com/office/officeart/2005/8/layout/vList2"/>
    <dgm:cxn modelId="{F83495E9-3375-4329-80B5-F671ECE04E88}" type="presOf" srcId="{B2143C3C-C93B-4BE4-9F7C-498A83606D73}" destId="{9A0654CE-071F-441F-A7C4-F42A8FAF43D6}" srcOrd="0" destOrd="0" presId="urn:microsoft.com/office/officeart/2005/8/layout/vList2"/>
    <dgm:cxn modelId="{9B1004FF-074B-4318-B2C4-226EE9AFE9C7}" srcId="{D06B40FD-C1E8-452E-865E-E53FC5B74C33}" destId="{B4FDBAE2-F284-4C07-8D54-1849980E69A3}" srcOrd="2" destOrd="0" parTransId="{D640FCD6-94C1-4106-89A5-A018EDA8E125}" sibTransId="{B5EB64DF-AFD2-4856-A376-71BA077AFDCD}"/>
    <dgm:cxn modelId="{1EA212F0-F7BC-425F-9AFA-8609FDD53148}" type="presParOf" srcId="{1DDC9187-1AED-4DDE-A4E7-692E4FDCB405}" destId="{F5259BDB-B916-4BD3-95DD-3B90BA850307}" srcOrd="0" destOrd="0" presId="urn:microsoft.com/office/officeart/2005/8/layout/vList2"/>
    <dgm:cxn modelId="{8AAC3DE8-0764-4D06-B507-237BA7C72C53}" type="presParOf" srcId="{1DDC9187-1AED-4DDE-A4E7-692E4FDCB405}" destId="{68594A26-6EB5-4C57-95D6-C87B58B31D93}" srcOrd="1" destOrd="0" presId="urn:microsoft.com/office/officeart/2005/8/layout/vList2"/>
    <dgm:cxn modelId="{0CC4F414-F825-4850-950A-FAE9145EA7A9}" type="presParOf" srcId="{1DDC9187-1AED-4DDE-A4E7-692E4FDCB405}" destId="{9A0654CE-071F-441F-A7C4-F42A8FAF43D6}" srcOrd="2" destOrd="0" presId="urn:microsoft.com/office/officeart/2005/8/layout/vList2"/>
    <dgm:cxn modelId="{CFD4C61C-C0FB-43AB-AE13-ED9E3F0B0331}" type="presParOf" srcId="{1DDC9187-1AED-4DDE-A4E7-692E4FDCB405}" destId="{2983BAAA-EDE9-42C4-924F-22456D0DE701}" srcOrd="3" destOrd="0" presId="urn:microsoft.com/office/officeart/2005/8/layout/vList2"/>
    <dgm:cxn modelId="{945310EE-4EFE-4AA1-A292-8497258694ED}" type="presParOf" srcId="{1DDC9187-1AED-4DDE-A4E7-692E4FDCB405}" destId="{AEAF6F01-6F98-46CA-B8BC-1FBFC0FCC2A9}" srcOrd="4" destOrd="0" presId="urn:microsoft.com/office/officeart/2005/8/layout/vList2"/>
    <dgm:cxn modelId="{D4A5E614-DEFF-416A-B341-652C6119B3EE}" type="presParOf" srcId="{1DDC9187-1AED-4DDE-A4E7-692E4FDCB405}" destId="{179400FE-7233-41E7-A959-F34CB83CBEA8}" srcOrd="5" destOrd="0" presId="urn:microsoft.com/office/officeart/2005/8/layout/vList2"/>
    <dgm:cxn modelId="{88618D4B-47CE-4160-A894-0FFF77D17083}" type="presParOf" srcId="{1DDC9187-1AED-4DDE-A4E7-692E4FDCB405}" destId="{FF14DBAE-F3A4-4616-A075-5373FE90E15C}" srcOrd="6" destOrd="0" presId="urn:microsoft.com/office/officeart/2005/8/layout/vList2"/>
    <dgm:cxn modelId="{048D07F5-2988-433C-9D9E-77BF088E33A5}" type="presParOf" srcId="{1DDC9187-1AED-4DDE-A4E7-692E4FDCB405}" destId="{4CC23B47-81A6-4FE8-BA84-25A5B5C50F53}" srcOrd="7" destOrd="0" presId="urn:microsoft.com/office/officeart/2005/8/layout/vList2"/>
    <dgm:cxn modelId="{9732E447-9D20-453F-87D1-F3AEE2A3C345}" type="presParOf" srcId="{1DDC9187-1AED-4DDE-A4E7-692E4FDCB405}" destId="{D2A23CB2-C509-4606-BABE-298391C3F16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06B40FD-C1E8-452E-865E-E53FC5B74C33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D14A640-B016-4A30-B312-E77F5F669AA1}">
      <dgm:prSet custT="1"/>
      <dgm:spPr/>
      <dgm:t>
        <a:bodyPr/>
        <a:lstStyle/>
        <a:p>
          <a:pPr algn="ctr" rtl="0"/>
          <a:r>
            <a:rPr lang="zh-CN" altLang="en-US" sz="28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什么是</a:t>
          </a:r>
          <a:r>
            <a:rPr lang="en-US" altLang="en-US" sz="28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DevOps</a:t>
          </a:r>
          <a:endParaRPr lang="zh-CN" altLang="en-US" sz="28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D2224F7-0F9E-41E5-8BFE-005B21E9341C}" type="parTrans" cxnId="{804AEDDB-1E49-4B65-82B8-F7B35466EE7F}">
      <dgm:prSet/>
      <dgm:spPr/>
      <dgm:t>
        <a:bodyPr/>
        <a:lstStyle/>
        <a:p>
          <a:pPr algn="ctr"/>
          <a:endParaRPr lang="zh-CN" altLang="en-US" sz="2800" b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1A8FD34-E9AF-4852-8D05-16EA6D6EC94D}" type="sibTrans" cxnId="{804AEDDB-1E49-4B65-82B8-F7B35466EE7F}">
      <dgm:prSet/>
      <dgm:spPr/>
      <dgm:t>
        <a:bodyPr/>
        <a:lstStyle/>
        <a:p>
          <a:pPr algn="ctr"/>
          <a:endParaRPr lang="zh-CN" altLang="en-US" sz="2800" b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2143C3C-C93B-4BE4-9F7C-498A83606D73}">
      <dgm:prSet custT="1"/>
      <dgm:spPr/>
      <dgm:t>
        <a:bodyPr/>
        <a:lstStyle/>
        <a:p>
          <a:pPr algn="ctr" rtl="0"/>
          <a:r>
            <a:rPr lang="zh-CN" altLang="en-US" sz="28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是 </a:t>
          </a:r>
          <a:r>
            <a:rPr lang="en-US" altLang="en-US" sz="28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CI / CD /CD</a:t>
          </a:r>
          <a:endParaRPr lang="zh-CN" altLang="en-US" sz="28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CD78F76-141E-46E7-BFF8-892E0270A551}" type="parTrans" cxnId="{14E3870C-5E7F-48BC-820E-FB2AE7A768C9}">
      <dgm:prSet/>
      <dgm:spPr/>
      <dgm:t>
        <a:bodyPr/>
        <a:lstStyle/>
        <a:p>
          <a:pPr algn="ctr"/>
          <a:endParaRPr lang="zh-CN" altLang="en-US" sz="2800" b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CC44E4A-CD62-4129-8A20-4A1A509D34FC}" type="sibTrans" cxnId="{14E3870C-5E7F-48BC-820E-FB2AE7A768C9}">
      <dgm:prSet/>
      <dgm:spPr/>
      <dgm:t>
        <a:bodyPr/>
        <a:lstStyle/>
        <a:p>
          <a:pPr algn="ctr"/>
          <a:endParaRPr lang="zh-CN" altLang="en-US" sz="2800" b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4FDBAE2-F284-4C07-8D54-1849980E69A3}">
      <dgm:prSet custT="1"/>
      <dgm:spPr/>
      <dgm:t>
        <a:bodyPr/>
        <a:lstStyle/>
        <a:p>
          <a:pPr algn="ctr" rtl="0"/>
          <a:r>
            <a:rPr lang="en-US" altLang="en-US" sz="28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DevOps</a:t>
          </a:r>
          <a:r>
            <a:rPr lang="zh-CN" altLang="en-US" sz="28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技术栈与工具</a:t>
          </a:r>
        </a:p>
      </dgm:t>
    </dgm:pt>
    <dgm:pt modelId="{D640FCD6-94C1-4106-89A5-A018EDA8E125}" type="parTrans" cxnId="{9B1004FF-074B-4318-B2C4-226EE9AFE9C7}">
      <dgm:prSet/>
      <dgm:spPr/>
      <dgm:t>
        <a:bodyPr/>
        <a:lstStyle/>
        <a:p>
          <a:pPr algn="ctr"/>
          <a:endParaRPr lang="zh-CN" altLang="en-US" sz="2800" b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5EB64DF-AFD2-4856-A376-71BA077AFDCD}" type="sibTrans" cxnId="{9B1004FF-074B-4318-B2C4-226EE9AFE9C7}">
      <dgm:prSet/>
      <dgm:spPr/>
      <dgm:t>
        <a:bodyPr/>
        <a:lstStyle/>
        <a:p>
          <a:pPr algn="ctr"/>
          <a:endParaRPr lang="zh-CN" altLang="en-US" sz="2800" b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6F4F268-69FD-4F4B-A478-3FF19C59CF1A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pPr algn="ctr" rtl="0"/>
          <a:r>
            <a:rPr lang="zh-CN" altLang="en-US" sz="2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案例讲解</a:t>
          </a:r>
        </a:p>
      </dgm:t>
    </dgm:pt>
    <dgm:pt modelId="{2FF611B4-A42C-407F-86BF-8CAC33525F7F}" type="parTrans" cxnId="{5A77462C-1D81-43D3-A4EE-15DD892B5B11}">
      <dgm:prSet/>
      <dgm:spPr/>
      <dgm:t>
        <a:bodyPr/>
        <a:lstStyle/>
        <a:p>
          <a:pPr algn="ctr"/>
          <a:endParaRPr lang="zh-CN" altLang="en-US" sz="2800" b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B3DA7B9-8933-4A7F-A248-D962A4C46B79}" type="sibTrans" cxnId="{5A77462C-1D81-43D3-A4EE-15DD892B5B11}">
      <dgm:prSet/>
      <dgm:spPr/>
      <dgm:t>
        <a:bodyPr/>
        <a:lstStyle/>
        <a:p>
          <a:pPr algn="ctr"/>
          <a:endParaRPr lang="zh-CN" altLang="en-US" sz="2800" b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BECF377-1BEA-48D0-8F71-140ECC62629F}">
      <dgm:prSet custT="1"/>
      <dgm:spPr/>
      <dgm:t>
        <a:bodyPr/>
        <a:lstStyle/>
        <a:p>
          <a:pPr algn="ctr" rtl="0"/>
          <a:r>
            <a:rPr lang="zh-CN" altLang="en-US" sz="28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要点巩固</a:t>
          </a:r>
        </a:p>
      </dgm:t>
    </dgm:pt>
    <dgm:pt modelId="{3895C3DB-7358-44BE-BB47-6A335282EF4A}" type="parTrans" cxnId="{0B495ECA-5F41-40A0-98EC-309CEED4018B}">
      <dgm:prSet/>
      <dgm:spPr/>
      <dgm:t>
        <a:bodyPr/>
        <a:lstStyle/>
        <a:p>
          <a:pPr algn="ctr"/>
          <a:endParaRPr lang="zh-CN" altLang="en-US" sz="2800" b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1A7AA2C-DA5D-4F6F-B4F4-EFB21EFCB962}" type="sibTrans" cxnId="{0B495ECA-5F41-40A0-98EC-309CEED4018B}">
      <dgm:prSet/>
      <dgm:spPr/>
      <dgm:t>
        <a:bodyPr/>
        <a:lstStyle/>
        <a:p>
          <a:pPr algn="ctr"/>
          <a:endParaRPr lang="zh-CN" altLang="en-US" sz="2800" b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DDC9187-1AED-4DDE-A4E7-692E4FDCB405}" type="pres">
      <dgm:prSet presAssocID="{D06B40FD-C1E8-452E-865E-E53FC5B74C33}" presName="linear" presStyleCnt="0">
        <dgm:presLayoutVars>
          <dgm:animLvl val="lvl"/>
          <dgm:resizeHandles val="exact"/>
        </dgm:presLayoutVars>
      </dgm:prSet>
      <dgm:spPr/>
    </dgm:pt>
    <dgm:pt modelId="{F5259BDB-B916-4BD3-95DD-3B90BA850307}" type="pres">
      <dgm:prSet presAssocID="{1D14A640-B016-4A30-B312-E77F5F669AA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8594A26-6EB5-4C57-95D6-C87B58B31D93}" type="pres">
      <dgm:prSet presAssocID="{C1A8FD34-E9AF-4852-8D05-16EA6D6EC94D}" presName="spacer" presStyleCnt="0"/>
      <dgm:spPr/>
    </dgm:pt>
    <dgm:pt modelId="{9A0654CE-071F-441F-A7C4-F42A8FAF43D6}" type="pres">
      <dgm:prSet presAssocID="{B2143C3C-C93B-4BE4-9F7C-498A83606D7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983BAAA-EDE9-42C4-924F-22456D0DE701}" type="pres">
      <dgm:prSet presAssocID="{5CC44E4A-CD62-4129-8A20-4A1A509D34FC}" presName="spacer" presStyleCnt="0"/>
      <dgm:spPr/>
    </dgm:pt>
    <dgm:pt modelId="{AEAF6F01-6F98-46CA-B8BC-1FBFC0FCC2A9}" type="pres">
      <dgm:prSet presAssocID="{B4FDBAE2-F284-4C07-8D54-1849980E69A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79400FE-7233-41E7-A959-F34CB83CBEA8}" type="pres">
      <dgm:prSet presAssocID="{B5EB64DF-AFD2-4856-A376-71BA077AFDCD}" presName="spacer" presStyleCnt="0"/>
      <dgm:spPr/>
    </dgm:pt>
    <dgm:pt modelId="{FF14DBAE-F3A4-4616-A075-5373FE90E15C}" type="pres">
      <dgm:prSet presAssocID="{B6F4F268-69FD-4F4B-A478-3FF19C59CF1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CC23B47-81A6-4FE8-BA84-25A5B5C50F53}" type="pres">
      <dgm:prSet presAssocID="{6B3DA7B9-8933-4A7F-A248-D962A4C46B79}" presName="spacer" presStyleCnt="0"/>
      <dgm:spPr/>
    </dgm:pt>
    <dgm:pt modelId="{D2A23CB2-C509-4606-BABE-298391C3F169}" type="pres">
      <dgm:prSet presAssocID="{ABECF377-1BEA-48D0-8F71-140ECC62629F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14E3870C-5E7F-48BC-820E-FB2AE7A768C9}" srcId="{D06B40FD-C1E8-452E-865E-E53FC5B74C33}" destId="{B2143C3C-C93B-4BE4-9F7C-498A83606D73}" srcOrd="1" destOrd="0" parTransId="{0CD78F76-141E-46E7-BFF8-892E0270A551}" sibTransId="{5CC44E4A-CD62-4129-8A20-4A1A509D34FC}"/>
    <dgm:cxn modelId="{46C3391C-3D88-4722-8916-6FADC06ADCCD}" type="presOf" srcId="{D06B40FD-C1E8-452E-865E-E53FC5B74C33}" destId="{1DDC9187-1AED-4DDE-A4E7-692E4FDCB405}" srcOrd="0" destOrd="0" presId="urn:microsoft.com/office/officeart/2005/8/layout/vList2"/>
    <dgm:cxn modelId="{5A77462C-1D81-43D3-A4EE-15DD892B5B11}" srcId="{D06B40FD-C1E8-452E-865E-E53FC5B74C33}" destId="{B6F4F268-69FD-4F4B-A478-3FF19C59CF1A}" srcOrd="3" destOrd="0" parTransId="{2FF611B4-A42C-407F-86BF-8CAC33525F7F}" sibTransId="{6B3DA7B9-8933-4A7F-A248-D962A4C46B79}"/>
    <dgm:cxn modelId="{C3869486-D633-499F-80EC-D18DFCE990EA}" type="presOf" srcId="{1D14A640-B016-4A30-B312-E77F5F669AA1}" destId="{F5259BDB-B916-4BD3-95DD-3B90BA850307}" srcOrd="0" destOrd="0" presId="urn:microsoft.com/office/officeart/2005/8/layout/vList2"/>
    <dgm:cxn modelId="{44D1F58C-165A-4827-BFC0-8B9DC5429198}" type="presOf" srcId="{B4FDBAE2-F284-4C07-8D54-1849980E69A3}" destId="{AEAF6F01-6F98-46CA-B8BC-1FBFC0FCC2A9}" srcOrd="0" destOrd="0" presId="urn:microsoft.com/office/officeart/2005/8/layout/vList2"/>
    <dgm:cxn modelId="{A3C35197-BF2E-4F46-98EB-0C48F2107CCA}" type="presOf" srcId="{B2143C3C-C93B-4BE4-9F7C-498A83606D73}" destId="{9A0654CE-071F-441F-A7C4-F42A8FAF43D6}" srcOrd="0" destOrd="0" presId="urn:microsoft.com/office/officeart/2005/8/layout/vList2"/>
    <dgm:cxn modelId="{65337F9C-0A16-4B7D-B878-C7DA8DE594CA}" type="presOf" srcId="{ABECF377-1BEA-48D0-8F71-140ECC62629F}" destId="{D2A23CB2-C509-4606-BABE-298391C3F169}" srcOrd="0" destOrd="0" presId="urn:microsoft.com/office/officeart/2005/8/layout/vList2"/>
    <dgm:cxn modelId="{1D78CB9D-1DB1-4754-B208-4DC0F14616FC}" type="presOf" srcId="{B6F4F268-69FD-4F4B-A478-3FF19C59CF1A}" destId="{FF14DBAE-F3A4-4616-A075-5373FE90E15C}" srcOrd="0" destOrd="0" presId="urn:microsoft.com/office/officeart/2005/8/layout/vList2"/>
    <dgm:cxn modelId="{0B495ECA-5F41-40A0-98EC-309CEED4018B}" srcId="{D06B40FD-C1E8-452E-865E-E53FC5B74C33}" destId="{ABECF377-1BEA-48D0-8F71-140ECC62629F}" srcOrd="4" destOrd="0" parTransId="{3895C3DB-7358-44BE-BB47-6A335282EF4A}" sibTransId="{B1A7AA2C-DA5D-4F6F-B4F4-EFB21EFCB962}"/>
    <dgm:cxn modelId="{804AEDDB-1E49-4B65-82B8-F7B35466EE7F}" srcId="{D06B40FD-C1E8-452E-865E-E53FC5B74C33}" destId="{1D14A640-B016-4A30-B312-E77F5F669AA1}" srcOrd="0" destOrd="0" parTransId="{4D2224F7-0F9E-41E5-8BFE-005B21E9341C}" sibTransId="{C1A8FD34-E9AF-4852-8D05-16EA6D6EC94D}"/>
    <dgm:cxn modelId="{9B1004FF-074B-4318-B2C4-226EE9AFE9C7}" srcId="{D06B40FD-C1E8-452E-865E-E53FC5B74C33}" destId="{B4FDBAE2-F284-4C07-8D54-1849980E69A3}" srcOrd="2" destOrd="0" parTransId="{D640FCD6-94C1-4106-89A5-A018EDA8E125}" sibTransId="{B5EB64DF-AFD2-4856-A376-71BA077AFDCD}"/>
    <dgm:cxn modelId="{D7BE851C-66A5-41A8-9978-126FBBFD8712}" type="presParOf" srcId="{1DDC9187-1AED-4DDE-A4E7-692E4FDCB405}" destId="{F5259BDB-B916-4BD3-95DD-3B90BA850307}" srcOrd="0" destOrd="0" presId="urn:microsoft.com/office/officeart/2005/8/layout/vList2"/>
    <dgm:cxn modelId="{D40D2AF5-96CB-4C0E-869D-A34A9FB665A8}" type="presParOf" srcId="{1DDC9187-1AED-4DDE-A4E7-692E4FDCB405}" destId="{68594A26-6EB5-4C57-95D6-C87B58B31D93}" srcOrd="1" destOrd="0" presId="urn:microsoft.com/office/officeart/2005/8/layout/vList2"/>
    <dgm:cxn modelId="{B4FC816B-27FD-4B70-A6BE-1239EBBAEAF6}" type="presParOf" srcId="{1DDC9187-1AED-4DDE-A4E7-692E4FDCB405}" destId="{9A0654CE-071F-441F-A7C4-F42A8FAF43D6}" srcOrd="2" destOrd="0" presId="urn:microsoft.com/office/officeart/2005/8/layout/vList2"/>
    <dgm:cxn modelId="{EFC08EE4-9C32-462F-9CA1-7784FD6D2F20}" type="presParOf" srcId="{1DDC9187-1AED-4DDE-A4E7-692E4FDCB405}" destId="{2983BAAA-EDE9-42C4-924F-22456D0DE701}" srcOrd="3" destOrd="0" presId="urn:microsoft.com/office/officeart/2005/8/layout/vList2"/>
    <dgm:cxn modelId="{7D9908F7-2EE0-4F8F-AA06-E018D2A3BF55}" type="presParOf" srcId="{1DDC9187-1AED-4DDE-A4E7-692E4FDCB405}" destId="{AEAF6F01-6F98-46CA-B8BC-1FBFC0FCC2A9}" srcOrd="4" destOrd="0" presId="urn:microsoft.com/office/officeart/2005/8/layout/vList2"/>
    <dgm:cxn modelId="{81515CC7-3605-4DEC-A1E2-1A0DD8F2A382}" type="presParOf" srcId="{1DDC9187-1AED-4DDE-A4E7-692E4FDCB405}" destId="{179400FE-7233-41E7-A959-F34CB83CBEA8}" srcOrd="5" destOrd="0" presId="urn:microsoft.com/office/officeart/2005/8/layout/vList2"/>
    <dgm:cxn modelId="{F1CB45FB-5B3B-4B02-82BE-66BA7EC3C807}" type="presParOf" srcId="{1DDC9187-1AED-4DDE-A4E7-692E4FDCB405}" destId="{FF14DBAE-F3A4-4616-A075-5373FE90E15C}" srcOrd="6" destOrd="0" presId="urn:microsoft.com/office/officeart/2005/8/layout/vList2"/>
    <dgm:cxn modelId="{84F07785-DC4D-44DC-AFD4-094E5B2CF714}" type="presParOf" srcId="{1DDC9187-1AED-4DDE-A4E7-692E4FDCB405}" destId="{4CC23B47-81A6-4FE8-BA84-25A5B5C50F53}" srcOrd="7" destOrd="0" presId="urn:microsoft.com/office/officeart/2005/8/layout/vList2"/>
    <dgm:cxn modelId="{88192922-D5BC-4E94-A47C-D612E02D7429}" type="presParOf" srcId="{1DDC9187-1AED-4DDE-A4E7-692E4FDCB405}" destId="{D2A23CB2-C509-4606-BABE-298391C3F16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06B40FD-C1E8-452E-865E-E53FC5B74C33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D14A640-B016-4A30-B312-E77F5F669AA1}">
      <dgm:prSet custT="1"/>
      <dgm:spPr/>
      <dgm:t>
        <a:bodyPr/>
        <a:lstStyle/>
        <a:p>
          <a:pPr algn="ctr" rtl="0"/>
          <a:r>
            <a:rPr lang="zh-CN" altLang="en-US" sz="28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什么是</a:t>
          </a:r>
          <a:r>
            <a:rPr lang="en-US" altLang="en-US" sz="28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DevOps</a:t>
          </a:r>
          <a:endParaRPr lang="zh-CN" altLang="en-US" sz="28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D2224F7-0F9E-41E5-8BFE-005B21E9341C}" type="parTrans" cxnId="{804AEDDB-1E49-4B65-82B8-F7B35466EE7F}">
      <dgm:prSet/>
      <dgm:spPr/>
      <dgm:t>
        <a:bodyPr/>
        <a:lstStyle/>
        <a:p>
          <a:pPr algn="ctr"/>
          <a:endParaRPr lang="zh-CN" altLang="en-US" sz="2800" b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1A8FD34-E9AF-4852-8D05-16EA6D6EC94D}" type="sibTrans" cxnId="{804AEDDB-1E49-4B65-82B8-F7B35466EE7F}">
      <dgm:prSet/>
      <dgm:spPr/>
      <dgm:t>
        <a:bodyPr/>
        <a:lstStyle/>
        <a:p>
          <a:pPr algn="ctr"/>
          <a:endParaRPr lang="zh-CN" altLang="en-US" sz="2800" b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2143C3C-C93B-4BE4-9F7C-498A83606D73}">
      <dgm:prSet custT="1"/>
      <dgm:spPr/>
      <dgm:t>
        <a:bodyPr/>
        <a:lstStyle/>
        <a:p>
          <a:pPr algn="ctr" rtl="0"/>
          <a:r>
            <a:rPr lang="zh-CN" altLang="en-US" sz="28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什么是 </a:t>
          </a:r>
          <a:r>
            <a:rPr lang="en-US" altLang="en-US" sz="28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CI / CD /CD</a:t>
          </a:r>
          <a:endParaRPr lang="zh-CN" altLang="en-US" sz="28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CD78F76-141E-46E7-BFF8-892E0270A551}" type="parTrans" cxnId="{14E3870C-5E7F-48BC-820E-FB2AE7A768C9}">
      <dgm:prSet/>
      <dgm:spPr/>
      <dgm:t>
        <a:bodyPr/>
        <a:lstStyle/>
        <a:p>
          <a:pPr algn="ctr"/>
          <a:endParaRPr lang="zh-CN" altLang="en-US" sz="2800" b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CC44E4A-CD62-4129-8A20-4A1A509D34FC}" type="sibTrans" cxnId="{14E3870C-5E7F-48BC-820E-FB2AE7A768C9}">
      <dgm:prSet/>
      <dgm:spPr/>
      <dgm:t>
        <a:bodyPr/>
        <a:lstStyle/>
        <a:p>
          <a:pPr algn="ctr"/>
          <a:endParaRPr lang="zh-CN" altLang="en-US" sz="2800" b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4FDBAE2-F284-4C07-8D54-1849980E69A3}">
      <dgm:prSet custT="1"/>
      <dgm:spPr/>
      <dgm:t>
        <a:bodyPr/>
        <a:lstStyle/>
        <a:p>
          <a:pPr algn="ctr" rtl="0"/>
          <a:r>
            <a:rPr lang="en-US" altLang="en-US" sz="28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DevOps</a:t>
          </a:r>
          <a:r>
            <a:rPr lang="zh-CN" altLang="en-US" sz="28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技术栈与工具</a:t>
          </a:r>
        </a:p>
      </dgm:t>
    </dgm:pt>
    <dgm:pt modelId="{D640FCD6-94C1-4106-89A5-A018EDA8E125}" type="parTrans" cxnId="{9B1004FF-074B-4318-B2C4-226EE9AFE9C7}">
      <dgm:prSet/>
      <dgm:spPr/>
      <dgm:t>
        <a:bodyPr/>
        <a:lstStyle/>
        <a:p>
          <a:pPr algn="ctr"/>
          <a:endParaRPr lang="zh-CN" altLang="en-US" sz="2800" b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5EB64DF-AFD2-4856-A376-71BA077AFDCD}" type="sibTrans" cxnId="{9B1004FF-074B-4318-B2C4-226EE9AFE9C7}">
      <dgm:prSet/>
      <dgm:spPr/>
      <dgm:t>
        <a:bodyPr/>
        <a:lstStyle/>
        <a:p>
          <a:pPr algn="ctr"/>
          <a:endParaRPr lang="zh-CN" altLang="en-US" sz="2800" b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6F4F268-69FD-4F4B-A478-3FF19C59CF1A}">
      <dgm:prSet custT="1"/>
      <dgm:spPr/>
      <dgm:t>
        <a:bodyPr/>
        <a:lstStyle/>
        <a:p>
          <a:pPr algn="ctr" rtl="0"/>
          <a:r>
            <a:rPr lang="zh-CN" altLang="en-US" sz="28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案例讲解</a:t>
          </a:r>
        </a:p>
      </dgm:t>
    </dgm:pt>
    <dgm:pt modelId="{2FF611B4-A42C-407F-86BF-8CAC33525F7F}" type="parTrans" cxnId="{5A77462C-1D81-43D3-A4EE-15DD892B5B11}">
      <dgm:prSet/>
      <dgm:spPr/>
      <dgm:t>
        <a:bodyPr/>
        <a:lstStyle/>
        <a:p>
          <a:pPr algn="ctr"/>
          <a:endParaRPr lang="zh-CN" altLang="en-US" sz="2800" b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B3DA7B9-8933-4A7F-A248-D962A4C46B79}" type="sibTrans" cxnId="{5A77462C-1D81-43D3-A4EE-15DD892B5B11}">
      <dgm:prSet/>
      <dgm:spPr/>
      <dgm:t>
        <a:bodyPr/>
        <a:lstStyle/>
        <a:p>
          <a:pPr algn="ctr"/>
          <a:endParaRPr lang="zh-CN" altLang="en-US" sz="2800" b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BECF377-1BEA-48D0-8F71-140ECC62629F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pPr algn="ctr" rtl="0"/>
          <a:r>
            <a:rPr lang="zh-CN" altLang="en-US" sz="2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要点巩固</a:t>
          </a:r>
        </a:p>
      </dgm:t>
    </dgm:pt>
    <dgm:pt modelId="{3895C3DB-7358-44BE-BB47-6A335282EF4A}" type="parTrans" cxnId="{0B495ECA-5F41-40A0-98EC-309CEED4018B}">
      <dgm:prSet/>
      <dgm:spPr/>
      <dgm:t>
        <a:bodyPr/>
        <a:lstStyle/>
        <a:p>
          <a:pPr algn="ctr"/>
          <a:endParaRPr lang="zh-CN" altLang="en-US" sz="2800" b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1A7AA2C-DA5D-4F6F-B4F4-EFB21EFCB962}" type="sibTrans" cxnId="{0B495ECA-5F41-40A0-98EC-309CEED4018B}">
      <dgm:prSet/>
      <dgm:spPr/>
      <dgm:t>
        <a:bodyPr/>
        <a:lstStyle/>
        <a:p>
          <a:pPr algn="ctr"/>
          <a:endParaRPr lang="zh-CN" altLang="en-US" sz="2800" b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DDC9187-1AED-4DDE-A4E7-692E4FDCB405}" type="pres">
      <dgm:prSet presAssocID="{D06B40FD-C1E8-452E-865E-E53FC5B74C33}" presName="linear" presStyleCnt="0">
        <dgm:presLayoutVars>
          <dgm:animLvl val="lvl"/>
          <dgm:resizeHandles val="exact"/>
        </dgm:presLayoutVars>
      </dgm:prSet>
      <dgm:spPr/>
    </dgm:pt>
    <dgm:pt modelId="{F5259BDB-B916-4BD3-95DD-3B90BA850307}" type="pres">
      <dgm:prSet presAssocID="{1D14A640-B016-4A30-B312-E77F5F669AA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8594A26-6EB5-4C57-95D6-C87B58B31D93}" type="pres">
      <dgm:prSet presAssocID="{C1A8FD34-E9AF-4852-8D05-16EA6D6EC94D}" presName="spacer" presStyleCnt="0"/>
      <dgm:spPr/>
    </dgm:pt>
    <dgm:pt modelId="{9A0654CE-071F-441F-A7C4-F42A8FAF43D6}" type="pres">
      <dgm:prSet presAssocID="{B2143C3C-C93B-4BE4-9F7C-498A83606D7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983BAAA-EDE9-42C4-924F-22456D0DE701}" type="pres">
      <dgm:prSet presAssocID="{5CC44E4A-CD62-4129-8A20-4A1A509D34FC}" presName="spacer" presStyleCnt="0"/>
      <dgm:spPr/>
    </dgm:pt>
    <dgm:pt modelId="{AEAF6F01-6F98-46CA-B8BC-1FBFC0FCC2A9}" type="pres">
      <dgm:prSet presAssocID="{B4FDBAE2-F284-4C07-8D54-1849980E69A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79400FE-7233-41E7-A959-F34CB83CBEA8}" type="pres">
      <dgm:prSet presAssocID="{B5EB64DF-AFD2-4856-A376-71BA077AFDCD}" presName="spacer" presStyleCnt="0"/>
      <dgm:spPr/>
    </dgm:pt>
    <dgm:pt modelId="{FF14DBAE-F3A4-4616-A075-5373FE90E15C}" type="pres">
      <dgm:prSet presAssocID="{B6F4F268-69FD-4F4B-A478-3FF19C59CF1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CC23B47-81A6-4FE8-BA84-25A5B5C50F53}" type="pres">
      <dgm:prSet presAssocID="{6B3DA7B9-8933-4A7F-A248-D962A4C46B79}" presName="spacer" presStyleCnt="0"/>
      <dgm:spPr/>
    </dgm:pt>
    <dgm:pt modelId="{D2A23CB2-C509-4606-BABE-298391C3F169}" type="pres">
      <dgm:prSet presAssocID="{ABECF377-1BEA-48D0-8F71-140ECC62629F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14E3870C-5E7F-48BC-820E-FB2AE7A768C9}" srcId="{D06B40FD-C1E8-452E-865E-E53FC5B74C33}" destId="{B2143C3C-C93B-4BE4-9F7C-498A83606D73}" srcOrd="1" destOrd="0" parTransId="{0CD78F76-141E-46E7-BFF8-892E0270A551}" sibTransId="{5CC44E4A-CD62-4129-8A20-4A1A509D34FC}"/>
    <dgm:cxn modelId="{7D607F0D-69FD-4920-838D-9FB246596173}" type="presOf" srcId="{B4FDBAE2-F284-4C07-8D54-1849980E69A3}" destId="{AEAF6F01-6F98-46CA-B8BC-1FBFC0FCC2A9}" srcOrd="0" destOrd="0" presId="urn:microsoft.com/office/officeart/2005/8/layout/vList2"/>
    <dgm:cxn modelId="{91A6F21E-4ECF-42A2-B2EB-2B4B11CCBEED}" type="presOf" srcId="{ABECF377-1BEA-48D0-8F71-140ECC62629F}" destId="{D2A23CB2-C509-4606-BABE-298391C3F169}" srcOrd="0" destOrd="0" presId="urn:microsoft.com/office/officeart/2005/8/layout/vList2"/>
    <dgm:cxn modelId="{DE9E6A25-C057-494F-8FE5-4F06892B82E6}" type="presOf" srcId="{1D14A640-B016-4A30-B312-E77F5F669AA1}" destId="{F5259BDB-B916-4BD3-95DD-3B90BA850307}" srcOrd="0" destOrd="0" presId="urn:microsoft.com/office/officeart/2005/8/layout/vList2"/>
    <dgm:cxn modelId="{5A77462C-1D81-43D3-A4EE-15DD892B5B11}" srcId="{D06B40FD-C1E8-452E-865E-E53FC5B74C33}" destId="{B6F4F268-69FD-4F4B-A478-3FF19C59CF1A}" srcOrd="3" destOrd="0" parTransId="{2FF611B4-A42C-407F-86BF-8CAC33525F7F}" sibTransId="{6B3DA7B9-8933-4A7F-A248-D962A4C46B79}"/>
    <dgm:cxn modelId="{7AC1B84C-6AF1-4094-A3E7-C2B9CFA53C6A}" type="presOf" srcId="{D06B40FD-C1E8-452E-865E-E53FC5B74C33}" destId="{1DDC9187-1AED-4DDE-A4E7-692E4FDCB405}" srcOrd="0" destOrd="0" presId="urn:microsoft.com/office/officeart/2005/8/layout/vList2"/>
    <dgm:cxn modelId="{69456EAD-3897-4E9B-B59A-128ABBA3A083}" type="presOf" srcId="{B6F4F268-69FD-4F4B-A478-3FF19C59CF1A}" destId="{FF14DBAE-F3A4-4616-A075-5373FE90E15C}" srcOrd="0" destOrd="0" presId="urn:microsoft.com/office/officeart/2005/8/layout/vList2"/>
    <dgm:cxn modelId="{0B495ECA-5F41-40A0-98EC-309CEED4018B}" srcId="{D06B40FD-C1E8-452E-865E-E53FC5B74C33}" destId="{ABECF377-1BEA-48D0-8F71-140ECC62629F}" srcOrd="4" destOrd="0" parTransId="{3895C3DB-7358-44BE-BB47-6A335282EF4A}" sibTransId="{B1A7AA2C-DA5D-4F6F-B4F4-EFB21EFCB962}"/>
    <dgm:cxn modelId="{804AEDDB-1E49-4B65-82B8-F7B35466EE7F}" srcId="{D06B40FD-C1E8-452E-865E-E53FC5B74C33}" destId="{1D14A640-B016-4A30-B312-E77F5F669AA1}" srcOrd="0" destOrd="0" parTransId="{4D2224F7-0F9E-41E5-8BFE-005B21E9341C}" sibTransId="{C1A8FD34-E9AF-4852-8D05-16EA6D6EC94D}"/>
    <dgm:cxn modelId="{9EC4D5E2-AB59-4EE3-A190-A43A20AF92D1}" type="presOf" srcId="{B2143C3C-C93B-4BE4-9F7C-498A83606D73}" destId="{9A0654CE-071F-441F-A7C4-F42A8FAF43D6}" srcOrd="0" destOrd="0" presId="urn:microsoft.com/office/officeart/2005/8/layout/vList2"/>
    <dgm:cxn modelId="{9B1004FF-074B-4318-B2C4-226EE9AFE9C7}" srcId="{D06B40FD-C1E8-452E-865E-E53FC5B74C33}" destId="{B4FDBAE2-F284-4C07-8D54-1849980E69A3}" srcOrd="2" destOrd="0" parTransId="{D640FCD6-94C1-4106-89A5-A018EDA8E125}" sibTransId="{B5EB64DF-AFD2-4856-A376-71BA077AFDCD}"/>
    <dgm:cxn modelId="{5F910AEB-2E83-440E-AC0F-81976BA21CCB}" type="presParOf" srcId="{1DDC9187-1AED-4DDE-A4E7-692E4FDCB405}" destId="{F5259BDB-B916-4BD3-95DD-3B90BA850307}" srcOrd="0" destOrd="0" presId="urn:microsoft.com/office/officeart/2005/8/layout/vList2"/>
    <dgm:cxn modelId="{2679F613-7F5E-4293-8E7F-237559D492FC}" type="presParOf" srcId="{1DDC9187-1AED-4DDE-A4E7-692E4FDCB405}" destId="{68594A26-6EB5-4C57-95D6-C87B58B31D93}" srcOrd="1" destOrd="0" presId="urn:microsoft.com/office/officeart/2005/8/layout/vList2"/>
    <dgm:cxn modelId="{7502C892-DE42-42A6-BABA-C3FED8306C1A}" type="presParOf" srcId="{1DDC9187-1AED-4DDE-A4E7-692E4FDCB405}" destId="{9A0654CE-071F-441F-A7C4-F42A8FAF43D6}" srcOrd="2" destOrd="0" presId="urn:microsoft.com/office/officeart/2005/8/layout/vList2"/>
    <dgm:cxn modelId="{736AC221-C36B-4C00-8F52-1F3B87843E04}" type="presParOf" srcId="{1DDC9187-1AED-4DDE-A4E7-692E4FDCB405}" destId="{2983BAAA-EDE9-42C4-924F-22456D0DE701}" srcOrd="3" destOrd="0" presId="urn:microsoft.com/office/officeart/2005/8/layout/vList2"/>
    <dgm:cxn modelId="{321E5280-8DED-41FF-8D5A-C687BA9B7595}" type="presParOf" srcId="{1DDC9187-1AED-4DDE-A4E7-692E4FDCB405}" destId="{AEAF6F01-6F98-46CA-B8BC-1FBFC0FCC2A9}" srcOrd="4" destOrd="0" presId="urn:microsoft.com/office/officeart/2005/8/layout/vList2"/>
    <dgm:cxn modelId="{1F5F6745-23C3-4DB9-A326-F05F35BD3F12}" type="presParOf" srcId="{1DDC9187-1AED-4DDE-A4E7-692E4FDCB405}" destId="{179400FE-7233-41E7-A959-F34CB83CBEA8}" srcOrd="5" destOrd="0" presId="urn:microsoft.com/office/officeart/2005/8/layout/vList2"/>
    <dgm:cxn modelId="{893B6970-EE6F-4B28-AFA3-B71BFF937719}" type="presParOf" srcId="{1DDC9187-1AED-4DDE-A4E7-692E4FDCB405}" destId="{FF14DBAE-F3A4-4616-A075-5373FE90E15C}" srcOrd="6" destOrd="0" presId="urn:microsoft.com/office/officeart/2005/8/layout/vList2"/>
    <dgm:cxn modelId="{0EB9048D-F3E3-4DCD-ACFB-9D8C39392583}" type="presParOf" srcId="{1DDC9187-1AED-4DDE-A4E7-692E4FDCB405}" destId="{4CC23B47-81A6-4FE8-BA84-25A5B5C50F53}" srcOrd="7" destOrd="0" presId="urn:microsoft.com/office/officeart/2005/8/layout/vList2"/>
    <dgm:cxn modelId="{B5EDBEB0-E5A8-48FA-915A-76096DD0A635}" type="presParOf" srcId="{1DDC9187-1AED-4DDE-A4E7-692E4FDCB405}" destId="{D2A23CB2-C509-4606-BABE-298391C3F16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259BDB-B916-4BD3-95DD-3B90BA850307}">
      <dsp:nvSpPr>
        <dsp:cNvPr id="0" name=""/>
        <dsp:cNvSpPr/>
      </dsp:nvSpPr>
      <dsp:spPr>
        <a:xfrm>
          <a:off x="0" y="0"/>
          <a:ext cx="6165684" cy="865215"/>
        </a:xfrm>
        <a:prstGeom prst="roundRect">
          <a:avLst/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1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什么是</a:t>
          </a:r>
          <a:r>
            <a:rPr lang="en-US" altLang="en-US" sz="2800" b="1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DevOps</a:t>
          </a:r>
          <a:endParaRPr lang="zh-CN" altLang="en-US" sz="2800" b="1" kern="1200" dirty="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2236" y="42236"/>
        <a:ext cx="6081212" cy="780743"/>
      </dsp:txXfrm>
    </dsp:sp>
    <dsp:sp modelId="{9A0654CE-071F-441F-A7C4-F42A8FAF43D6}">
      <dsp:nvSpPr>
        <dsp:cNvPr id="0" name=""/>
        <dsp:cNvSpPr/>
      </dsp:nvSpPr>
      <dsp:spPr>
        <a:xfrm>
          <a:off x="0" y="995697"/>
          <a:ext cx="6165684" cy="86521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什么是 </a:t>
          </a:r>
          <a:r>
            <a:rPr lang="en-US" altLang="en-US" sz="2800" b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CI / CD /CD</a:t>
          </a:r>
          <a:endParaRPr lang="zh-CN" altLang="en-US" sz="28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2236" y="1037933"/>
        <a:ext cx="6081212" cy="780743"/>
      </dsp:txXfrm>
    </dsp:sp>
    <dsp:sp modelId="{AEAF6F01-6F98-46CA-B8BC-1FBFC0FCC2A9}">
      <dsp:nvSpPr>
        <dsp:cNvPr id="0" name=""/>
        <dsp:cNvSpPr/>
      </dsp:nvSpPr>
      <dsp:spPr>
        <a:xfrm>
          <a:off x="0" y="1907652"/>
          <a:ext cx="6165684" cy="86521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800" b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DevOps</a:t>
          </a:r>
          <a:r>
            <a:rPr lang="zh-CN" altLang="en-US" sz="2800" b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技术栈与工具</a:t>
          </a:r>
        </a:p>
      </dsp:txBody>
      <dsp:txXfrm>
        <a:off x="42236" y="1949888"/>
        <a:ext cx="6081212" cy="780743"/>
      </dsp:txXfrm>
    </dsp:sp>
    <dsp:sp modelId="{FF14DBAE-F3A4-4616-A075-5373FE90E15C}">
      <dsp:nvSpPr>
        <dsp:cNvPr id="0" name=""/>
        <dsp:cNvSpPr/>
      </dsp:nvSpPr>
      <dsp:spPr>
        <a:xfrm>
          <a:off x="0" y="2856387"/>
          <a:ext cx="6165684" cy="86521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案例讲解</a:t>
          </a:r>
        </a:p>
      </dsp:txBody>
      <dsp:txXfrm>
        <a:off x="42236" y="2898623"/>
        <a:ext cx="6081212" cy="780743"/>
      </dsp:txXfrm>
    </dsp:sp>
    <dsp:sp modelId="{D2A23CB2-C509-4606-BABE-298391C3F169}">
      <dsp:nvSpPr>
        <dsp:cNvPr id="0" name=""/>
        <dsp:cNvSpPr/>
      </dsp:nvSpPr>
      <dsp:spPr>
        <a:xfrm>
          <a:off x="0" y="3805122"/>
          <a:ext cx="6165684" cy="86521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要点巩固</a:t>
          </a:r>
        </a:p>
      </dsp:txBody>
      <dsp:txXfrm>
        <a:off x="42236" y="3847358"/>
        <a:ext cx="6081212" cy="7807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259BDB-B916-4BD3-95DD-3B90BA850307}">
      <dsp:nvSpPr>
        <dsp:cNvPr id="0" name=""/>
        <dsp:cNvSpPr/>
      </dsp:nvSpPr>
      <dsp:spPr>
        <a:xfrm>
          <a:off x="0" y="8630"/>
          <a:ext cx="6165684" cy="8681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1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什么是</a:t>
          </a:r>
          <a:r>
            <a:rPr lang="en-US" altLang="en-US" sz="2800" b="1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DevOps</a:t>
          </a:r>
          <a:endParaRPr lang="zh-CN" altLang="en-US" sz="28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2379" y="51009"/>
        <a:ext cx="6080926" cy="783382"/>
      </dsp:txXfrm>
    </dsp:sp>
    <dsp:sp modelId="{9A0654CE-071F-441F-A7C4-F42A8FAF43D6}">
      <dsp:nvSpPr>
        <dsp:cNvPr id="0" name=""/>
        <dsp:cNvSpPr/>
      </dsp:nvSpPr>
      <dsp:spPr>
        <a:xfrm>
          <a:off x="0" y="957410"/>
          <a:ext cx="6165684" cy="868140"/>
        </a:xfrm>
        <a:prstGeom prst="roundRect">
          <a:avLst/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什么是 </a:t>
          </a:r>
          <a:r>
            <a:rPr lang="en-US" altLang="en-US" sz="2800" b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CI / CD /CD</a:t>
          </a:r>
          <a:endParaRPr lang="zh-CN" altLang="en-US" sz="2800" b="1" kern="1200" dirty="0">
            <a:solidFill>
              <a:srgbClr val="00206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2379" y="999789"/>
        <a:ext cx="6080926" cy="783382"/>
      </dsp:txXfrm>
    </dsp:sp>
    <dsp:sp modelId="{AEAF6F01-6F98-46CA-B8BC-1FBFC0FCC2A9}">
      <dsp:nvSpPr>
        <dsp:cNvPr id="0" name=""/>
        <dsp:cNvSpPr/>
      </dsp:nvSpPr>
      <dsp:spPr>
        <a:xfrm>
          <a:off x="0" y="1906190"/>
          <a:ext cx="6165684" cy="8681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800" b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DevOps</a:t>
          </a:r>
          <a:r>
            <a:rPr lang="zh-CN" altLang="en-US" sz="2800" b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技术栈与工具</a:t>
          </a:r>
        </a:p>
      </dsp:txBody>
      <dsp:txXfrm>
        <a:off x="42379" y="1948569"/>
        <a:ext cx="6080926" cy="783382"/>
      </dsp:txXfrm>
    </dsp:sp>
    <dsp:sp modelId="{EA210205-1FF8-418E-B875-DC2E6F263334}">
      <dsp:nvSpPr>
        <dsp:cNvPr id="0" name=""/>
        <dsp:cNvSpPr/>
      </dsp:nvSpPr>
      <dsp:spPr>
        <a:xfrm>
          <a:off x="0" y="2854970"/>
          <a:ext cx="6165684" cy="8681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案例讲解</a:t>
          </a:r>
        </a:p>
      </dsp:txBody>
      <dsp:txXfrm>
        <a:off x="42379" y="2897349"/>
        <a:ext cx="6080926" cy="783382"/>
      </dsp:txXfrm>
    </dsp:sp>
    <dsp:sp modelId="{7DA2A2C9-7F48-481F-9E49-DBB830C5DDE2}">
      <dsp:nvSpPr>
        <dsp:cNvPr id="0" name=""/>
        <dsp:cNvSpPr/>
      </dsp:nvSpPr>
      <dsp:spPr>
        <a:xfrm>
          <a:off x="0" y="3803750"/>
          <a:ext cx="6165684" cy="8681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要点巩固</a:t>
          </a:r>
        </a:p>
      </dsp:txBody>
      <dsp:txXfrm>
        <a:off x="42379" y="3846129"/>
        <a:ext cx="6080926" cy="7833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259BDB-B916-4BD3-95DD-3B90BA850307}">
      <dsp:nvSpPr>
        <dsp:cNvPr id="0" name=""/>
        <dsp:cNvSpPr/>
      </dsp:nvSpPr>
      <dsp:spPr>
        <a:xfrm>
          <a:off x="0" y="10182"/>
          <a:ext cx="6165684" cy="86521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什么是</a:t>
          </a:r>
          <a:r>
            <a:rPr lang="en-US" altLang="en-US" sz="2800" b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DevOps</a:t>
          </a:r>
          <a:endParaRPr lang="zh-CN" altLang="en-US" sz="28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2236" y="52418"/>
        <a:ext cx="6081212" cy="780743"/>
      </dsp:txXfrm>
    </dsp:sp>
    <dsp:sp modelId="{9A0654CE-071F-441F-A7C4-F42A8FAF43D6}">
      <dsp:nvSpPr>
        <dsp:cNvPr id="0" name=""/>
        <dsp:cNvSpPr/>
      </dsp:nvSpPr>
      <dsp:spPr>
        <a:xfrm>
          <a:off x="0" y="958917"/>
          <a:ext cx="6165684" cy="86521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什么是 </a:t>
          </a:r>
          <a:r>
            <a:rPr lang="en-US" altLang="en-US" sz="2800" b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CI / CD /CD</a:t>
          </a:r>
          <a:endParaRPr lang="zh-CN" altLang="en-US" sz="28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2236" y="1001153"/>
        <a:ext cx="6081212" cy="780743"/>
      </dsp:txXfrm>
    </dsp:sp>
    <dsp:sp modelId="{AEAF6F01-6F98-46CA-B8BC-1FBFC0FCC2A9}">
      <dsp:nvSpPr>
        <dsp:cNvPr id="0" name=""/>
        <dsp:cNvSpPr/>
      </dsp:nvSpPr>
      <dsp:spPr>
        <a:xfrm>
          <a:off x="0" y="1907652"/>
          <a:ext cx="6165684" cy="865215"/>
        </a:xfrm>
        <a:prstGeom prst="roundRect">
          <a:avLst/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800" b="1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DevOps</a:t>
          </a:r>
          <a:r>
            <a:rPr lang="zh-CN" altLang="en-US" sz="2800" b="1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技术栈与工具</a:t>
          </a:r>
        </a:p>
      </dsp:txBody>
      <dsp:txXfrm>
        <a:off x="42236" y="1949888"/>
        <a:ext cx="6081212" cy="780743"/>
      </dsp:txXfrm>
    </dsp:sp>
    <dsp:sp modelId="{FF14DBAE-F3A4-4616-A075-5373FE90E15C}">
      <dsp:nvSpPr>
        <dsp:cNvPr id="0" name=""/>
        <dsp:cNvSpPr/>
      </dsp:nvSpPr>
      <dsp:spPr>
        <a:xfrm>
          <a:off x="0" y="2856387"/>
          <a:ext cx="6165684" cy="86521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案例讲解</a:t>
          </a:r>
        </a:p>
      </dsp:txBody>
      <dsp:txXfrm>
        <a:off x="42236" y="2898623"/>
        <a:ext cx="6081212" cy="780743"/>
      </dsp:txXfrm>
    </dsp:sp>
    <dsp:sp modelId="{D2A23CB2-C509-4606-BABE-298391C3F169}">
      <dsp:nvSpPr>
        <dsp:cNvPr id="0" name=""/>
        <dsp:cNvSpPr/>
      </dsp:nvSpPr>
      <dsp:spPr>
        <a:xfrm>
          <a:off x="0" y="3805122"/>
          <a:ext cx="6165684" cy="86521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要点巩固</a:t>
          </a:r>
        </a:p>
      </dsp:txBody>
      <dsp:txXfrm>
        <a:off x="42236" y="3847358"/>
        <a:ext cx="6081212" cy="7807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259BDB-B916-4BD3-95DD-3B90BA850307}">
      <dsp:nvSpPr>
        <dsp:cNvPr id="0" name=""/>
        <dsp:cNvSpPr/>
      </dsp:nvSpPr>
      <dsp:spPr>
        <a:xfrm>
          <a:off x="0" y="10182"/>
          <a:ext cx="6165684" cy="86521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什么是</a:t>
          </a:r>
          <a:r>
            <a:rPr lang="en-US" altLang="en-US" sz="2800" b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DevOps</a:t>
          </a:r>
          <a:endParaRPr lang="zh-CN" altLang="en-US" sz="28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2236" y="52418"/>
        <a:ext cx="6081212" cy="780743"/>
      </dsp:txXfrm>
    </dsp:sp>
    <dsp:sp modelId="{9A0654CE-071F-441F-A7C4-F42A8FAF43D6}">
      <dsp:nvSpPr>
        <dsp:cNvPr id="0" name=""/>
        <dsp:cNvSpPr/>
      </dsp:nvSpPr>
      <dsp:spPr>
        <a:xfrm>
          <a:off x="0" y="958917"/>
          <a:ext cx="6165684" cy="86521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是 </a:t>
          </a:r>
          <a:r>
            <a:rPr lang="en-US" altLang="en-US" sz="2800" b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CI / CD /CD</a:t>
          </a:r>
          <a:endParaRPr lang="zh-CN" altLang="en-US" sz="28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2236" y="1001153"/>
        <a:ext cx="6081212" cy="780743"/>
      </dsp:txXfrm>
    </dsp:sp>
    <dsp:sp modelId="{AEAF6F01-6F98-46CA-B8BC-1FBFC0FCC2A9}">
      <dsp:nvSpPr>
        <dsp:cNvPr id="0" name=""/>
        <dsp:cNvSpPr/>
      </dsp:nvSpPr>
      <dsp:spPr>
        <a:xfrm>
          <a:off x="0" y="1907652"/>
          <a:ext cx="6165684" cy="86521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800" b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DevOps</a:t>
          </a:r>
          <a:r>
            <a:rPr lang="zh-CN" altLang="en-US" sz="2800" b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技术栈与工具</a:t>
          </a:r>
        </a:p>
      </dsp:txBody>
      <dsp:txXfrm>
        <a:off x="42236" y="1949888"/>
        <a:ext cx="6081212" cy="780743"/>
      </dsp:txXfrm>
    </dsp:sp>
    <dsp:sp modelId="{FF14DBAE-F3A4-4616-A075-5373FE90E15C}">
      <dsp:nvSpPr>
        <dsp:cNvPr id="0" name=""/>
        <dsp:cNvSpPr/>
      </dsp:nvSpPr>
      <dsp:spPr>
        <a:xfrm>
          <a:off x="0" y="2856387"/>
          <a:ext cx="6165684" cy="865215"/>
        </a:xfrm>
        <a:prstGeom prst="roundRect">
          <a:avLst/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1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案例讲解</a:t>
          </a:r>
        </a:p>
      </dsp:txBody>
      <dsp:txXfrm>
        <a:off x="42236" y="2898623"/>
        <a:ext cx="6081212" cy="780743"/>
      </dsp:txXfrm>
    </dsp:sp>
    <dsp:sp modelId="{D2A23CB2-C509-4606-BABE-298391C3F169}">
      <dsp:nvSpPr>
        <dsp:cNvPr id="0" name=""/>
        <dsp:cNvSpPr/>
      </dsp:nvSpPr>
      <dsp:spPr>
        <a:xfrm>
          <a:off x="0" y="3805122"/>
          <a:ext cx="6165684" cy="86521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要点巩固</a:t>
          </a:r>
        </a:p>
      </dsp:txBody>
      <dsp:txXfrm>
        <a:off x="42236" y="3847358"/>
        <a:ext cx="6081212" cy="78074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259BDB-B916-4BD3-95DD-3B90BA850307}">
      <dsp:nvSpPr>
        <dsp:cNvPr id="0" name=""/>
        <dsp:cNvSpPr/>
      </dsp:nvSpPr>
      <dsp:spPr>
        <a:xfrm>
          <a:off x="0" y="10182"/>
          <a:ext cx="6165684" cy="86521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什么是</a:t>
          </a:r>
          <a:r>
            <a:rPr lang="en-US" altLang="en-US" sz="2800" b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DevOps</a:t>
          </a:r>
          <a:endParaRPr lang="zh-CN" altLang="en-US" sz="28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2236" y="52418"/>
        <a:ext cx="6081212" cy="780743"/>
      </dsp:txXfrm>
    </dsp:sp>
    <dsp:sp modelId="{9A0654CE-071F-441F-A7C4-F42A8FAF43D6}">
      <dsp:nvSpPr>
        <dsp:cNvPr id="0" name=""/>
        <dsp:cNvSpPr/>
      </dsp:nvSpPr>
      <dsp:spPr>
        <a:xfrm>
          <a:off x="0" y="958917"/>
          <a:ext cx="6165684" cy="86521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什么是 </a:t>
          </a:r>
          <a:r>
            <a:rPr lang="en-US" altLang="en-US" sz="2800" b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CI / CD /CD</a:t>
          </a:r>
          <a:endParaRPr lang="zh-CN" altLang="en-US" sz="28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2236" y="1001153"/>
        <a:ext cx="6081212" cy="780743"/>
      </dsp:txXfrm>
    </dsp:sp>
    <dsp:sp modelId="{AEAF6F01-6F98-46CA-B8BC-1FBFC0FCC2A9}">
      <dsp:nvSpPr>
        <dsp:cNvPr id="0" name=""/>
        <dsp:cNvSpPr/>
      </dsp:nvSpPr>
      <dsp:spPr>
        <a:xfrm>
          <a:off x="0" y="1907652"/>
          <a:ext cx="6165684" cy="86521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800" b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DevOps</a:t>
          </a:r>
          <a:r>
            <a:rPr lang="zh-CN" altLang="en-US" sz="2800" b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技术栈与工具</a:t>
          </a:r>
        </a:p>
      </dsp:txBody>
      <dsp:txXfrm>
        <a:off x="42236" y="1949888"/>
        <a:ext cx="6081212" cy="780743"/>
      </dsp:txXfrm>
    </dsp:sp>
    <dsp:sp modelId="{FF14DBAE-F3A4-4616-A075-5373FE90E15C}">
      <dsp:nvSpPr>
        <dsp:cNvPr id="0" name=""/>
        <dsp:cNvSpPr/>
      </dsp:nvSpPr>
      <dsp:spPr>
        <a:xfrm>
          <a:off x="0" y="2856387"/>
          <a:ext cx="6165684" cy="86521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案例讲解</a:t>
          </a:r>
        </a:p>
      </dsp:txBody>
      <dsp:txXfrm>
        <a:off x="42236" y="2898623"/>
        <a:ext cx="6081212" cy="780743"/>
      </dsp:txXfrm>
    </dsp:sp>
    <dsp:sp modelId="{D2A23CB2-C509-4606-BABE-298391C3F169}">
      <dsp:nvSpPr>
        <dsp:cNvPr id="0" name=""/>
        <dsp:cNvSpPr/>
      </dsp:nvSpPr>
      <dsp:spPr>
        <a:xfrm>
          <a:off x="0" y="3805122"/>
          <a:ext cx="6165684" cy="865215"/>
        </a:xfrm>
        <a:prstGeom prst="roundRect">
          <a:avLst/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1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要点巩固</a:t>
          </a:r>
        </a:p>
      </dsp:txBody>
      <dsp:txXfrm>
        <a:off x="42236" y="3847358"/>
        <a:ext cx="6081212" cy="7807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4D0F74-BEF0-496C-9149-B9DBCD4BCCBD}" type="datetimeFigureOut">
              <a:rPr lang="zh-CN" altLang="en-US" smtClean="0"/>
              <a:pPr/>
              <a:t>2022/8/3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2B9A72-F2C8-4325-B54C-1AC54A8C3E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447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6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85835" algn="l" defTabSz="13716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71670" algn="l" defTabSz="13716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57505" algn="l" defTabSz="13716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43341" algn="l" defTabSz="13716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429176" algn="l" defTabSz="13716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15011" algn="l" defTabSz="13716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800846" algn="l" defTabSz="13716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86681" algn="l" defTabSz="137167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各位领导，各位来宾，景阳的新老朋友们，大家下午好！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欢迎来到景阳科技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2014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年“分享，共赢”暨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Inview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平台全国巡展的第一站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——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深圳的活动现场！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我是景阳科技的副总经理吴玲，很荣幸能和大家一起分享景阳科技的高清视界，同时，景阳希望成为您可信赖的伙伴，期待与您一起开启共赢合作之旅！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PS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：分享，完美视界；共赢，成就未来！</a:t>
            </a:r>
            <a:r>
              <a:rPr lang="zh-CN" altLang="en-US" sz="1200" b="1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（可说可不说）</a:t>
            </a:r>
            <a:endParaRPr lang="en-US" altLang="zh-CN" sz="1200" b="1" kern="12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E6C0A6-F910-4128-991D-3A4CB9535842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683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28819" y="2397720"/>
            <a:ext cx="11659950" cy="16544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57638" y="4373774"/>
            <a:ext cx="9602312" cy="197248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85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5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8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945251" y="309097"/>
            <a:ext cx="3086457" cy="65856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81" y="309097"/>
            <a:ext cx="9030745" cy="6585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28819" y="2397726"/>
            <a:ext cx="11659950" cy="1654459"/>
          </a:xfrm>
          <a:prstGeom prst="rect">
            <a:avLst/>
          </a:prstGeom>
        </p:spPr>
        <p:txBody>
          <a:bodyPr lIns="137168" tIns="68583" rIns="137168" bIns="68583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57638" y="4373774"/>
            <a:ext cx="9602312" cy="1972486"/>
          </a:xfrm>
          <a:prstGeom prst="rect">
            <a:avLst/>
          </a:prstGeom>
        </p:spPr>
        <p:txBody>
          <a:bodyPr lIns="137168" tIns="68583" rIns="137168" bIns="68583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85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5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8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13717588" cy="77184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8" tIns="68583" rIns="137168" bIns="68583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0331406" y="185293"/>
            <a:ext cx="3066250" cy="398276"/>
          </a:xfrm>
          <a:prstGeom prst="rect">
            <a:avLst/>
          </a:prstGeom>
          <a:noFill/>
        </p:spPr>
        <p:txBody>
          <a:bodyPr wrap="none" lIns="137168" tIns="68583" rIns="137168" bIns="68583" rtlCol="0">
            <a:spAutoFit/>
          </a:bodyPr>
          <a:lstStyle/>
          <a:p>
            <a:r>
              <a:rPr lang="en-US" altLang="zh-CN" sz="1700" b="1" dirty="0">
                <a:solidFill>
                  <a:srgbClr val="0070C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Sunell</a:t>
            </a:r>
            <a:r>
              <a:rPr lang="en-US" altLang="zh-CN" sz="1700" b="1" dirty="0">
                <a:solidFill>
                  <a:srgbClr val="1F497D">
                    <a:lumMod val="40000"/>
                    <a:lumOff val="60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1700" b="1" dirty="0">
                <a:solidFill>
                  <a:prstClr val="black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Your Reliable Partner </a:t>
            </a:r>
            <a:endParaRPr lang="zh-CN" altLang="en-US" sz="1700" b="1" dirty="0">
              <a:solidFill>
                <a:prstClr val="black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 bwMode="auto">
          <a:xfrm>
            <a:off x="0" y="7533135"/>
            <a:ext cx="13717588" cy="18529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137168" tIns="68583" rIns="137168" bIns="68583" rtlCol="0" anchor="ctr"/>
          <a:lstStyle/>
          <a:p>
            <a:pPr algn="ctr"/>
            <a:endParaRPr lang="zh-CN" altLang="en-US" sz="2100" b="1" dirty="0">
              <a:solidFill>
                <a:prstClr val="black"/>
              </a:solidFill>
            </a:endParaRPr>
          </a:p>
        </p:txBody>
      </p:sp>
      <p:pic>
        <p:nvPicPr>
          <p:cNvPr id="8" name="Picture 4" descr="C:\Users\Administrator\Desktop\景阳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35946" y="6861999"/>
            <a:ext cx="1404319" cy="599222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 userDrawn="1"/>
        </p:nvSpPr>
        <p:spPr>
          <a:xfrm>
            <a:off x="161275" y="7034908"/>
            <a:ext cx="2511045" cy="415654"/>
          </a:xfrm>
          <a:prstGeom prst="rect">
            <a:avLst/>
          </a:prstGeom>
          <a:noFill/>
        </p:spPr>
        <p:txBody>
          <a:bodyPr wrap="none" lIns="137168" tIns="68583" rIns="137168" bIns="68583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1500" b="1" dirty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cs typeface="Arial" pitchFamily="34" charset="0"/>
              </a:rPr>
              <a:t>www.sunellsecurity.com</a:t>
            </a:r>
            <a:endParaRPr lang="zh-CN" altLang="en-US" sz="1100" dirty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2429790" y="7152176"/>
            <a:ext cx="327501" cy="230912"/>
          </a:xfrm>
          <a:prstGeom prst="rect">
            <a:avLst/>
          </a:prstGeom>
        </p:spPr>
        <p:txBody>
          <a:bodyPr wrap="none" lIns="137168" tIns="68583" rIns="137168" bIns="68583">
            <a:spAutoFit/>
          </a:bodyPr>
          <a:lstStyle/>
          <a:p>
            <a:r>
              <a:rPr lang="en-US" altLang="zh-CN" sz="600" b="1" dirty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cs typeface="Arial" pitchFamily="34" charset="0"/>
              </a:rPr>
              <a:t>●</a:t>
            </a:r>
            <a:endParaRPr lang="zh-CN" altLang="en-US" sz="600" dirty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2622390" y="7060113"/>
            <a:ext cx="1915284" cy="397038"/>
          </a:xfrm>
          <a:prstGeom prst="rect">
            <a:avLst/>
          </a:prstGeom>
          <a:noFill/>
        </p:spPr>
        <p:txBody>
          <a:bodyPr wrap="none" lIns="137168" tIns="68583" rIns="137168" bIns="68583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1400" b="1" dirty="0">
                <a:solidFill>
                  <a:prstClr val="white">
                    <a:lumMod val="85000"/>
                  </a:prstClr>
                </a:solidFill>
                <a:latin typeface="Arial" pitchFamily="34" charset="0"/>
                <a:cs typeface="Arial" pitchFamily="34" charset="0"/>
              </a:rPr>
              <a:t>Sunell confidential </a:t>
            </a:r>
            <a:endParaRPr lang="zh-CN" altLang="en-US" sz="900" dirty="0">
              <a:solidFill>
                <a:prstClr val="white">
                  <a:lumMod val="8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81" y="309096"/>
            <a:ext cx="12345829" cy="1286404"/>
          </a:xfrm>
          <a:prstGeom prst="rect">
            <a:avLst/>
          </a:prstGeom>
        </p:spPr>
        <p:txBody>
          <a:bodyPr lIns="137168" tIns="68583" rIns="137168" bIns="68583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81" y="1800968"/>
            <a:ext cx="12345829" cy="5093803"/>
          </a:xfrm>
          <a:prstGeom prst="rect">
            <a:avLst/>
          </a:prstGeom>
        </p:spPr>
        <p:txBody>
          <a:bodyPr lIns="137168" tIns="68583" rIns="137168" bIns="68583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3595" y="4959804"/>
            <a:ext cx="11659950" cy="1532965"/>
          </a:xfrm>
          <a:prstGeom prst="rect">
            <a:avLst/>
          </a:prstGeom>
        </p:spPr>
        <p:txBody>
          <a:bodyPr lIns="137168" tIns="68583" rIns="137168" bIns="68583" anchor="t"/>
          <a:lstStyle>
            <a:lvl1pPr algn="l">
              <a:defRPr sz="6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83595" y="3271398"/>
            <a:ext cx="11659950" cy="1688405"/>
          </a:xfrm>
          <a:prstGeom prst="rect">
            <a:avLst/>
          </a:prstGeom>
        </p:spPr>
        <p:txBody>
          <a:bodyPr lIns="137168" tIns="68583" rIns="137168" bIns="68583" anchor="b"/>
          <a:lstStyle>
            <a:lvl1pPr marL="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1pPr>
            <a:lvl2pPr marL="685835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50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34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17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501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84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68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85879" y="7153839"/>
            <a:ext cx="3200771" cy="410935"/>
          </a:xfrm>
          <a:prstGeom prst="rect">
            <a:avLst/>
          </a:prstGeom>
        </p:spPr>
        <p:txBody>
          <a:bodyPr lIns="137168" tIns="68583" rIns="137168" bIns="68583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686844" y="7153839"/>
            <a:ext cx="4343903" cy="410935"/>
          </a:xfrm>
          <a:prstGeom prst="rect">
            <a:avLst/>
          </a:prstGeom>
        </p:spPr>
        <p:txBody>
          <a:bodyPr lIns="137168" tIns="68583" rIns="137168" bIns="68583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81" y="309096"/>
            <a:ext cx="12345829" cy="1286404"/>
          </a:xfrm>
          <a:prstGeom prst="rect">
            <a:avLst/>
          </a:prstGeom>
        </p:spPr>
        <p:txBody>
          <a:bodyPr lIns="137168" tIns="68583" rIns="137168" bIns="68583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81" y="1350728"/>
            <a:ext cx="6058601" cy="3819905"/>
          </a:xfrm>
          <a:prstGeom prst="rect">
            <a:avLst/>
          </a:prstGeom>
        </p:spPr>
        <p:txBody>
          <a:bodyPr lIns="137168" tIns="68583" rIns="137168" bIns="68583"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973107" y="1350728"/>
            <a:ext cx="6058601" cy="3819905"/>
          </a:xfrm>
          <a:prstGeom prst="rect">
            <a:avLst/>
          </a:prstGeom>
        </p:spPr>
        <p:txBody>
          <a:bodyPr lIns="137168" tIns="68583" rIns="137168" bIns="68583"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85879" y="7153839"/>
            <a:ext cx="3200771" cy="410935"/>
          </a:xfrm>
          <a:prstGeom prst="rect">
            <a:avLst/>
          </a:prstGeom>
        </p:spPr>
        <p:txBody>
          <a:bodyPr lIns="137168" tIns="68583" rIns="137168" bIns="68583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686844" y="7153839"/>
            <a:ext cx="4343903" cy="410935"/>
          </a:xfrm>
          <a:prstGeom prst="rect">
            <a:avLst/>
          </a:prstGeom>
        </p:spPr>
        <p:txBody>
          <a:bodyPr lIns="137168" tIns="68583" rIns="137168" bIns="68583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9830938" y="7153839"/>
            <a:ext cx="3200771" cy="410935"/>
          </a:xfrm>
          <a:prstGeom prst="rect">
            <a:avLst/>
          </a:prstGeom>
        </p:spPr>
        <p:txBody>
          <a:bodyPr lIns="137168" tIns="68583" rIns="137168" bIns="68583"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81" y="309096"/>
            <a:ext cx="12345829" cy="1286404"/>
          </a:xfrm>
          <a:prstGeom prst="rect">
            <a:avLst/>
          </a:prstGeom>
        </p:spPr>
        <p:txBody>
          <a:bodyPr lIns="137168" tIns="68583" rIns="137168" bIns="68583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79" y="1727715"/>
            <a:ext cx="6060984" cy="720029"/>
          </a:xfrm>
          <a:prstGeom prst="rect">
            <a:avLst/>
          </a:prstGeom>
        </p:spPr>
        <p:txBody>
          <a:bodyPr lIns="137168" tIns="68583" rIns="137168" bIns="68583" anchor="b"/>
          <a:lstStyle>
            <a:lvl1pPr marL="0" indent="0">
              <a:buNone/>
              <a:defRPr sz="3600" b="1"/>
            </a:lvl1pPr>
            <a:lvl2pPr marL="685835" indent="0">
              <a:buNone/>
              <a:defRPr sz="3000" b="1"/>
            </a:lvl2pPr>
            <a:lvl3pPr marL="1371670" indent="0">
              <a:buNone/>
              <a:defRPr sz="2700" b="1"/>
            </a:lvl3pPr>
            <a:lvl4pPr marL="2057505" indent="0">
              <a:buNone/>
              <a:defRPr sz="2400" b="1"/>
            </a:lvl4pPr>
            <a:lvl5pPr marL="2743341" indent="0">
              <a:buNone/>
              <a:defRPr sz="2400" b="1"/>
            </a:lvl5pPr>
            <a:lvl6pPr marL="3429176" indent="0">
              <a:buNone/>
              <a:defRPr sz="2400" b="1"/>
            </a:lvl6pPr>
            <a:lvl7pPr marL="4115011" indent="0">
              <a:buNone/>
              <a:defRPr sz="2400" b="1"/>
            </a:lvl7pPr>
            <a:lvl8pPr marL="4800846" indent="0">
              <a:buNone/>
              <a:defRPr sz="2400" b="1"/>
            </a:lvl8pPr>
            <a:lvl9pPr marL="5486681" indent="0">
              <a:buNone/>
              <a:defRPr sz="2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5879" y="2447741"/>
            <a:ext cx="6060984" cy="4447028"/>
          </a:xfrm>
          <a:prstGeom prst="rect">
            <a:avLst/>
          </a:prstGeom>
        </p:spPr>
        <p:txBody>
          <a:bodyPr lIns="137168" tIns="68583" rIns="137168" bIns="68583"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968357" y="1727715"/>
            <a:ext cx="6063364" cy="720029"/>
          </a:xfrm>
          <a:prstGeom prst="rect">
            <a:avLst/>
          </a:prstGeom>
        </p:spPr>
        <p:txBody>
          <a:bodyPr lIns="137168" tIns="68583" rIns="137168" bIns="68583" anchor="b"/>
          <a:lstStyle>
            <a:lvl1pPr marL="0" indent="0">
              <a:buNone/>
              <a:defRPr sz="3600" b="1"/>
            </a:lvl1pPr>
            <a:lvl2pPr marL="685835" indent="0">
              <a:buNone/>
              <a:defRPr sz="3000" b="1"/>
            </a:lvl2pPr>
            <a:lvl3pPr marL="1371670" indent="0">
              <a:buNone/>
              <a:defRPr sz="2700" b="1"/>
            </a:lvl3pPr>
            <a:lvl4pPr marL="2057505" indent="0">
              <a:buNone/>
              <a:defRPr sz="2400" b="1"/>
            </a:lvl4pPr>
            <a:lvl5pPr marL="2743341" indent="0">
              <a:buNone/>
              <a:defRPr sz="2400" b="1"/>
            </a:lvl5pPr>
            <a:lvl6pPr marL="3429176" indent="0">
              <a:buNone/>
              <a:defRPr sz="2400" b="1"/>
            </a:lvl6pPr>
            <a:lvl7pPr marL="4115011" indent="0">
              <a:buNone/>
              <a:defRPr sz="2400" b="1"/>
            </a:lvl7pPr>
            <a:lvl8pPr marL="4800846" indent="0">
              <a:buNone/>
              <a:defRPr sz="2400" b="1"/>
            </a:lvl8pPr>
            <a:lvl9pPr marL="5486681" indent="0">
              <a:buNone/>
              <a:defRPr sz="2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968357" y="2447741"/>
            <a:ext cx="6063364" cy="4447028"/>
          </a:xfrm>
          <a:prstGeom prst="rect">
            <a:avLst/>
          </a:prstGeom>
        </p:spPr>
        <p:txBody>
          <a:bodyPr lIns="137168" tIns="68583" rIns="137168" bIns="68583"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85879" y="7153839"/>
            <a:ext cx="3200771" cy="410935"/>
          </a:xfrm>
          <a:prstGeom prst="rect">
            <a:avLst/>
          </a:prstGeom>
        </p:spPr>
        <p:txBody>
          <a:bodyPr lIns="137168" tIns="68583" rIns="137168" bIns="68583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686844" y="7153839"/>
            <a:ext cx="4343903" cy="410935"/>
          </a:xfrm>
          <a:prstGeom prst="rect">
            <a:avLst/>
          </a:prstGeom>
        </p:spPr>
        <p:txBody>
          <a:bodyPr lIns="137168" tIns="68583" rIns="137168" bIns="68583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830938" y="7153839"/>
            <a:ext cx="3200771" cy="410935"/>
          </a:xfrm>
          <a:prstGeom prst="rect">
            <a:avLst/>
          </a:prstGeom>
        </p:spPr>
        <p:txBody>
          <a:bodyPr lIns="137168" tIns="68583" rIns="137168" bIns="68583"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81" y="309096"/>
            <a:ext cx="12345829" cy="1286404"/>
          </a:xfrm>
          <a:prstGeom prst="rect">
            <a:avLst/>
          </a:prstGeom>
        </p:spPr>
        <p:txBody>
          <a:bodyPr lIns="137168" tIns="68583" rIns="137168" bIns="68583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85879" y="7153839"/>
            <a:ext cx="3200771" cy="410935"/>
          </a:xfrm>
          <a:prstGeom prst="rect">
            <a:avLst/>
          </a:prstGeom>
        </p:spPr>
        <p:txBody>
          <a:bodyPr lIns="137168" tIns="68583" rIns="137168" bIns="68583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686844" y="7153839"/>
            <a:ext cx="4343903" cy="410935"/>
          </a:xfrm>
          <a:prstGeom prst="rect">
            <a:avLst/>
          </a:prstGeom>
        </p:spPr>
        <p:txBody>
          <a:bodyPr lIns="137168" tIns="68583" rIns="137168" bIns="68583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830938" y="7153839"/>
            <a:ext cx="3200771" cy="410935"/>
          </a:xfrm>
          <a:prstGeom prst="rect">
            <a:avLst/>
          </a:prstGeom>
        </p:spPr>
        <p:txBody>
          <a:bodyPr lIns="137168" tIns="68583" rIns="137168" bIns="68583"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85879" y="7153839"/>
            <a:ext cx="3200771" cy="410935"/>
          </a:xfrm>
          <a:prstGeom prst="rect">
            <a:avLst/>
          </a:prstGeom>
        </p:spPr>
        <p:txBody>
          <a:bodyPr lIns="137168" tIns="68583" rIns="137168" bIns="68583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686844" y="7153839"/>
            <a:ext cx="4343903" cy="410935"/>
          </a:xfrm>
          <a:prstGeom prst="rect">
            <a:avLst/>
          </a:prstGeom>
        </p:spPr>
        <p:txBody>
          <a:bodyPr lIns="137168" tIns="68583" rIns="137168" bIns="68583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830938" y="7153839"/>
            <a:ext cx="3200771" cy="410935"/>
          </a:xfrm>
          <a:prstGeom prst="rect">
            <a:avLst/>
          </a:prstGeom>
        </p:spPr>
        <p:txBody>
          <a:bodyPr lIns="137168" tIns="68583" rIns="137168" bIns="68583"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94" y="307307"/>
            <a:ext cx="4512992" cy="1307845"/>
          </a:xfrm>
          <a:prstGeom prst="rect">
            <a:avLst/>
          </a:prstGeom>
        </p:spPr>
        <p:txBody>
          <a:bodyPr lIns="137168" tIns="68583" rIns="137168" bIns="68583" anchor="b"/>
          <a:lstStyle>
            <a:lvl1pPr algn="l">
              <a:defRPr sz="3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63197" y="307320"/>
            <a:ext cx="7668513" cy="6587462"/>
          </a:xfrm>
          <a:prstGeom prst="rect">
            <a:avLst/>
          </a:prstGeom>
        </p:spPr>
        <p:txBody>
          <a:bodyPr lIns="137168" tIns="68583" rIns="137168" bIns="68583"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5894" y="1615159"/>
            <a:ext cx="4512992" cy="5279617"/>
          </a:xfrm>
          <a:prstGeom prst="rect">
            <a:avLst/>
          </a:prstGeom>
        </p:spPr>
        <p:txBody>
          <a:bodyPr lIns="137168" tIns="68583" rIns="137168" bIns="68583"/>
          <a:lstStyle>
            <a:lvl1pPr marL="0" indent="0">
              <a:buNone/>
              <a:defRPr sz="2100"/>
            </a:lvl1pPr>
            <a:lvl2pPr marL="685835" indent="0">
              <a:buNone/>
              <a:defRPr sz="1800"/>
            </a:lvl2pPr>
            <a:lvl3pPr marL="1371670" indent="0">
              <a:buNone/>
              <a:defRPr sz="1500"/>
            </a:lvl3pPr>
            <a:lvl4pPr marL="2057505" indent="0">
              <a:buNone/>
              <a:defRPr sz="1400"/>
            </a:lvl4pPr>
            <a:lvl5pPr marL="2743341" indent="0">
              <a:buNone/>
              <a:defRPr sz="1400"/>
            </a:lvl5pPr>
            <a:lvl6pPr marL="3429176" indent="0">
              <a:buNone/>
              <a:defRPr sz="1400"/>
            </a:lvl6pPr>
            <a:lvl7pPr marL="4115011" indent="0">
              <a:buNone/>
              <a:defRPr sz="1400"/>
            </a:lvl7pPr>
            <a:lvl8pPr marL="4800846" indent="0">
              <a:buNone/>
              <a:defRPr sz="1400"/>
            </a:lvl8pPr>
            <a:lvl9pPr marL="5486681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85879" y="7153839"/>
            <a:ext cx="3200771" cy="410935"/>
          </a:xfrm>
          <a:prstGeom prst="rect">
            <a:avLst/>
          </a:prstGeom>
        </p:spPr>
        <p:txBody>
          <a:bodyPr lIns="137168" tIns="68583" rIns="137168" bIns="68583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686844" y="7153839"/>
            <a:ext cx="4343903" cy="410935"/>
          </a:xfrm>
          <a:prstGeom prst="rect">
            <a:avLst/>
          </a:prstGeom>
        </p:spPr>
        <p:txBody>
          <a:bodyPr lIns="137168" tIns="68583" rIns="137168" bIns="68583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9830938" y="7153839"/>
            <a:ext cx="3200771" cy="410935"/>
          </a:xfrm>
          <a:prstGeom prst="rect">
            <a:avLst/>
          </a:prstGeom>
        </p:spPr>
        <p:txBody>
          <a:bodyPr lIns="137168" tIns="68583" rIns="137168" bIns="68583"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88743" y="5402899"/>
            <a:ext cx="8230553" cy="637843"/>
          </a:xfrm>
          <a:prstGeom prst="rect">
            <a:avLst/>
          </a:prstGeom>
        </p:spPr>
        <p:txBody>
          <a:bodyPr lIns="137168" tIns="68583" rIns="137168" bIns="68583" anchor="b"/>
          <a:lstStyle>
            <a:lvl1pPr algn="l">
              <a:defRPr sz="3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688743" y="689655"/>
            <a:ext cx="8230553" cy="4631055"/>
          </a:xfrm>
          <a:prstGeom prst="rect">
            <a:avLst/>
          </a:prstGeom>
        </p:spPr>
        <p:txBody>
          <a:bodyPr lIns="137168" tIns="68583" rIns="137168" bIns="68583"/>
          <a:lstStyle>
            <a:lvl1pPr marL="0" indent="0">
              <a:buNone/>
              <a:defRPr sz="4800"/>
            </a:lvl1pPr>
            <a:lvl2pPr marL="685835" indent="0">
              <a:buNone/>
              <a:defRPr sz="4200"/>
            </a:lvl2pPr>
            <a:lvl3pPr marL="1371670" indent="0">
              <a:buNone/>
              <a:defRPr sz="3600"/>
            </a:lvl3pPr>
            <a:lvl4pPr marL="2057505" indent="0">
              <a:buNone/>
              <a:defRPr sz="3000"/>
            </a:lvl4pPr>
            <a:lvl5pPr marL="2743341" indent="0">
              <a:buNone/>
              <a:defRPr sz="3000"/>
            </a:lvl5pPr>
            <a:lvl6pPr marL="3429176" indent="0">
              <a:buNone/>
              <a:defRPr sz="3000"/>
            </a:lvl6pPr>
            <a:lvl7pPr marL="4115011" indent="0">
              <a:buNone/>
              <a:defRPr sz="3000"/>
            </a:lvl7pPr>
            <a:lvl8pPr marL="4800846" indent="0">
              <a:buNone/>
              <a:defRPr sz="3000"/>
            </a:lvl8pPr>
            <a:lvl9pPr marL="5486681" indent="0">
              <a:buNone/>
              <a:defRPr sz="3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688743" y="6040751"/>
            <a:ext cx="8230553" cy="905843"/>
          </a:xfrm>
          <a:prstGeom prst="rect">
            <a:avLst/>
          </a:prstGeom>
        </p:spPr>
        <p:txBody>
          <a:bodyPr lIns="137168" tIns="68583" rIns="137168" bIns="68583"/>
          <a:lstStyle>
            <a:lvl1pPr marL="0" indent="0">
              <a:buNone/>
              <a:defRPr sz="2100"/>
            </a:lvl1pPr>
            <a:lvl2pPr marL="685835" indent="0">
              <a:buNone/>
              <a:defRPr sz="1800"/>
            </a:lvl2pPr>
            <a:lvl3pPr marL="1371670" indent="0">
              <a:buNone/>
              <a:defRPr sz="1500"/>
            </a:lvl3pPr>
            <a:lvl4pPr marL="2057505" indent="0">
              <a:buNone/>
              <a:defRPr sz="1400"/>
            </a:lvl4pPr>
            <a:lvl5pPr marL="2743341" indent="0">
              <a:buNone/>
              <a:defRPr sz="1400"/>
            </a:lvl5pPr>
            <a:lvl6pPr marL="3429176" indent="0">
              <a:buNone/>
              <a:defRPr sz="1400"/>
            </a:lvl6pPr>
            <a:lvl7pPr marL="4115011" indent="0">
              <a:buNone/>
              <a:defRPr sz="1400"/>
            </a:lvl7pPr>
            <a:lvl8pPr marL="4800846" indent="0">
              <a:buNone/>
              <a:defRPr sz="1400"/>
            </a:lvl8pPr>
            <a:lvl9pPr marL="5486681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85879" y="7153839"/>
            <a:ext cx="3200771" cy="410935"/>
          </a:xfrm>
          <a:prstGeom prst="rect">
            <a:avLst/>
          </a:prstGeom>
        </p:spPr>
        <p:txBody>
          <a:bodyPr lIns="137168" tIns="68583" rIns="137168" bIns="68583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686844" y="7153839"/>
            <a:ext cx="4343903" cy="410935"/>
          </a:xfrm>
          <a:prstGeom prst="rect">
            <a:avLst/>
          </a:prstGeom>
        </p:spPr>
        <p:txBody>
          <a:bodyPr lIns="137168" tIns="68583" rIns="137168" bIns="68583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9830938" y="7153839"/>
            <a:ext cx="3200771" cy="410935"/>
          </a:xfrm>
          <a:prstGeom prst="rect">
            <a:avLst/>
          </a:prstGeom>
        </p:spPr>
        <p:txBody>
          <a:bodyPr lIns="137168" tIns="68583" rIns="137168" bIns="68583"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81" y="309096"/>
            <a:ext cx="12345829" cy="1286404"/>
          </a:xfrm>
          <a:prstGeom prst="rect">
            <a:avLst/>
          </a:prstGeom>
        </p:spPr>
        <p:txBody>
          <a:bodyPr lIns="137168" tIns="68583" rIns="137168" bIns="68583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81" y="1800968"/>
            <a:ext cx="12345829" cy="5093803"/>
          </a:xfrm>
          <a:prstGeom prst="rect">
            <a:avLst/>
          </a:prstGeom>
        </p:spPr>
        <p:txBody>
          <a:bodyPr vert="eaVert" lIns="137168" tIns="68583" rIns="137168" bIns="68583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85879" y="7153839"/>
            <a:ext cx="3200771" cy="410935"/>
          </a:xfrm>
          <a:prstGeom prst="rect">
            <a:avLst/>
          </a:prstGeom>
        </p:spPr>
        <p:txBody>
          <a:bodyPr lIns="137168" tIns="68583" rIns="137168" bIns="68583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686844" y="7153839"/>
            <a:ext cx="4343903" cy="410935"/>
          </a:xfrm>
          <a:prstGeom prst="rect">
            <a:avLst/>
          </a:prstGeom>
        </p:spPr>
        <p:txBody>
          <a:bodyPr lIns="137168" tIns="68583" rIns="137168" bIns="68583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830938" y="7153839"/>
            <a:ext cx="3200771" cy="410935"/>
          </a:xfrm>
          <a:prstGeom prst="rect">
            <a:avLst/>
          </a:prstGeom>
        </p:spPr>
        <p:txBody>
          <a:bodyPr lIns="137168" tIns="68583" rIns="137168" bIns="68583"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945251" y="232272"/>
            <a:ext cx="3086457" cy="4938363"/>
          </a:xfrm>
          <a:prstGeom prst="rect">
            <a:avLst/>
          </a:prstGeom>
        </p:spPr>
        <p:txBody>
          <a:bodyPr vert="eaVert" lIns="137168" tIns="68583" rIns="137168" bIns="68583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81" y="232272"/>
            <a:ext cx="9030745" cy="4938363"/>
          </a:xfrm>
          <a:prstGeom prst="rect">
            <a:avLst/>
          </a:prstGeom>
        </p:spPr>
        <p:txBody>
          <a:bodyPr vert="eaVert" lIns="137168" tIns="68583" rIns="137168" bIns="68583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85879" y="7153839"/>
            <a:ext cx="3200771" cy="410935"/>
          </a:xfrm>
          <a:prstGeom prst="rect">
            <a:avLst/>
          </a:prstGeom>
        </p:spPr>
        <p:txBody>
          <a:bodyPr lIns="137168" tIns="68583" rIns="137168" bIns="68583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686844" y="7153839"/>
            <a:ext cx="4343903" cy="410935"/>
          </a:xfrm>
          <a:prstGeom prst="rect">
            <a:avLst/>
          </a:prstGeom>
        </p:spPr>
        <p:txBody>
          <a:bodyPr lIns="137168" tIns="68583" rIns="137168" bIns="68583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830938" y="7153839"/>
            <a:ext cx="3200771" cy="410935"/>
          </a:xfrm>
          <a:prstGeom prst="rect">
            <a:avLst/>
          </a:prstGeom>
        </p:spPr>
        <p:txBody>
          <a:bodyPr lIns="137168" tIns="68583" rIns="137168" bIns="68583"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3595" y="4959804"/>
            <a:ext cx="11659950" cy="1532965"/>
          </a:xfrm>
        </p:spPr>
        <p:txBody>
          <a:bodyPr anchor="t"/>
          <a:lstStyle>
            <a:lvl1pPr algn="l">
              <a:defRPr sz="6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83595" y="3271398"/>
            <a:ext cx="11659950" cy="1688405"/>
          </a:xfrm>
        </p:spPr>
        <p:txBody>
          <a:bodyPr anchor="b"/>
          <a:lstStyle>
            <a:lvl1pPr marL="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1pPr>
            <a:lvl2pPr marL="685835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50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34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17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501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84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68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81" y="1800968"/>
            <a:ext cx="6058601" cy="5093803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973107" y="1800968"/>
            <a:ext cx="6058601" cy="5093803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79" y="1727715"/>
            <a:ext cx="6060984" cy="72002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35" indent="0">
              <a:buNone/>
              <a:defRPr sz="3000" b="1"/>
            </a:lvl2pPr>
            <a:lvl3pPr marL="1371670" indent="0">
              <a:buNone/>
              <a:defRPr sz="2700" b="1"/>
            </a:lvl3pPr>
            <a:lvl4pPr marL="2057505" indent="0">
              <a:buNone/>
              <a:defRPr sz="2400" b="1"/>
            </a:lvl4pPr>
            <a:lvl5pPr marL="2743341" indent="0">
              <a:buNone/>
              <a:defRPr sz="2400" b="1"/>
            </a:lvl5pPr>
            <a:lvl6pPr marL="3429176" indent="0">
              <a:buNone/>
              <a:defRPr sz="2400" b="1"/>
            </a:lvl6pPr>
            <a:lvl7pPr marL="4115011" indent="0">
              <a:buNone/>
              <a:defRPr sz="2400" b="1"/>
            </a:lvl7pPr>
            <a:lvl8pPr marL="4800846" indent="0">
              <a:buNone/>
              <a:defRPr sz="2400" b="1"/>
            </a:lvl8pPr>
            <a:lvl9pPr marL="5486681" indent="0">
              <a:buNone/>
              <a:defRPr sz="2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5879" y="2447741"/>
            <a:ext cx="6060984" cy="4447028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968353" y="1727715"/>
            <a:ext cx="6063364" cy="72002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35" indent="0">
              <a:buNone/>
              <a:defRPr sz="3000" b="1"/>
            </a:lvl2pPr>
            <a:lvl3pPr marL="1371670" indent="0">
              <a:buNone/>
              <a:defRPr sz="2700" b="1"/>
            </a:lvl3pPr>
            <a:lvl4pPr marL="2057505" indent="0">
              <a:buNone/>
              <a:defRPr sz="2400" b="1"/>
            </a:lvl4pPr>
            <a:lvl5pPr marL="2743341" indent="0">
              <a:buNone/>
              <a:defRPr sz="2400" b="1"/>
            </a:lvl5pPr>
            <a:lvl6pPr marL="3429176" indent="0">
              <a:buNone/>
              <a:defRPr sz="2400" b="1"/>
            </a:lvl6pPr>
            <a:lvl7pPr marL="4115011" indent="0">
              <a:buNone/>
              <a:defRPr sz="2400" b="1"/>
            </a:lvl7pPr>
            <a:lvl8pPr marL="4800846" indent="0">
              <a:buNone/>
              <a:defRPr sz="2400" b="1"/>
            </a:lvl8pPr>
            <a:lvl9pPr marL="5486681" indent="0">
              <a:buNone/>
              <a:defRPr sz="2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968353" y="2447741"/>
            <a:ext cx="6063364" cy="4447028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2022/8/3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2022/8/3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2022/8/3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88" y="307307"/>
            <a:ext cx="4512992" cy="1307845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63197" y="307314"/>
            <a:ext cx="7668513" cy="6587462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5888" y="1615159"/>
            <a:ext cx="4512992" cy="5279617"/>
          </a:xfrm>
        </p:spPr>
        <p:txBody>
          <a:bodyPr/>
          <a:lstStyle>
            <a:lvl1pPr marL="0" indent="0">
              <a:buNone/>
              <a:defRPr sz="2100"/>
            </a:lvl1pPr>
            <a:lvl2pPr marL="685835" indent="0">
              <a:buNone/>
              <a:defRPr sz="1800"/>
            </a:lvl2pPr>
            <a:lvl3pPr marL="1371670" indent="0">
              <a:buNone/>
              <a:defRPr sz="1500"/>
            </a:lvl3pPr>
            <a:lvl4pPr marL="2057505" indent="0">
              <a:buNone/>
              <a:defRPr sz="1400"/>
            </a:lvl4pPr>
            <a:lvl5pPr marL="2743341" indent="0">
              <a:buNone/>
              <a:defRPr sz="1400"/>
            </a:lvl5pPr>
            <a:lvl6pPr marL="3429176" indent="0">
              <a:buNone/>
              <a:defRPr sz="1400"/>
            </a:lvl6pPr>
            <a:lvl7pPr marL="4115011" indent="0">
              <a:buNone/>
              <a:defRPr sz="1400"/>
            </a:lvl7pPr>
            <a:lvl8pPr marL="4800846" indent="0">
              <a:buNone/>
              <a:defRPr sz="1400"/>
            </a:lvl8pPr>
            <a:lvl9pPr marL="5486681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88743" y="5402899"/>
            <a:ext cx="8230553" cy="637843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688743" y="689655"/>
            <a:ext cx="8230553" cy="4631055"/>
          </a:xfrm>
        </p:spPr>
        <p:txBody>
          <a:bodyPr/>
          <a:lstStyle>
            <a:lvl1pPr marL="0" indent="0">
              <a:buNone/>
              <a:defRPr sz="4800"/>
            </a:lvl1pPr>
            <a:lvl2pPr marL="685835" indent="0">
              <a:buNone/>
              <a:defRPr sz="4200"/>
            </a:lvl2pPr>
            <a:lvl3pPr marL="1371670" indent="0">
              <a:buNone/>
              <a:defRPr sz="3600"/>
            </a:lvl3pPr>
            <a:lvl4pPr marL="2057505" indent="0">
              <a:buNone/>
              <a:defRPr sz="3000"/>
            </a:lvl4pPr>
            <a:lvl5pPr marL="2743341" indent="0">
              <a:buNone/>
              <a:defRPr sz="3000"/>
            </a:lvl5pPr>
            <a:lvl6pPr marL="3429176" indent="0">
              <a:buNone/>
              <a:defRPr sz="3000"/>
            </a:lvl6pPr>
            <a:lvl7pPr marL="4115011" indent="0">
              <a:buNone/>
              <a:defRPr sz="3000"/>
            </a:lvl7pPr>
            <a:lvl8pPr marL="4800846" indent="0">
              <a:buNone/>
              <a:defRPr sz="3000"/>
            </a:lvl8pPr>
            <a:lvl9pPr marL="5486681" indent="0">
              <a:buNone/>
              <a:defRPr sz="3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688743" y="6040743"/>
            <a:ext cx="8230553" cy="905843"/>
          </a:xfrm>
        </p:spPr>
        <p:txBody>
          <a:bodyPr/>
          <a:lstStyle>
            <a:lvl1pPr marL="0" indent="0">
              <a:buNone/>
              <a:defRPr sz="2100"/>
            </a:lvl1pPr>
            <a:lvl2pPr marL="685835" indent="0">
              <a:buNone/>
              <a:defRPr sz="1800"/>
            </a:lvl2pPr>
            <a:lvl3pPr marL="1371670" indent="0">
              <a:buNone/>
              <a:defRPr sz="1500"/>
            </a:lvl3pPr>
            <a:lvl4pPr marL="2057505" indent="0">
              <a:buNone/>
              <a:defRPr sz="1400"/>
            </a:lvl4pPr>
            <a:lvl5pPr marL="2743341" indent="0">
              <a:buNone/>
              <a:defRPr sz="1400"/>
            </a:lvl5pPr>
            <a:lvl6pPr marL="3429176" indent="0">
              <a:buNone/>
              <a:defRPr sz="1400"/>
            </a:lvl6pPr>
            <a:lvl7pPr marL="4115011" indent="0">
              <a:buNone/>
              <a:defRPr sz="1400"/>
            </a:lvl7pPr>
            <a:lvl8pPr marL="4800846" indent="0">
              <a:buNone/>
              <a:defRPr sz="1400"/>
            </a:lvl8pPr>
            <a:lvl9pPr marL="5486681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85881" y="309096"/>
            <a:ext cx="12345829" cy="1286404"/>
          </a:xfrm>
          <a:prstGeom prst="rect">
            <a:avLst/>
          </a:prstGeom>
        </p:spPr>
        <p:txBody>
          <a:bodyPr vert="horz" lIns="137168" tIns="68583" rIns="137168" bIns="68583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81" y="1800968"/>
            <a:ext cx="12345829" cy="5093803"/>
          </a:xfrm>
          <a:prstGeom prst="rect">
            <a:avLst/>
          </a:prstGeom>
        </p:spPr>
        <p:txBody>
          <a:bodyPr vert="horz" lIns="137168" tIns="68583" rIns="137168" bIns="68583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85879" y="7153839"/>
            <a:ext cx="3200771" cy="410935"/>
          </a:xfrm>
          <a:prstGeom prst="rect">
            <a:avLst/>
          </a:prstGeom>
        </p:spPr>
        <p:txBody>
          <a:bodyPr vert="horz" lIns="137168" tIns="68583" rIns="137168" bIns="68583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2022/8/3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86844" y="7153839"/>
            <a:ext cx="4343903" cy="410935"/>
          </a:xfrm>
          <a:prstGeom prst="rect">
            <a:avLst/>
          </a:prstGeom>
        </p:spPr>
        <p:txBody>
          <a:bodyPr vert="horz" lIns="137168" tIns="68583" rIns="137168" bIns="68583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830938" y="7153839"/>
            <a:ext cx="3200771" cy="410935"/>
          </a:xfrm>
          <a:prstGeom prst="rect">
            <a:avLst/>
          </a:prstGeom>
        </p:spPr>
        <p:txBody>
          <a:bodyPr vert="horz" lIns="137168" tIns="68583" rIns="137168" bIns="68583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371670" rtl="0" eaLnBrk="1" latinLnBrk="0" hangingPunct="1"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4376" indent="-514376" algn="l" defTabSz="1371670" rtl="0" eaLnBrk="1" latinLnBrk="0" hangingPunct="1">
        <a:spcBef>
          <a:spcPct val="20000"/>
        </a:spcBef>
        <a:buFont typeface="Arial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14481" indent="-428646" algn="l" defTabSz="1371670" rtl="0" eaLnBrk="1" latinLnBrk="0" hangingPunct="1">
        <a:spcBef>
          <a:spcPct val="20000"/>
        </a:spcBef>
        <a:buFont typeface="Arial" pitchFamily="34" charset="0"/>
        <a:buChar char="–"/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88" indent="-342918" algn="l" defTabSz="137167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423" indent="-342918" algn="l" defTabSz="1371670" rtl="0" eaLnBrk="1" latinLnBrk="0" hangingPunct="1">
        <a:spcBef>
          <a:spcPct val="20000"/>
        </a:spcBef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258" indent="-342918" algn="l" defTabSz="1371670" rtl="0" eaLnBrk="1" latinLnBrk="0" hangingPunct="1">
        <a:spcBef>
          <a:spcPct val="20000"/>
        </a:spcBef>
        <a:buFont typeface="Arial" pitchFamily="34" charset="0"/>
        <a:buChar char="»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2093" indent="-342918" algn="l" defTabSz="1371670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928" indent="-342918" algn="l" defTabSz="1371670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764" indent="-342918" algn="l" defTabSz="1371670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599" indent="-342918" algn="l" defTabSz="1371670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37167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35" algn="l" defTabSz="137167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70" algn="l" defTabSz="137167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505" algn="l" defTabSz="137167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341" algn="l" defTabSz="137167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176" algn="l" defTabSz="137167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5011" algn="l" defTabSz="137167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846" algn="l" defTabSz="137167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681" algn="l" defTabSz="137167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1028819" y="2397726"/>
            <a:ext cx="11659950" cy="1654459"/>
          </a:xfrm>
          <a:prstGeom prst="rect">
            <a:avLst/>
          </a:prstGeom>
        </p:spPr>
        <p:txBody>
          <a:bodyPr lIns="137168" tIns="68583" rIns="137168" bIns="68583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6600">
                <a:solidFill>
                  <a:prstClr val="black"/>
                </a:solidFill>
              </a:rPr>
              <a:t>单击此处编辑母版标题样式</a:t>
            </a: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2057638" y="4373774"/>
            <a:ext cx="9602312" cy="1972486"/>
          </a:xfrm>
          <a:prstGeom prst="rect">
            <a:avLst/>
          </a:prstGeom>
        </p:spPr>
        <p:txBody>
          <a:bodyPr lIns="137168" tIns="68583" rIns="137168" bIns="68583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zh-CN" altLang="en-US" sz="4800">
                <a:solidFill>
                  <a:prstClr val="black">
                    <a:tint val="75000"/>
                  </a:prstClr>
                </a:solidFill>
              </a:rPr>
              <a:t>单击此处编辑母版副标题样式</a:t>
            </a:r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13717588" cy="77184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8" tIns="68583" rIns="137168" bIns="68583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257009" y="224499"/>
            <a:ext cx="2200827" cy="369468"/>
          </a:xfrm>
          <a:prstGeom prst="rect">
            <a:avLst/>
          </a:prstGeom>
          <a:noFill/>
        </p:spPr>
        <p:txBody>
          <a:bodyPr wrap="none" lIns="137168" tIns="68583" rIns="137168" bIns="68583" rtlCol="0">
            <a:spAutoFit/>
          </a:bodyPr>
          <a:lstStyle/>
          <a:p>
            <a:pPr algn="r">
              <a:defRPr/>
            </a:pPr>
            <a:r>
              <a:rPr lang="zh-CN" altLang="en-US" sz="1500" b="1" dirty="0">
                <a:solidFill>
                  <a:srgbClr val="0070C0"/>
                </a:solidFill>
                <a:latin typeface="微软雅黑"/>
                <a:cs typeface="Arial Unicode MS" pitchFamily="34" charset="-122"/>
              </a:rPr>
              <a:t>景阳，</a:t>
            </a:r>
            <a:r>
              <a:rPr lang="zh-CN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Arial Unicode MS" pitchFamily="34" charset="-122"/>
              </a:rPr>
              <a:t>您可信赖的伙伴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0" y="7533135"/>
            <a:ext cx="13717588" cy="18529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137168" tIns="68583" rIns="137168" bIns="68583" rtlCol="0" anchor="ctr"/>
          <a:lstStyle/>
          <a:p>
            <a:pPr algn="ctr"/>
            <a:endParaRPr lang="zh-CN" altLang="en-US" sz="2100" b="1" dirty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5288" y="7034908"/>
            <a:ext cx="2054135" cy="415654"/>
          </a:xfrm>
          <a:prstGeom prst="rect">
            <a:avLst/>
          </a:prstGeom>
          <a:noFill/>
        </p:spPr>
        <p:txBody>
          <a:bodyPr wrap="none" lIns="137168" tIns="68583" rIns="137168" bIns="68583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1500" b="1" dirty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cs typeface="Arial" pitchFamily="34" charset="0"/>
              </a:rPr>
              <a:t>www.sunell.com.cn</a:t>
            </a:r>
            <a:endParaRPr lang="zh-CN" altLang="en-US" sz="1100" dirty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51706" y="7152176"/>
            <a:ext cx="327501" cy="230912"/>
          </a:xfrm>
          <a:prstGeom prst="rect">
            <a:avLst/>
          </a:prstGeom>
        </p:spPr>
        <p:txBody>
          <a:bodyPr wrap="none" lIns="137168" tIns="68583" rIns="137168" bIns="68583">
            <a:spAutoFit/>
          </a:bodyPr>
          <a:lstStyle/>
          <a:p>
            <a:r>
              <a:rPr lang="en-US" altLang="zh-CN" sz="600" b="1" dirty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cs typeface="Arial" pitchFamily="34" charset="0"/>
              </a:rPr>
              <a:t>●</a:t>
            </a:r>
            <a:endParaRPr lang="zh-CN" altLang="en-US" sz="600" dirty="0">
              <a:solidFill>
                <a:prstClr val="black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59733" y="7070901"/>
            <a:ext cx="1405529" cy="341638"/>
          </a:xfrm>
          <a:prstGeom prst="rect">
            <a:avLst/>
          </a:prstGeom>
          <a:noFill/>
        </p:spPr>
        <p:txBody>
          <a:bodyPr wrap="none" lIns="137168" tIns="68583" rIns="137168" bIns="68583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景阳科技版权所有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012" y="6947335"/>
            <a:ext cx="1890219" cy="50714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ctr" defTabSz="1371670" rtl="0" eaLnBrk="1" latinLnBrk="0" hangingPunct="1"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4376" indent="-514376" algn="l" defTabSz="1371670" rtl="0" eaLnBrk="1" latinLnBrk="0" hangingPunct="1">
        <a:spcBef>
          <a:spcPct val="20000"/>
        </a:spcBef>
        <a:buFont typeface="Arial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14481" indent="-428646" algn="l" defTabSz="1371670" rtl="0" eaLnBrk="1" latinLnBrk="0" hangingPunct="1">
        <a:spcBef>
          <a:spcPct val="20000"/>
        </a:spcBef>
        <a:buFont typeface="Arial" pitchFamily="34" charset="0"/>
        <a:buChar char="–"/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88" indent="-342918" algn="l" defTabSz="137167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423" indent="-342918" algn="l" defTabSz="1371670" rtl="0" eaLnBrk="1" latinLnBrk="0" hangingPunct="1">
        <a:spcBef>
          <a:spcPct val="20000"/>
        </a:spcBef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258" indent="-342918" algn="l" defTabSz="1371670" rtl="0" eaLnBrk="1" latinLnBrk="0" hangingPunct="1">
        <a:spcBef>
          <a:spcPct val="20000"/>
        </a:spcBef>
        <a:buFont typeface="Arial" pitchFamily="34" charset="0"/>
        <a:buChar char="»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2093" indent="-342918" algn="l" defTabSz="1371670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928" indent="-342918" algn="l" defTabSz="1371670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764" indent="-342918" algn="l" defTabSz="1371670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599" indent="-342918" algn="l" defTabSz="1371670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37167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35" algn="l" defTabSz="137167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70" algn="l" defTabSz="137167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505" algn="l" defTabSz="137167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341" algn="l" defTabSz="137167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176" algn="l" defTabSz="137167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5011" algn="l" defTabSz="137167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846" algn="l" defTabSz="137167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681" algn="l" defTabSz="137167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ebp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1914196"/>
            <a:ext cx="13717588" cy="35658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8" tIns="68583" rIns="137168" bIns="68583" rtlCol="0" anchor="ctr"/>
          <a:lstStyle/>
          <a:p>
            <a:pPr algn="ctr"/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1616" y="6452569"/>
            <a:ext cx="3834870" cy="748190"/>
          </a:xfrm>
          <a:prstGeom prst="rect">
            <a:avLst/>
          </a:prstGeom>
          <a:noFill/>
        </p:spPr>
        <p:txBody>
          <a:bodyPr wrap="square" lIns="137168" tIns="68583" rIns="137168" bIns="68583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1800" b="1" dirty="0">
                <a:solidFill>
                  <a:prstClr val="black">
                    <a:lumMod val="50000"/>
                    <a:lumOff val="50000"/>
                  </a:prstClr>
                </a:solidFill>
                <a:cs typeface="Arial" pitchFamily="34" charset="0"/>
              </a:rPr>
              <a:t>www.sunell.com.cn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sz="1500" dirty="0">
                <a:solidFill>
                  <a:prstClr val="black">
                    <a:lumMod val="50000"/>
                    <a:lumOff val="50000"/>
                  </a:prstClr>
                </a:solidFill>
                <a:cs typeface="Arial" pitchFamily="34" charset="0"/>
              </a:rPr>
              <a:t>深圳市景阳科技股份有限公司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01616" y="1211831"/>
            <a:ext cx="3554019" cy="513715"/>
          </a:xfrm>
          <a:prstGeom prst="rect">
            <a:avLst/>
          </a:prstGeom>
          <a:noFill/>
        </p:spPr>
        <p:txBody>
          <a:bodyPr wrap="square" lIns="137168" tIns="68583" rIns="137168" bIns="68583" rtlCol="0">
            <a:spAutoFit/>
          </a:bodyPr>
          <a:lstStyle/>
          <a:p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cs typeface="Arial Unicode MS" pitchFamily="34" charset="-122"/>
              </a:rPr>
              <a:t>景阳，您可信赖的伙伴</a:t>
            </a:r>
            <a:endParaRPr lang="zh-CN" altLang="en-US" sz="2400" b="1" dirty="0">
              <a:solidFill>
                <a:srgbClr val="0070C0"/>
              </a:solidFill>
              <a:latin typeface="微软雅黑"/>
              <a:cs typeface="Arial Unicode MS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367" y="6421868"/>
            <a:ext cx="3240375" cy="86939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241520" y="2994765"/>
            <a:ext cx="11450598" cy="1154168"/>
          </a:xfrm>
          <a:prstGeom prst="rect">
            <a:avLst/>
          </a:prstGeom>
          <a:noFill/>
        </p:spPr>
        <p:txBody>
          <a:bodyPr wrap="square" lIns="137168" tIns="68583" rIns="137168" bIns="68583" rtlCol="0">
            <a:spAutoFit/>
          </a:bodyPr>
          <a:lstStyle/>
          <a:p>
            <a:pPr algn="ctr"/>
            <a:r>
              <a:rPr lang="zh-CN" altLang="en-US" sz="6600" b="1" dirty="0">
                <a:solidFill>
                  <a:srgbClr val="FFFFFF"/>
                </a:solidFill>
              </a:rPr>
              <a:t>浅谈</a:t>
            </a:r>
            <a:r>
              <a:rPr lang="en-US" altLang="zh-CN" sz="6600" b="1" dirty="0">
                <a:solidFill>
                  <a:srgbClr val="FFFFFF"/>
                </a:solidFill>
              </a:rPr>
              <a:t>DevOps</a:t>
            </a:r>
            <a:endParaRPr lang="en-US" altLang="zh-CN" sz="36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091042" y="4795316"/>
            <a:ext cx="42484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——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苏新健  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20212-08-xx</a:t>
            </a:r>
            <a:endParaRPr lang="zh-CN" altLang="en-US" dirty="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002" y="1842988"/>
            <a:ext cx="3752850" cy="470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 txBox="1">
            <a:spLocks/>
          </p:cNvSpPr>
          <p:nvPr/>
        </p:nvSpPr>
        <p:spPr>
          <a:xfrm>
            <a:off x="1530201" y="507696"/>
            <a:ext cx="10046279" cy="748769"/>
          </a:xfrm>
          <a:prstGeom prst="rect">
            <a:avLst/>
          </a:prstGeom>
        </p:spPr>
        <p:txBody>
          <a:bodyPr lIns="137168" tIns="68583" rIns="137168" bIns="68583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/>
              <a:t>浅谈</a:t>
            </a:r>
            <a:r>
              <a:rPr lang="en-US" altLang="zh-CN" sz="3200" b="1" dirty="0"/>
              <a:t>DevOps</a:t>
            </a:r>
            <a:endParaRPr lang="zh-CN" altLang="en-US" sz="3200" b="1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57836" y="507696"/>
            <a:ext cx="4843986" cy="543204"/>
          </a:xfrm>
          <a:prstGeom prst="rect">
            <a:avLst/>
          </a:prstGeom>
        </p:spPr>
        <p:txBody>
          <a:bodyPr lIns="172806" tIns="86404" rIns="172806" bIns="86404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endParaRPr lang="en-US" altLang="zh-CN" sz="3000" b="1" dirty="0">
              <a:solidFill>
                <a:schemeClr val="tx2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137175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624312620"/>
              </p:ext>
            </p:extLst>
          </p:nvPr>
        </p:nvGraphicFramePr>
        <p:xfrm>
          <a:off x="2318980" y="1855403"/>
          <a:ext cx="616568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37175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759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457569" y="2"/>
            <a:ext cx="10046279" cy="748769"/>
          </a:xfrm>
          <a:prstGeom prst="rect">
            <a:avLst/>
          </a:prstGeom>
        </p:spPr>
        <p:txBody>
          <a:bodyPr lIns="137168" tIns="68583" rIns="137168" bIns="68583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 rtl="0"/>
            <a:r>
              <a:rPr lang="zh-CN" altLang="en-US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什么是 </a:t>
            </a:r>
            <a:r>
              <a:rPr lang="en-US" altLang="en-US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 / CD /CD</a:t>
            </a:r>
            <a:endParaRPr lang="zh-CN" altLang="en-US" sz="32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57836" y="507696"/>
            <a:ext cx="4843986" cy="543204"/>
          </a:xfrm>
          <a:prstGeom prst="rect">
            <a:avLst/>
          </a:prstGeom>
        </p:spPr>
        <p:txBody>
          <a:bodyPr lIns="172806" tIns="86404" rIns="172806" bIns="86404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000" b="1" dirty="0">
                <a:solidFill>
                  <a:schemeClr val="tx2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CI</a:t>
            </a:r>
            <a:r>
              <a:rPr lang="zh-CN" altLang="en-US" sz="3000" b="1" dirty="0">
                <a:solidFill>
                  <a:schemeClr val="tx2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：持续集成</a:t>
            </a:r>
            <a:endParaRPr lang="en-US" altLang="zh-CN" sz="3000" b="1" dirty="0">
              <a:solidFill>
                <a:schemeClr val="tx2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  <a:p>
            <a:pPr lvl="0" algn="l"/>
            <a:endParaRPr lang="en-US" altLang="zh-CN" sz="3000" b="1" dirty="0">
              <a:solidFill>
                <a:schemeClr val="tx2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4882" y="816691"/>
            <a:ext cx="3177567" cy="278722"/>
          </a:xfrm>
          <a:prstGeom prst="rect">
            <a:avLst/>
          </a:prstGeom>
          <a:solidFill>
            <a:srgbClr val="0099FF">
              <a:alpha val="18039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8" tIns="68583" rIns="137168" bIns="68583"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137175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37175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F616657-3310-4CE7-A610-C1B70BB7BD17}"/>
              </a:ext>
            </a:extLst>
          </p:cNvPr>
          <p:cNvSpPr txBox="1"/>
          <p:nvPr/>
        </p:nvSpPr>
        <p:spPr>
          <a:xfrm>
            <a:off x="584882" y="1605992"/>
            <a:ext cx="11314472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CI</a:t>
            </a:r>
            <a:r>
              <a:rPr lang="zh-CN" altLang="en-US" dirty="0">
                <a:sym typeface="Wingdings" panose="05000000000000000000" pitchFamily="2" charset="2"/>
              </a:rPr>
              <a:t>（</a:t>
            </a:r>
            <a:r>
              <a:rPr lang="en-US" altLang="zh-CN" dirty="0">
                <a:sym typeface="Wingdings" panose="05000000000000000000" pitchFamily="2" charset="2"/>
              </a:rPr>
              <a:t>continuous integration)</a:t>
            </a:r>
            <a:r>
              <a:rPr lang="zh-CN" altLang="en-US" dirty="0"/>
              <a:t>持续集成 （代码写好存盘提交后，后续的构建能够自动化执行，再被测试工具部署到测试环境中进行测试，将所有步骤自动完成。一但出现问题打回重新处理）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DBD5888-5E85-4F42-A3CB-7166B39E0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36" y="3455399"/>
            <a:ext cx="8654850" cy="314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892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457569" y="2"/>
            <a:ext cx="10046279" cy="748769"/>
          </a:xfrm>
          <a:prstGeom prst="rect">
            <a:avLst/>
          </a:prstGeom>
        </p:spPr>
        <p:txBody>
          <a:bodyPr lIns="137168" tIns="68583" rIns="137168" bIns="68583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 rtl="0"/>
            <a:r>
              <a:rPr lang="zh-CN" altLang="en-US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什么是 </a:t>
            </a:r>
            <a:r>
              <a:rPr lang="en-US" altLang="en-US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 / CD /CD</a:t>
            </a:r>
            <a:endParaRPr lang="zh-CN" altLang="en-US" sz="32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57836" y="507696"/>
            <a:ext cx="4843986" cy="543204"/>
          </a:xfrm>
          <a:prstGeom prst="rect">
            <a:avLst/>
          </a:prstGeom>
        </p:spPr>
        <p:txBody>
          <a:bodyPr lIns="172806" tIns="86404" rIns="172806" bIns="86404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000" b="1" dirty="0">
                <a:solidFill>
                  <a:schemeClr val="tx2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CD</a:t>
            </a:r>
            <a:r>
              <a:rPr lang="zh-CN" altLang="en-US" sz="3000" b="1" dirty="0">
                <a:solidFill>
                  <a:schemeClr val="tx2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：持续交付</a:t>
            </a:r>
            <a:endParaRPr lang="en-US" altLang="zh-CN" sz="3000" b="1" dirty="0">
              <a:solidFill>
                <a:schemeClr val="tx2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4882" y="816691"/>
            <a:ext cx="3177567" cy="278722"/>
          </a:xfrm>
          <a:prstGeom prst="rect">
            <a:avLst/>
          </a:prstGeom>
          <a:solidFill>
            <a:srgbClr val="0099FF">
              <a:alpha val="18039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8" tIns="68583" rIns="137168" bIns="68583"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137175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37175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C5A5FEE-CC7E-46EF-AFB0-009414E4CBF4}"/>
              </a:ext>
            </a:extLst>
          </p:cNvPr>
          <p:cNvSpPr txBox="1"/>
          <p:nvPr/>
        </p:nvSpPr>
        <p:spPr>
          <a:xfrm>
            <a:off x="584882" y="1368363"/>
            <a:ext cx="12466600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CD：</a:t>
            </a:r>
            <a:r>
              <a:rPr lang="zh-CN" altLang="en-US" dirty="0">
                <a:sym typeface="Wingdings" panose="05000000000000000000" pitchFamily="2" charset="2"/>
              </a:rPr>
              <a:t> （</a:t>
            </a:r>
            <a:r>
              <a:rPr lang="en-US" altLang="zh-CN" dirty="0">
                <a:sym typeface="Wingdings" panose="05000000000000000000" pitchFamily="2" charset="2"/>
              </a:rPr>
              <a:t>continuous d</a:t>
            </a:r>
            <a:r>
              <a:rPr lang="zh-CN" altLang="en-US" dirty="0"/>
              <a:t>elivery</a:t>
            </a:r>
            <a:r>
              <a:rPr lang="en-US" altLang="zh-CN" dirty="0">
                <a:sym typeface="Wingdings" panose="05000000000000000000" pitchFamily="2" charset="2"/>
              </a:rPr>
              <a:t>)</a:t>
            </a:r>
            <a:r>
              <a:rPr lang="zh-CN" altLang="en-US" dirty="0"/>
              <a:t>持续交付，（交付给运维进行部署，测试完成后打包到可以被运维拿到的共享文件服务，仓库当中。让运维工程师能从中得到打包好的构建好的产品）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08B0BCC-AE72-4146-AF32-F21E6CDF0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569" y="2738354"/>
            <a:ext cx="6183678" cy="416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681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457569" y="2"/>
            <a:ext cx="10046279" cy="748769"/>
          </a:xfrm>
          <a:prstGeom prst="rect">
            <a:avLst/>
          </a:prstGeom>
        </p:spPr>
        <p:txBody>
          <a:bodyPr lIns="137168" tIns="68583" rIns="137168" bIns="68583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 rtl="0"/>
            <a:r>
              <a:rPr lang="zh-CN" altLang="en-US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什么是 </a:t>
            </a:r>
            <a:r>
              <a:rPr lang="en-US" altLang="en-US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 / CD /CD</a:t>
            </a:r>
            <a:endParaRPr lang="zh-CN" altLang="en-US" sz="32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57836" y="507696"/>
            <a:ext cx="4843986" cy="543204"/>
          </a:xfrm>
          <a:prstGeom prst="rect">
            <a:avLst/>
          </a:prstGeom>
        </p:spPr>
        <p:txBody>
          <a:bodyPr lIns="172806" tIns="86404" rIns="172806" bIns="86404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000" b="1" dirty="0">
                <a:solidFill>
                  <a:schemeClr val="tx2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CD</a:t>
            </a:r>
            <a:r>
              <a:rPr lang="zh-CN" altLang="en-US" sz="3000" b="1" dirty="0">
                <a:solidFill>
                  <a:schemeClr val="tx2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：持续部署</a:t>
            </a:r>
            <a:endParaRPr lang="en-US" altLang="zh-CN" sz="3000" b="1" dirty="0">
              <a:solidFill>
                <a:schemeClr val="tx2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4882" y="816691"/>
            <a:ext cx="3177567" cy="278722"/>
          </a:xfrm>
          <a:prstGeom prst="rect">
            <a:avLst/>
          </a:prstGeom>
          <a:solidFill>
            <a:srgbClr val="0099FF">
              <a:alpha val="18039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8" tIns="68583" rIns="137168" bIns="68583"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137175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37175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939D260-E08D-4E28-9487-DDAE3EC4B545}"/>
              </a:ext>
            </a:extLst>
          </p:cNvPr>
          <p:cNvSpPr txBox="1"/>
          <p:nvPr/>
        </p:nvSpPr>
        <p:spPr>
          <a:xfrm>
            <a:off x="584882" y="1381508"/>
            <a:ext cx="121785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CD：</a:t>
            </a:r>
            <a:r>
              <a:rPr lang="en-US" altLang="zh-CN" dirty="0"/>
              <a:t> (</a:t>
            </a:r>
            <a:r>
              <a:rPr lang="en-US" altLang="zh-CN" dirty="0">
                <a:sym typeface="Wingdings" panose="05000000000000000000" pitchFamily="2" charset="2"/>
              </a:rPr>
              <a:t>continuous </a:t>
            </a:r>
            <a:r>
              <a:rPr lang="zh-CN" altLang="en-US" dirty="0"/>
              <a:t>Deploy</a:t>
            </a:r>
            <a:r>
              <a:rPr lang="en-US" altLang="zh-CN" dirty="0"/>
              <a:t>)</a:t>
            </a:r>
            <a:r>
              <a:rPr lang="zh-CN" altLang="en-US" dirty="0"/>
              <a:t>持续部署（交付完成后进行部署，自动将包拖出来，触发任务自动发布到线上）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7131836-8162-4A75-B24B-F49301578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12" y="2339554"/>
            <a:ext cx="6706716" cy="450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231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002" y="1842988"/>
            <a:ext cx="3752850" cy="470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 txBox="1">
            <a:spLocks/>
          </p:cNvSpPr>
          <p:nvPr/>
        </p:nvSpPr>
        <p:spPr>
          <a:xfrm>
            <a:off x="1530201" y="507696"/>
            <a:ext cx="10046279" cy="748769"/>
          </a:xfrm>
          <a:prstGeom prst="rect">
            <a:avLst/>
          </a:prstGeom>
        </p:spPr>
        <p:txBody>
          <a:bodyPr lIns="137168" tIns="68583" rIns="137168" bIns="68583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/>
              <a:t>浅谈</a:t>
            </a:r>
            <a:r>
              <a:rPr lang="en-US" altLang="zh-CN" sz="3200" b="1" dirty="0"/>
              <a:t>DevOps</a:t>
            </a:r>
            <a:endParaRPr lang="zh-CN" altLang="en-US" sz="3200" b="1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57836" y="507696"/>
            <a:ext cx="4843986" cy="543204"/>
          </a:xfrm>
          <a:prstGeom prst="rect">
            <a:avLst/>
          </a:prstGeom>
        </p:spPr>
        <p:txBody>
          <a:bodyPr lIns="172806" tIns="86404" rIns="172806" bIns="86404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endParaRPr lang="en-US" altLang="zh-CN" sz="3000" b="1" dirty="0">
              <a:solidFill>
                <a:schemeClr val="tx2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137175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407509404"/>
              </p:ext>
            </p:extLst>
          </p:nvPr>
        </p:nvGraphicFramePr>
        <p:xfrm>
          <a:off x="2318980" y="1855403"/>
          <a:ext cx="616568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37175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924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457569" y="2"/>
            <a:ext cx="10046279" cy="748769"/>
          </a:xfrm>
          <a:prstGeom prst="rect">
            <a:avLst/>
          </a:prstGeom>
        </p:spPr>
        <p:txBody>
          <a:bodyPr lIns="137168" tIns="68583" rIns="137168" bIns="68583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 rtl="0"/>
            <a:r>
              <a:rPr lang="en-US" altLang="en-US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DevOps</a:t>
            </a:r>
            <a:r>
              <a:rPr lang="zh-CN" altLang="en-US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技术栈与工具</a:t>
            </a:r>
          </a:p>
          <a:p>
            <a:endParaRPr lang="zh-CN" altLang="en-US" sz="3200" b="1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57836" y="507696"/>
            <a:ext cx="4843986" cy="543204"/>
          </a:xfrm>
          <a:prstGeom prst="rect">
            <a:avLst/>
          </a:prstGeom>
        </p:spPr>
        <p:txBody>
          <a:bodyPr lIns="172806" tIns="86404" rIns="172806" bIns="86404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000" b="1" dirty="0">
                <a:solidFill>
                  <a:schemeClr val="tx2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DevOps</a:t>
            </a:r>
            <a:r>
              <a:rPr lang="zh-CN" altLang="en-US" sz="3000" b="1" dirty="0">
                <a:solidFill>
                  <a:schemeClr val="tx2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的工具</a:t>
            </a:r>
            <a:endParaRPr lang="en-US" altLang="zh-CN" sz="3000" b="1" dirty="0">
              <a:solidFill>
                <a:schemeClr val="tx2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4882" y="816691"/>
            <a:ext cx="3177567" cy="278722"/>
          </a:xfrm>
          <a:prstGeom prst="rect">
            <a:avLst/>
          </a:prstGeom>
          <a:solidFill>
            <a:srgbClr val="0099FF">
              <a:alpha val="18039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8" tIns="68583" rIns="137168" bIns="68583"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137175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37175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9A60F13-6F40-4969-898D-0BEC2B049878}"/>
              </a:ext>
            </a:extLst>
          </p:cNvPr>
          <p:cNvSpPr txBox="1"/>
          <p:nvPr/>
        </p:nvSpPr>
        <p:spPr>
          <a:xfrm>
            <a:off x="557836" y="1256465"/>
            <a:ext cx="10549430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DevOps 兴起于2009年，近年来由于云计算，互联网的发展。促进了 DevOps的基础设施以及工具链的发展，涌现了一大批优秀的工具，这些工具涵盖各个领域。帮助 DevOps 实现落地。</a:t>
            </a:r>
            <a:endParaRPr lang="en-US" altLang="zh-CN" sz="2400" dirty="0"/>
          </a:p>
          <a:p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B6C1DD06-FB1A-45FA-A195-0316DBB84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2005" y="2663325"/>
            <a:ext cx="3545138" cy="350391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4D0C56BB-4E7E-4382-8F5F-AD7BC6642DC6}"/>
              </a:ext>
            </a:extLst>
          </p:cNvPr>
          <p:cNvSpPr/>
          <p:nvPr/>
        </p:nvSpPr>
        <p:spPr>
          <a:xfrm>
            <a:off x="1242170" y="2575367"/>
            <a:ext cx="6825342" cy="7768448"/>
          </a:xfrm>
          <a:prstGeom prst="rect">
            <a:avLst/>
          </a:prstGeom>
        </p:spPr>
        <p:txBody>
          <a:bodyPr wrap="square" lIns="108878" tIns="54439" rIns="108878" bIns="54439">
            <a:spAutoFit/>
          </a:bodyPr>
          <a:lstStyle/>
          <a:p>
            <a:pPr marL="342900" indent="-342900">
              <a:spcBef>
                <a:spcPts val="1553"/>
              </a:spcBef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rgbClr val="002060"/>
                </a:solidFill>
                <a:latin typeface="+mn-ea"/>
              </a:rPr>
              <a:t>工具类：</a:t>
            </a:r>
            <a:endParaRPr lang="en-US" altLang="zh-CN" sz="2400" b="1" dirty="0">
              <a:solidFill>
                <a:srgbClr val="002060"/>
              </a:solidFill>
              <a:latin typeface="+mn-ea"/>
            </a:endParaRPr>
          </a:p>
          <a:p>
            <a:pPr>
              <a:spcBef>
                <a:spcPts val="1553"/>
              </a:spcBef>
            </a:pPr>
            <a:r>
              <a:rPr lang="en-US" altLang="zh-CN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※</a:t>
            </a:r>
            <a:r>
              <a:rPr lang="zh-CN" altLang="en-US" sz="2000" dirty="0"/>
              <a:t>版本控制工具；</a:t>
            </a:r>
            <a:endParaRPr lang="en-US" altLang="zh-CN" sz="2000" dirty="0"/>
          </a:p>
          <a:p>
            <a:pPr>
              <a:spcBef>
                <a:spcPts val="1553"/>
              </a:spcBef>
            </a:pPr>
            <a:r>
              <a:rPr lang="en-US" altLang="zh-CN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※</a:t>
            </a:r>
            <a:r>
              <a:rPr lang="zh-CN" altLang="en-US" sz="2000" dirty="0"/>
              <a:t>容器管理工具；</a:t>
            </a:r>
            <a:endParaRPr lang="en-US" altLang="zh-CN" sz="2000" dirty="0"/>
          </a:p>
          <a:p>
            <a:pPr>
              <a:spcBef>
                <a:spcPts val="1553"/>
              </a:spcBef>
            </a:pPr>
            <a:r>
              <a:rPr lang="en-US" altLang="zh-CN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※</a:t>
            </a:r>
            <a:r>
              <a:rPr lang="zh-CN" altLang="en-US" sz="2000" dirty="0"/>
              <a:t>应用程序性能监控工具；</a:t>
            </a:r>
            <a:endParaRPr lang="en-US" altLang="zh-CN" sz="2000" dirty="0"/>
          </a:p>
          <a:p>
            <a:pPr>
              <a:spcBef>
                <a:spcPts val="1553"/>
              </a:spcBef>
            </a:pPr>
            <a:r>
              <a:rPr lang="en-US" altLang="zh-CN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※</a:t>
            </a:r>
            <a:r>
              <a:rPr lang="zh-CN" altLang="en-US" sz="2000" dirty="0"/>
              <a:t>部署和服务器监控工具；</a:t>
            </a:r>
            <a:endParaRPr lang="en-US" altLang="zh-CN" sz="2000" dirty="0"/>
          </a:p>
          <a:p>
            <a:pPr>
              <a:spcBef>
                <a:spcPts val="1553"/>
              </a:spcBef>
            </a:pPr>
            <a:r>
              <a:rPr lang="en-US" altLang="zh-CN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※</a:t>
            </a:r>
            <a:r>
              <a:rPr lang="zh-CN" altLang="en-US" sz="2000" dirty="0"/>
              <a:t> .配置管理工具；</a:t>
            </a:r>
            <a:endParaRPr lang="en-US" altLang="zh-CN" sz="2000" dirty="0"/>
          </a:p>
          <a:p>
            <a:pPr>
              <a:spcBef>
                <a:spcPts val="1553"/>
              </a:spcBef>
            </a:pPr>
            <a:r>
              <a:rPr lang="en-US" altLang="zh-CN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※ </a:t>
            </a:r>
            <a:r>
              <a:rPr lang="zh-CN" altLang="en-US" sz="2000" dirty="0"/>
              <a:t>CI/</a:t>
            </a:r>
            <a:r>
              <a:rPr lang="en-US" altLang="zh-CN" sz="2000" dirty="0"/>
              <a:t>CD</a:t>
            </a:r>
            <a:r>
              <a:rPr lang="zh-CN" altLang="en-US" sz="2000" dirty="0"/>
              <a:t>自动化工具</a:t>
            </a:r>
            <a:endParaRPr lang="en-US" altLang="zh-CN" sz="2000" dirty="0"/>
          </a:p>
          <a:p>
            <a:pPr>
              <a:spcBef>
                <a:spcPts val="1553"/>
              </a:spcBef>
            </a:pPr>
            <a:r>
              <a:rPr lang="en-US" altLang="zh-CN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※</a:t>
            </a:r>
            <a:r>
              <a:rPr lang="zh-CN" altLang="en-US" sz="2000" dirty="0"/>
              <a:t>测试自动化工具</a:t>
            </a:r>
            <a:endParaRPr lang="en-US" altLang="zh-CN" sz="2000" dirty="0"/>
          </a:p>
          <a:p>
            <a:pPr>
              <a:spcBef>
                <a:spcPts val="1553"/>
              </a:spcBef>
            </a:pPr>
            <a:r>
              <a:rPr lang="en-US" altLang="zh-CN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※</a:t>
            </a:r>
            <a:r>
              <a:rPr lang="zh-CN" altLang="en-US" sz="2000" dirty="0"/>
              <a:t>无代码测试自动化工具</a:t>
            </a:r>
            <a:endParaRPr lang="en-US" altLang="zh-CN" sz="2000" dirty="0"/>
          </a:p>
          <a:p>
            <a:pPr>
              <a:spcBef>
                <a:spcPts val="1553"/>
              </a:spcBef>
            </a:pPr>
            <a:endParaRPr lang="en-US" altLang="zh-CN" sz="2000" dirty="0"/>
          </a:p>
          <a:p>
            <a:pPr>
              <a:spcBef>
                <a:spcPts val="1553"/>
              </a:spcBef>
            </a:pPr>
            <a:endParaRPr lang="en-US" altLang="zh-CN" sz="2000" dirty="0"/>
          </a:p>
          <a:p>
            <a:pPr>
              <a:spcBef>
                <a:spcPts val="1553"/>
              </a:spcBef>
            </a:pPr>
            <a:endParaRPr lang="en-US" altLang="zh-CN" sz="2000" dirty="0"/>
          </a:p>
          <a:p>
            <a:pPr>
              <a:spcBef>
                <a:spcPts val="1553"/>
              </a:spcBef>
            </a:pPr>
            <a:endParaRPr lang="en-US" altLang="zh-CN" sz="2000" dirty="0"/>
          </a:p>
          <a:p>
            <a:pPr>
              <a:spcBef>
                <a:spcPts val="1553"/>
              </a:spcBef>
            </a:pPr>
            <a:endParaRPr lang="en-US" altLang="zh-CN" sz="2000" dirty="0"/>
          </a:p>
          <a:p>
            <a:pPr>
              <a:spcBef>
                <a:spcPts val="1553"/>
              </a:spcBef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193157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457569" y="2"/>
            <a:ext cx="10046279" cy="748769"/>
          </a:xfrm>
          <a:prstGeom prst="rect">
            <a:avLst/>
          </a:prstGeom>
        </p:spPr>
        <p:txBody>
          <a:bodyPr lIns="137168" tIns="68583" rIns="137168" bIns="68583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 rtl="0"/>
            <a:r>
              <a:rPr lang="en-US" altLang="en-US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DevOps</a:t>
            </a:r>
            <a:r>
              <a:rPr lang="zh-CN" altLang="en-US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技术栈与工具</a:t>
            </a:r>
          </a:p>
          <a:p>
            <a:endParaRPr lang="zh-CN" altLang="en-US" sz="3200" b="1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57836" y="507696"/>
            <a:ext cx="4843986" cy="543204"/>
          </a:xfrm>
          <a:prstGeom prst="rect">
            <a:avLst/>
          </a:prstGeom>
        </p:spPr>
        <p:txBody>
          <a:bodyPr lIns="172806" tIns="86404" rIns="172806" bIns="86404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000" b="1" dirty="0">
                <a:solidFill>
                  <a:schemeClr val="tx2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DevOps</a:t>
            </a:r>
            <a:r>
              <a:rPr lang="zh-CN" altLang="en-US" sz="3000" b="1" dirty="0">
                <a:solidFill>
                  <a:schemeClr val="tx2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的工具</a:t>
            </a:r>
            <a:endParaRPr lang="en-US" altLang="zh-CN" sz="3000" b="1" dirty="0">
              <a:solidFill>
                <a:schemeClr val="tx2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4882" y="816691"/>
            <a:ext cx="3177567" cy="278722"/>
          </a:xfrm>
          <a:prstGeom prst="rect">
            <a:avLst/>
          </a:prstGeom>
          <a:solidFill>
            <a:srgbClr val="0099FF">
              <a:alpha val="18039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8" tIns="68583" rIns="137168" bIns="68583"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137175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37175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B1F8130-EEF5-43C9-BE6D-0EC93F62AC7D}"/>
              </a:ext>
            </a:extLst>
          </p:cNvPr>
          <p:cNvSpPr txBox="1"/>
          <p:nvPr/>
        </p:nvSpPr>
        <p:spPr>
          <a:xfrm>
            <a:off x="807399" y="1404408"/>
            <a:ext cx="9188846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dirty="0"/>
          </a:p>
          <a:p>
            <a:r>
              <a:rPr lang="zh-CN" altLang="en-US" dirty="0"/>
              <a:t>例如：Github/Gitlab、Git/svn、Docker、Jenkins、HudSon、Maven/Nexus 、Ansible(puppet)、ELk 等</a:t>
            </a:r>
          </a:p>
          <a:p>
            <a:r>
              <a:rPr lang="zh-CN" altLang="en-US" dirty="0"/>
              <a:t>开发人员只需要修改代码，并将其上传到仓库。剩下的事全部由 DevOps 持续集成自动完成。</a:t>
            </a:r>
          </a:p>
        </p:txBody>
      </p:sp>
    </p:spTree>
    <p:extLst>
      <p:ext uri="{BB962C8B-B14F-4D97-AF65-F5344CB8AC3E}">
        <p14:creationId xmlns:p14="http://schemas.microsoft.com/office/powerpoint/2010/main" val="2149214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457569" y="2"/>
            <a:ext cx="10046279" cy="748769"/>
          </a:xfrm>
          <a:prstGeom prst="rect">
            <a:avLst/>
          </a:prstGeom>
        </p:spPr>
        <p:txBody>
          <a:bodyPr lIns="137168" tIns="68583" rIns="137168" bIns="68583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 rtl="0"/>
            <a:r>
              <a:rPr lang="en-US" altLang="en-US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DevOps</a:t>
            </a:r>
            <a:r>
              <a:rPr lang="zh-CN" altLang="en-US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技术栈与工具</a:t>
            </a:r>
          </a:p>
          <a:p>
            <a:endParaRPr lang="zh-CN" altLang="en-US" sz="3200" b="1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57836" y="507696"/>
            <a:ext cx="4843986" cy="543204"/>
          </a:xfrm>
          <a:prstGeom prst="rect">
            <a:avLst/>
          </a:prstGeom>
        </p:spPr>
        <p:txBody>
          <a:bodyPr lIns="172806" tIns="86404" rIns="172806" bIns="86404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000" b="1" dirty="0">
                <a:solidFill>
                  <a:schemeClr val="tx2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DevOps</a:t>
            </a:r>
            <a:r>
              <a:rPr lang="zh-CN" altLang="en-US" sz="3000" b="1" dirty="0">
                <a:solidFill>
                  <a:schemeClr val="tx2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的工具</a:t>
            </a:r>
            <a:endParaRPr lang="en-US" altLang="zh-CN" sz="3000" b="1" dirty="0">
              <a:solidFill>
                <a:schemeClr val="tx2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4882" y="816691"/>
            <a:ext cx="3177567" cy="278722"/>
          </a:xfrm>
          <a:prstGeom prst="rect">
            <a:avLst/>
          </a:prstGeom>
          <a:solidFill>
            <a:srgbClr val="0099FF">
              <a:alpha val="18039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8" tIns="68583" rIns="137168" bIns="68583"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137175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37175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912D28B-AC92-4464-B45E-2E9CE5278A8D}"/>
              </a:ext>
            </a:extLst>
          </p:cNvPr>
          <p:cNvSpPr txBox="1"/>
          <p:nvPr/>
        </p:nvSpPr>
        <p:spPr>
          <a:xfrm>
            <a:off x="584882" y="5371380"/>
            <a:ext cx="8684790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开发 — devops — 测试 — 上线 ---- 监控 ---- 运维 。这一套自动化实现，不需要你手动操作，就叫 DevOps落地。</a:t>
            </a:r>
          </a:p>
          <a:p>
            <a:r>
              <a:rPr lang="zh-CN" altLang="en-US" dirty="0"/>
              <a:t>实现这些你必须的会很多可以实现 DevOps 的应用软件。</a:t>
            </a:r>
          </a:p>
        </p:txBody>
      </p:sp>
    </p:spTree>
    <p:extLst>
      <p:ext uri="{BB962C8B-B14F-4D97-AF65-F5344CB8AC3E}">
        <p14:creationId xmlns:p14="http://schemas.microsoft.com/office/powerpoint/2010/main" val="992203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002" y="1842988"/>
            <a:ext cx="3752850" cy="470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 txBox="1">
            <a:spLocks/>
          </p:cNvSpPr>
          <p:nvPr/>
        </p:nvSpPr>
        <p:spPr>
          <a:xfrm>
            <a:off x="1530201" y="507696"/>
            <a:ext cx="10046279" cy="748769"/>
          </a:xfrm>
          <a:prstGeom prst="rect">
            <a:avLst/>
          </a:prstGeom>
        </p:spPr>
        <p:txBody>
          <a:bodyPr lIns="137168" tIns="68583" rIns="137168" bIns="68583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/>
              <a:t>浅谈</a:t>
            </a:r>
            <a:r>
              <a:rPr lang="en-US" altLang="zh-CN" sz="3200" b="1" dirty="0"/>
              <a:t>DevOps</a:t>
            </a:r>
            <a:endParaRPr lang="zh-CN" altLang="en-US" sz="3200" b="1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57836" y="507696"/>
            <a:ext cx="4843986" cy="543204"/>
          </a:xfrm>
          <a:prstGeom prst="rect">
            <a:avLst/>
          </a:prstGeom>
        </p:spPr>
        <p:txBody>
          <a:bodyPr lIns="172806" tIns="86404" rIns="172806" bIns="86404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endParaRPr lang="en-US" altLang="zh-CN" sz="3000" b="1" dirty="0">
              <a:solidFill>
                <a:schemeClr val="tx2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137175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532276462"/>
              </p:ext>
            </p:extLst>
          </p:nvPr>
        </p:nvGraphicFramePr>
        <p:xfrm>
          <a:off x="2318980" y="1855403"/>
          <a:ext cx="616568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37175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357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457569" y="2"/>
            <a:ext cx="10046279" cy="748769"/>
          </a:xfrm>
          <a:prstGeom prst="rect">
            <a:avLst/>
          </a:prstGeom>
        </p:spPr>
        <p:txBody>
          <a:bodyPr lIns="137168" tIns="68583" rIns="137168" bIns="68583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/>
              <a:t>案例讲解</a:t>
            </a:r>
            <a:endParaRPr lang="en-US" altLang="zh-CN" sz="3200" b="1" dirty="0"/>
          </a:p>
          <a:p>
            <a:endParaRPr lang="zh-CN" altLang="en-US" sz="3200" b="1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57836" y="507696"/>
            <a:ext cx="4843986" cy="543204"/>
          </a:xfrm>
          <a:prstGeom prst="rect">
            <a:avLst/>
          </a:prstGeom>
        </p:spPr>
        <p:txBody>
          <a:bodyPr lIns="172806" tIns="86404" rIns="172806" bIns="86404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000" b="1" dirty="0">
                <a:solidFill>
                  <a:schemeClr val="tx2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景阳</a:t>
            </a:r>
            <a:r>
              <a:rPr lang="en-US" altLang="zh-CN" sz="3000" b="1" dirty="0">
                <a:solidFill>
                  <a:schemeClr val="tx2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ERP</a:t>
            </a:r>
            <a:r>
              <a:rPr lang="zh-CN" altLang="en-US" sz="3000" b="1" dirty="0">
                <a:solidFill>
                  <a:schemeClr val="tx2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项目</a:t>
            </a:r>
            <a:endParaRPr lang="en-US" altLang="zh-CN" sz="3000" b="1" dirty="0">
              <a:solidFill>
                <a:schemeClr val="tx2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4882" y="816691"/>
            <a:ext cx="3177567" cy="278722"/>
          </a:xfrm>
          <a:prstGeom prst="rect">
            <a:avLst/>
          </a:prstGeom>
          <a:solidFill>
            <a:srgbClr val="0099FF">
              <a:alpha val="18039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8" tIns="68583" rIns="137168" bIns="68583"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137175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37175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00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002" y="1842988"/>
            <a:ext cx="3752850" cy="470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 txBox="1">
            <a:spLocks/>
          </p:cNvSpPr>
          <p:nvPr/>
        </p:nvSpPr>
        <p:spPr>
          <a:xfrm>
            <a:off x="1530201" y="507696"/>
            <a:ext cx="10046279" cy="748769"/>
          </a:xfrm>
          <a:prstGeom prst="rect">
            <a:avLst/>
          </a:prstGeom>
        </p:spPr>
        <p:txBody>
          <a:bodyPr lIns="137168" tIns="68583" rIns="137168" bIns="68583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/>
              <a:t>浅谈</a:t>
            </a:r>
            <a:r>
              <a:rPr lang="en-US" altLang="zh-CN" sz="3200" b="1" dirty="0"/>
              <a:t>DevOps</a:t>
            </a:r>
            <a:endParaRPr lang="zh-CN" altLang="en-US" sz="3200" b="1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57836" y="507696"/>
            <a:ext cx="4843986" cy="543204"/>
          </a:xfrm>
          <a:prstGeom prst="rect">
            <a:avLst/>
          </a:prstGeom>
        </p:spPr>
        <p:txBody>
          <a:bodyPr lIns="172806" tIns="86404" rIns="172806" bIns="86404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endParaRPr lang="en-US" altLang="zh-CN" sz="3000" b="1" dirty="0">
              <a:solidFill>
                <a:schemeClr val="tx2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137175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095282013"/>
              </p:ext>
            </p:extLst>
          </p:nvPr>
        </p:nvGraphicFramePr>
        <p:xfrm>
          <a:off x="2318980" y="1855403"/>
          <a:ext cx="616568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37175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97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457569" y="2"/>
            <a:ext cx="10046279" cy="748769"/>
          </a:xfrm>
          <a:prstGeom prst="rect">
            <a:avLst/>
          </a:prstGeom>
        </p:spPr>
        <p:txBody>
          <a:bodyPr lIns="137168" tIns="68583" rIns="137168" bIns="68583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/>
              <a:t>案例讲解</a:t>
            </a:r>
            <a:endParaRPr lang="en-US" altLang="zh-CN" sz="3200" b="1" dirty="0"/>
          </a:p>
          <a:p>
            <a:endParaRPr lang="zh-CN" altLang="en-US" sz="3200" b="1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57836" y="507696"/>
            <a:ext cx="4843986" cy="543204"/>
          </a:xfrm>
          <a:prstGeom prst="rect">
            <a:avLst/>
          </a:prstGeom>
        </p:spPr>
        <p:txBody>
          <a:bodyPr lIns="172806" tIns="86404" rIns="172806" bIns="86404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000" b="1" dirty="0">
                <a:solidFill>
                  <a:schemeClr val="tx2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Qt</a:t>
            </a:r>
            <a:r>
              <a:rPr lang="zh-CN" altLang="en-US" sz="3000" b="1" dirty="0">
                <a:solidFill>
                  <a:schemeClr val="tx2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测试例子</a:t>
            </a:r>
            <a:endParaRPr lang="en-US" altLang="zh-CN" sz="3000" b="1" dirty="0">
              <a:solidFill>
                <a:schemeClr val="tx2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4882" y="816691"/>
            <a:ext cx="3177567" cy="278722"/>
          </a:xfrm>
          <a:prstGeom prst="rect">
            <a:avLst/>
          </a:prstGeom>
          <a:solidFill>
            <a:srgbClr val="0099FF">
              <a:alpha val="18039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8" tIns="68583" rIns="137168" bIns="68583"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137175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37175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3831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002" y="1842988"/>
            <a:ext cx="3752850" cy="470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 txBox="1">
            <a:spLocks/>
          </p:cNvSpPr>
          <p:nvPr/>
        </p:nvSpPr>
        <p:spPr>
          <a:xfrm>
            <a:off x="1530201" y="507696"/>
            <a:ext cx="10046279" cy="748769"/>
          </a:xfrm>
          <a:prstGeom prst="rect">
            <a:avLst/>
          </a:prstGeom>
        </p:spPr>
        <p:txBody>
          <a:bodyPr lIns="137168" tIns="68583" rIns="137168" bIns="68583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/>
              <a:t>浅谈</a:t>
            </a:r>
            <a:r>
              <a:rPr lang="en-US" altLang="zh-CN" sz="3200" b="1" dirty="0"/>
              <a:t>DevOps</a:t>
            </a:r>
            <a:endParaRPr lang="zh-CN" altLang="en-US" sz="3200" b="1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57836" y="507696"/>
            <a:ext cx="4843986" cy="543204"/>
          </a:xfrm>
          <a:prstGeom prst="rect">
            <a:avLst/>
          </a:prstGeom>
        </p:spPr>
        <p:txBody>
          <a:bodyPr lIns="172806" tIns="86404" rIns="172806" bIns="86404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endParaRPr lang="en-US" altLang="zh-CN" sz="3000" b="1" dirty="0">
              <a:solidFill>
                <a:schemeClr val="tx2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137175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65611799"/>
              </p:ext>
            </p:extLst>
          </p:nvPr>
        </p:nvGraphicFramePr>
        <p:xfrm>
          <a:off x="2318980" y="1855403"/>
          <a:ext cx="616568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37175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7932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457569" y="2"/>
            <a:ext cx="10046279" cy="748769"/>
          </a:xfrm>
          <a:prstGeom prst="rect">
            <a:avLst/>
          </a:prstGeom>
        </p:spPr>
        <p:txBody>
          <a:bodyPr lIns="137168" tIns="68583" rIns="137168" bIns="68583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/>
              <a:t>要点巩固</a:t>
            </a:r>
            <a:endParaRPr lang="en-US" altLang="zh-CN" sz="3200" b="1" dirty="0"/>
          </a:p>
          <a:p>
            <a:endParaRPr lang="zh-CN" altLang="en-US" sz="3200" b="1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57836" y="507696"/>
            <a:ext cx="4843986" cy="543204"/>
          </a:xfrm>
          <a:prstGeom prst="rect">
            <a:avLst/>
          </a:prstGeom>
        </p:spPr>
        <p:txBody>
          <a:bodyPr lIns="172806" tIns="86404" rIns="172806" bIns="86404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000" b="1" dirty="0">
                <a:solidFill>
                  <a:schemeClr val="tx2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要点巩固</a:t>
            </a:r>
            <a:endParaRPr lang="en-US" altLang="zh-CN" sz="3000" b="1" dirty="0">
              <a:solidFill>
                <a:schemeClr val="tx2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4882" y="816691"/>
            <a:ext cx="3177567" cy="278722"/>
          </a:xfrm>
          <a:prstGeom prst="rect">
            <a:avLst/>
          </a:prstGeom>
          <a:solidFill>
            <a:srgbClr val="0099FF">
              <a:alpha val="18039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8" tIns="68583" rIns="137168" bIns="68583"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137175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37175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86D8F40-340B-4284-8180-FED17FC0B2F0}"/>
              </a:ext>
            </a:extLst>
          </p:cNvPr>
          <p:cNvSpPr txBox="1"/>
          <p:nvPr/>
        </p:nvSpPr>
        <p:spPr>
          <a:xfrm>
            <a:off x="584882" y="1584822"/>
            <a:ext cx="685800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传统模式 👉 敏捷模式 👉 DevOps 模式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DD9FCE5-F131-424F-8F20-8778E175EFBB}"/>
              </a:ext>
            </a:extLst>
          </p:cNvPr>
          <p:cNvSpPr txBox="1"/>
          <p:nvPr/>
        </p:nvSpPr>
        <p:spPr>
          <a:xfrm>
            <a:off x="720068" y="2347044"/>
            <a:ext cx="1152128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​ 开发团队需要与运维团队进行了大规模的"交接"。运维团队负责执行一系列“部署”活动，将软件代码转移到生产环境。并负责后续的系统稳定运行。生产环境的基础设施与开发或者测试不同。需要额外的检查和平衡，以确保它的一切功能正常。</a:t>
            </a:r>
          </a:p>
          <a:p>
            <a:endParaRPr lang="zh-CN" altLang="en-US" dirty="0"/>
          </a:p>
          <a:p>
            <a:r>
              <a:rPr lang="zh-CN" altLang="en-US" dirty="0"/>
              <a:t>DevOps 这种软件开发方法，涉及到软件整个开发生命周期，这些活动只能在 DevOps中实现，而不是传统与敏捷。</a:t>
            </a:r>
          </a:p>
          <a:p>
            <a:endParaRPr lang="zh-CN" altLang="en-US" dirty="0"/>
          </a:p>
          <a:p>
            <a:r>
              <a:rPr lang="zh-CN" altLang="en-US" dirty="0"/>
              <a:t>DevOps 是在较短的开发周期内开发高质量软件的首选方法，同时可以提高客户满意度。</a:t>
            </a:r>
          </a:p>
        </p:txBody>
      </p:sp>
    </p:spTree>
    <p:extLst>
      <p:ext uri="{BB962C8B-B14F-4D97-AF65-F5344CB8AC3E}">
        <p14:creationId xmlns:p14="http://schemas.microsoft.com/office/powerpoint/2010/main" val="4633491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457569" y="2"/>
            <a:ext cx="10046279" cy="748769"/>
          </a:xfrm>
          <a:prstGeom prst="rect">
            <a:avLst/>
          </a:prstGeom>
        </p:spPr>
        <p:txBody>
          <a:bodyPr lIns="137168" tIns="68583" rIns="137168" bIns="68583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/>
              <a:t>要点巩固</a:t>
            </a:r>
            <a:endParaRPr lang="en-US" altLang="zh-CN" sz="3200" b="1" dirty="0"/>
          </a:p>
          <a:p>
            <a:endParaRPr lang="zh-CN" altLang="en-US" sz="3200" b="1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57836" y="507696"/>
            <a:ext cx="4843986" cy="543204"/>
          </a:xfrm>
          <a:prstGeom prst="rect">
            <a:avLst/>
          </a:prstGeom>
        </p:spPr>
        <p:txBody>
          <a:bodyPr lIns="172806" tIns="86404" rIns="172806" bIns="86404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000" b="1" dirty="0">
                <a:solidFill>
                  <a:schemeClr val="tx2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要点巩固</a:t>
            </a:r>
            <a:endParaRPr lang="en-US" altLang="zh-CN" sz="3000" b="1" dirty="0">
              <a:solidFill>
                <a:schemeClr val="tx2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4882" y="816691"/>
            <a:ext cx="3177567" cy="278722"/>
          </a:xfrm>
          <a:prstGeom prst="rect">
            <a:avLst/>
          </a:prstGeom>
          <a:solidFill>
            <a:srgbClr val="0099FF">
              <a:alpha val="18039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8" tIns="68583" rIns="137168" bIns="68583"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137175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37175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2198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3834112" y="2238367"/>
            <a:ext cx="5303658" cy="2325056"/>
            <a:chOff x="1767" y="1673"/>
            <a:chExt cx="2227" cy="976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4" name="Freeform 5"/>
            <p:cNvSpPr>
              <a:spLocks/>
            </p:cNvSpPr>
            <p:nvPr/>
          </p:nvSpPr>
          <p:spPr bwMode="auto">
            <a:xfrm>
              <a:off x="2437" y="1804"/>
              <a:ext cx="2" cy="3"/>
            </a:xfrm>
            <a:custGeom>
              <a:avLst/>
              <a:gdLst>
                <a:gd name="T0" fmla="*/ 2 w 2"/>
                <a:gd name="T1" fmla="*/ 0 h 3"/>
                <a:gd name="T2" fmla="*/ 2 w 2"/>
                <a:gd name="T3" fmla="*/ 3 h 3"/>
                <a:gd name="T4" fmla="*/ 0 w 2"/>
                <a:gd name="T5" fmla="*/ 3 h 3"/>
                <a:gd name="T6" fmla="*/ 2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2437" y="1804"/>
              <a:ext cx="2" cy="3"/>
            </a:xfrm>
            <a:custGeom>
              <a:avLst/>
              <a:gdLst>
                <a:gd name="T0" fmla="*/ 2 w 2"/>
                <a:gd name="T1" fmla="*/ 0 h 3"/>
                <a:gd name="T2" fmla="*/ 2 w 2"/>
                <a:gd name="T3" fmla="*/ 3 h 3"/>
                <a:gd name="T4" fmla="*/ 0 w 2"/>
                <a:gd name="T5" fmla="*/ 3 h 3"/>
                <a:gd name="T6" fmla="*/ 2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2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7"/>
            <p:cNvSpPr>
              <a:spLocks noEditPoints="1"/>
            </p:cNvSpPr>
            <p:nvPr/>
          </p:nvSpPr>
          <p:spPr bwMode="auto">
            <a:xfrm>
              <a:off x="2160" y="1673"/>
              <a:ext cx="616" cy="976"/>
            </a:xfrm>
            <a:custGeom>
              <a:avLst/>
              <a:gdLst>
                <a:gd name="T0" fmla="*/ 67 w 260"/>
                <a:gd name="T1" fmla="*/ 213 h 410"/>
                <a:gd name="T2" fmla="*/ 56 w 260"/>
                <a:gd name="T3" fmla="*/ 187 h 410"/>
                <a:gd name="T4" fmla="*/ 63 w 260"/>
                <a:gd name="T5" fmla="*/ 197 h 410"/>
                <a:gd name="T6" fmla="*/ 148 w 260"/>
                <a:gd name="T7" fmla="*/ 179 h 410"/>
                <a:gd name="T8" fmla="*/ 112 w 260"/>
                <a:gd name="T9" fmla="*/ 186 h 410"/>
                <a:gd name="T10" fmla="*/ 99 w 260"/>
                <a:gd name="T11" fmla="*/ 205 h 410"/>
                <a:gd name="T12" fmla="*/ 131 w 260"/>
                <a:gd name="T13" fmla="*/ 231 h 410"/>
                <a:gd name="T14" fmla="*/ 171 w 260"/>
                <a:gd name="T15" fmla="*/ 256 h 410"/>
                <a:gd name="T16" fmla="*/ 150 w 260"/>
                <a:gd name="T17" fmla="*/ 283 h 410"/>
                <a:gd name="T18" fmla="*/ 103 w 260"/>
                <a:gd name="T19" fmla="*/ 263 h 410"/>
                <a:gd name="T20" fmla="*/ 117 w 260"/>
                <a:gd name="T21" fmla="*/ 283 h 410"/>
                <a:gd name="T22" fmla="*/ 106 w 260"/>
                <a:gd name="T23" fmla="*/ 300 h 410"/>
                <a:gd name="T24" fmla="*/ 109 w 260"/>
                <a:gd name="T25" fmla="*/ 347 h 410"/>
                <a:gd name="T26" fmla="*/ 154 w 260"/>
                <a:gd name="T27" fmla="*/ 366 h 410"/>
                <a:gd name="T28" fmla="*/ 192 w 260"/>
                <a:gd name="T29" fmla="*/ 299 h 410"/>
                <a:gd name="T30" fmla="*/ 191 w 260"/>
                <a:gd name="T31" fmla="*/ 269 h 410"/>
                <a:gd name="T32" fmla="*/ 188 w 260"/>
                <a:gd name="T33" fmla="*/ 197 h 410"/>
                <a:gd name="T34" fmla="*/ 187 w 260"/>
                <a:gd name="T35" fmla="*/ 155 h 410"/>
                <a:gd name="T36" fmla="*/ 68 w 260"/>
                <a:gd name="T37" fmla="*/ 85 h 410"/>
                <a:gd name="T38" fmla="*/ 63 w 260"/>
                <a:gd name="T39" fmla="*/ 115 h 410"/>
                <a:gd name="T40" fmla="*/ 53 w 260"/>
                <a:gd name="T41" fmla="*/ 157 h 410"/>
                <a:gd name="T42" fmla="*/ 88 w 260"/>
                <a:gd name="T43" fmla="*/ 141 h 410"/>
                <a:gd name="T44" fmla="*/ 210 w 260"/>
                <a:gd name="T45" fmla="*/ 16 h 410"/>
                <a:gd name="T46" fmla="*/ 224 w 260"/>
                <a:gd name="T47" fmla="*/ 47 h 410"/>
                <a:gd name="T48" fmla="*/ 223 w 260"/>
                <a:gd name="T49" fmla="*/ 84 h 410"/>
                <a:gd name="T50" fmla="*/ 247 w 260"/>
                <a:gd name="T51" fmla="*/ 105 h 410"/>
                <a:gd name="T52" fmla="*/ 222 w 260"/>
                <a:gd name="T53" fmla="*/ 137 h 410"/>
                <a:gd name="T54" fmla="*/ 226 w 260"/>
                <a:gd name="T55" fmla="*/ 182 h 410"/>
                <a:gd name="T56" fmla="*/ 228 w 260"/>
                <a:gd name="T57" fmla="*/ 227 h 410"/>
                <a:gd name="T58" fmla="*/ 234 w 260"/>
                <a:gd name="T59" fmla="*/ 280 h 410"/>
                <a:gd name="T60" fmla="*/ 236 w 260"/>
                <a:gd name="T61" fmla="*/ 304 h 410"/>
                <a:gd name="T62" fmla="*/ 238 w 260"/>
                <a:gd name="T63" fmla="*/ 330 h 410"/>
                <a:gd name="T64" fmla="*/ 241 w 260"/>
                <a:gd name="T65" fmla="*/ 362 h 410"/>
                <a:gd name="T66" fmla="*/ 214 w 260"/>
                <a:gd name="T67" fmla="*/ 408 h 410"/>
                <a:gd name="T68" fmla="*/ 177 w 260"/>
                <a:gd name="T69" fmla="*/ 399 h 410"/>
                <a:gd name="T70" fmla="*/ 127 w 260"/>
                <a:gd name="T71" fmla="*/ 385 h 410"/>
                <a:gd name="T72" fmla="*/ 60 w 260"/>
                <a:gd name="T73" fmla="*/ 366 h 410"/>
                <a:gd name="T74" fmla="*/ 84 w 260"/>
                <a:gd name="T75" fmla="*/ 360 h 410"/>
                <a:gd name="T76" fmla="*/ 88 w 260"/>
                <a:gd name="T77" fmla="*/ 327 h 410"/>
                <a:gd name="T78" fmla="*/ 80 w 260"/>
                <a:gd name="T79" fmla="*/ 280 h 410"/>
                <a:gd name="T80" fmla="*/ 61 w 260"/>
                <a:gd name="T81" fmla="*/ 318 h 410"/>
                <a:gd name="T82" fmla="*/ 42 w 260"/>
                <a:gd name="T83" fmla="*/ 346 h 410"/>
                <a:gd name="T84" fmla="*/ 7 w 260"/>
                <a:gd name="T85" fmla="*/ 355 h 410"/>
                <a:gd name="T86" fmla="*/ 45 w 260"/>
                <a:gd name="T87" fmla="*/ 288 h 410"/>
                <a:gd name="T88" fmla="*/ 28 w 260"/>
                <a:gd name="T89" fmla="*/ 286 h 410"/>
                <a:gd name="T90" fmla="*/ 1 w 260"/>
                <a:gd name="T91" fmla="*/ 269 h 410"/>
                <a:gd name="T92" fmla="*/ 37 w 260"/>
                <a:gd name="T93" fmla="*/ 221 h 410"/>
                <a:gd name="T94" fmla="*/ 40 w 260"/>
                <a:gd name="T95" fmla="*/ 168 h 410"/>
                <a:gd name="T96" fmla="*/ 44 w 260"/>
                <a:gd name="T97" fmla="*/ 118 h 410"/>
                <a:gd name="T98" fmla="*/ 50 w 260"/>
                <a:gd name="T99" fmla="*/ 78 h 410"/>
                <a:gd name="T100" fmla="*/ 48 w 260"/>
                <a:gd name="T101" fmla="*/ 32 h 410"/>
                <a:gd name="T102" fmla="*/ 81 w 260"/>
                <a:gd name="T103" fmla="*/ 0 h 410"/>
                <a:gd name="T104" fmla="*/ 82 w 260"/>
                <a:gd name="T105" fmla="*/ 47 h 410"/>
                <a:gd name="T106" fmla="*/ 118 w 260"/>
                <a:gd name="T107" fmla="*/ 58 h 410"/>
                <a:gd name="T108" fmla="*/ 121 w 260"/>
                <a:gd name="T109" fmla="*/ 81 h 410"/>
                <a:gd name="T110" fmla="*/ 110 w 260"/>
                <a:gd name="T111" fmla="*/ 108 h 410"/>
                <a:gd name="T112" fmla="*/ 106 w 260"/>
                <a:gd name="T113" fmla="*/ 140 h 410"/>
                <a:gd name="T114" fmla="*/ 134 w 260"/>
                <a:gd name="T115" fmla="*/ 157 h 410"/>
                <a:gd name="T116" fmla="*/ 184 w 260"/>
                <a:gd name="T117" fmla="*/ 107 h 410"/>
                <a:gd name="T118" fmla="*/ 180 w 260"/>
                <a:gd name="T119" fmla="*/ 39 h 410"/>
                <a:gd name="T120" fmla="*/ 177 w 260"/>
                <a:gd name="T121" fmla="*/ 2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60" h="410">
                  <a:moveTo>
                    <a:pt x="54" y="211"/>
                  </a:moveTo>
                  <a:cubicBezTo>
                    <a:pt x="51" y="211"/>
                    <a:pt x="51" y="211"/>
                    <a:pt x="51" y="211"/>
                  </a:cubicBezTo>
                  <a:cubicBezTo>
                    <a:pt x="49" y="212"/>
                    <a:pt x="49" y="212"/>
                    <a:pt x="49" y="212"/>
                  </a:cubicBezTo>
                  <a:cubicBezTo>
                    <a:pt x="48" y="214"/>
                    <a:pt x="48" y="214"/>
                    <a:pt x="48" y="214"/>
                  </a:cubicBezTo>
                  <a:cubicBezTo>
                    <a:pt x="48" y="216"/>
                    <a:pt x="48" y="216"/>
                    <a:pt x="48" y="216"/>
                  </a:cubicBezTo>
                  <a:cubicBezTo>
                    <a:pt x="49" y="227"/>
                    <a:pt x="49" y="227"/>
                    <a:pt x="49" y="227"/>
                  </a:cubicBezTo>
                  <a:cubicBezTo>
                    <a:pt x="48" y="228"/>
                    <a:pt x="48" y="228"/>
                    <a:pt x="48" y="228"/>
                  </a:cubicBezTo>
                  <a:cubicBezTo>
                    <a:pt x="48" y="229"/>
                    <a:pt x="48" y="229"/>
                    <a:pt x="48" y="229"/>
                  </a:cubicBezTo>
                  <a:cubicBezTo>
                    <a:pt x="48" y="230"/>
                    <a:pt x="48" y="230"/>
                    <a:pt x="48" y="230"/>
                  </a:cubicBezTo>
                  <a:cubicBezTo>
                    <a:pt x="48" y="232"/>
                    <a:pt x="48" y="232"/>
                    <a:pt x="48" y="232"/>
                  </a:cubicBezTo>
                  <a:cubicBezTo>
                    <a:pt x="51" y="232"/>
                    <a:pt x="51" y="232"/>
                    <a:pt x="51" y="232"/>
                  </a:cubicBezTo>
                  <a:cubicBezTo>
                    <a:pt x="55" y="230"/>
                    <a:pt x="55" y="230"/>
                    <a:pt x="55" y="230"/>
                  </a:cubicBezTo>
                  <a:cubicBezTo>
                    <a:pt x="60" y="226"/>
                    <a:pt x="60" y="226"/>
                    <a:pt x="60" y="226"/>
                  </a:cubicBezTo>
                  <a:cubicBezTo>
                    <a:pt x="64" y="222"/>
                    <a:pt x="64" y="222"/>
                    <a:pt x="64" y="222"/>
                  </a:cubicBezTo>
                  <a:cubicBezTo>
                    <a:pt x="64" y="221"/>
                    <a:pt x="64" y="221"/>
                    <a:pt x="64" y="221"/>
                  </a:cubicBezTo>
                  <a:cubicBezTo>
                    <a:pt x="65" y="220"/>
                    <a:pt x="65" y="220"/>
                    <a:pt x="65" y="220"/>
                  </a:cubicBezTo>
                  <a:cubicBezTo>
                    <a:pt x="67" y="217"/>
                    <a:pt x="67" y="217"/>
                    <a:pt x="67" y="217"/>
                  </a:cubicBezTo>
                  <a:cubicBezTo>
                    <a:pt x="68" y="216"/>
                    <a:pt x="68" y="216"/>
                    <a:pt x="68" y="216"/>
                  </a:cubicBezTo>
                  <a:cubicBezTo>
                    <a:pt x="68" y="215"/>
                    <a:pt x="68" y="215"/>
                    <a:pt x="68" y="215"/>
                  </a:cubicBezTo>
                  <a:cubicBezTo>
                    <a:pt x="68" y="214"/>
                    <a:pt x="68" y="214"/>
                    <a:pt x="68" y="214"/>
                  </a:cubicBezTo>
                  <a:cubicBezTo>
                    <a:pt x="67" y="213"/>
                    <a:pt x="67" y="213"/>
                    <a:pt x="67" y="213"/>
                  </a:cubicBezTo>
                  <a:cubicBezTo>
                    <a:pt x="54" y="211"/>
                    <a:pt x="54" y="211"/>
                    <a:pt x="54" y="211"/>
                  </a:cubicBezTo>
                  <a:moveTo>
                    <a:pt x="88" y="174"/>
                  </a:moveTo>
                  <a:cubicBezTo>
                    <a:pt x="86" y="173"/>
                    <a:pt x="86" y="173"/>
                    <a:pt x="86" y="173"/>
                  </a:cubicBezTo>
                  <a:cubicBezTo>
                    <a:pt x="85" y="172"/>
                    <a:pt x="85" y="172"/>
                    <a:pt x="85" y="172"/>
                  </a:cubicBezTo>
                  <a:cubicBezTo>
                    <a:pt x="84" y="172"/>
                    <a:pt x="84" y="172"/>
                    <a:pt x="84" y="172"/>
                  </a:cubicBezTo>
                  <a:cubicBezTo>
                    <a:pt x="84" y="172"/>
                    <a:pt x="84" y="172"/>
                    <a:pt x="84" y="172"/>
                  </a:cubicBezTo>
                  <a:cubicBezTo>
                    <a:pt x="83" y="172"/>
                    <a:pt x="83" y="172"/>
                    <a:pt x="83" y="172"/>
                  </a:cubicBezTo>
                  <a:cubicBezTo>
                    <a:pt x="83" y="174"/>
                    <a:pt x="83" y="174"/>
                    <a:pt x="83" y="174"/>
                  </a:cubicBezTo>
                  <a:cubicBezTo>
                    <a:pt x="79" y="175"/>
                    <a:pt x="79" y="175"/>
                    <a:pt x="79" y="175"/>
                  </a:cubicBezTo>
                  <a:cubicBezTo>
                    <a:pt x="76" y="177"/>
                    <a:pt x="76" y="177"/>
                    <a:pt x="76" y="177"/>
                  </a:cubicBezTo>
                  <a:cubicBezTo>
                    <a:pt x="71" y="184"/>
                    <a:pt x="71" y="184"/>
                    <a:pt x="71" y="184"/>
                  </a:cubicBezTo>
                  <a:cubicBezTo>
                    <a:pt x="69" y="183"/>
                    <a:pt x="69" y="183"/>
                    <a:pt x="69" y="183"/>
                  </a:cubicBezTo>
                  <a:cubicBezTo>
                    <a:pt x="68" y="183"/>
                    <a:pt x="68" y="183"/>
                    <a:pt x="68" y="183"/>
                  </a:cubicBezTo>
                  <a:cubicBezTo>
                    <a:pt x="66" y="184"/>
                    <a:pt x="66" y="184"/>
                    <a:pt x="66" y="184"/>
                  </a:cubicBezTo>
                  <a:cubicBezTo>
                    <a:pt x="63" y="186"/>
                    <a:pt x="63" y="186"/>
                    <a:pt x="63" y="186"/>
                  </a:cubicBezTo>
                  <a:cubicBezTo>
                    <a:pt x="62" y="186"/>
                    <a:pt x="62" y="186"/>
                    <a:pt x="62" y="186"/>
                  </a:cubicBezTo>
                  <a:cubicBezTo>
                    <a:pt x="61" y="186"/>
                    <a:pt x="61" y="186"/>
                    <a:pt x="61" y="186"/>
                  </a:cubicBezTo>
                  <a:cubicBezTo>
                    <a:pt x="61" y="186"/>
                    <a:pt x="61" y="186"/>
                    <a:pt x="61" y="186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57" y="187"/>
                    <a:pt x="57" y="187"/>
                    <a:pt x="57" y="187"/>
                  </a:cubicBezTo>
                  <a:cubicBezTo>
                    <a:pt x="56" y="187"/>
                    <a:pt x="56" y="187"/>
                    <a:pt x="56" y="187"/>
                  </a:cubicBezTo>
                  <a:cubicBezTo>
                    <a:pt x="57" y="184"/>
                    <a:pt x="57" y="184"/>
                    <a:pt x="57" y="184"/>
                  </a:cubicBezTo>
                  <a:cubicBezTo>
                    <a:pt x="60" y="177"/>
                    <a:pt x="60" y="177"/>
                    <a:pt x="60" y="177"/>
                  </a:cubicBezTo>
                  <a:cubicBezTo>
                    <a:pt x="62" y="172"/>
                    <a:pt x="62" y="172"/>
                    <a:pt x="62" y="172"/>
                  </a:cubicBezTo>
                  <a:cubicBezTo>
                    <a:pt x="62" y="170"/>
                    <a:pt x="62" y="170"/>
                    <a:pt x="62" y="170"/>
                  </a:cubicBezTo>
                  <a:cubicBezTo>
                    <a:pt x="62" y="167"/>
                    <a:pt x="62" y="167"/>
                    <a:pt x="62" y="167"/>
                  </a:cubicBezTo>
                  <a:cubicBezTo>
                    <a:pt x="60" y="165"/>
                    <a:pt x="60" y="165"/>
                    <a:pt x="60" y="165"/>
                  </a:cubicBezTo>
                  <a:cubicBezTo>
                    <a:pt x="59" y="164"/>
                    <a:pt x="59" y="164"/>
                    <a:pt x="59" y="164"/>
                  </a:cubicBezTo>
                  <a:cubicBezTo>
                    <a:pt x="57" y="163"/>
                    <a:pt x="57" y="163"/>
                    <a:pt x="57" y="163"/>
                  </a:cubicBezTo>
                  <a:cubicBezTo>
                    <a:pt x="54" y="163"/>
                    <a:pt x="54" y="163"/>
                    <a:pt x="54" y="163"/>
                  </a:cubicBezTo>
                  <a:cubicBezTo>
                    <a:pt x="52" y="164"/>
                    <a:pt x="52" y="164"/>
                    <a:pt x="52" y="164"/>
                  </a:cubicBezTo>
                  <a:cubicBezTo>
                    <a:pt x="51" y="165"/>
                    <a:pt x="51" y="165"/>
                    <a:pt x="51" y="165"/>
                  </a:cubicBezTo>
                  <a:cubicBezTo>
                    <a:pt x="49" y="181"/>
                    <a:pt x="49" y="181"/>
                    <a:pt x="49" y="181"/>
                  </a:cubicBezTo>
                  <a:cubicBezTo>
                    <a:pt x="50" y="187"/>
                    <a:pt x="50" y="187"/>
                    <a:pt x="50" y="187"/>
                  </a:cubicBezTo>
                  <a:cubicBezTo>
                    <a:pt x="50" y="189"/>
                    <a:pt x="50" y="189"/>
                    <a:pt x="50" y="189"/>
                  </a:cubicBezTo>
                  <a:cubicBezTo>
                    <a:pt x="50" y="197"/>
                    <a:pt x="50" y="197"/>
                    <a:pt x="50" y="197"/>
                  </a:cubicBezTo>
                  <a:cubicBezTo>
                    <a:pt x="51" y="198"/>
                    <a:pt x="51" y="198"/>
                    <a:pt x="51" y="198"/>
                  </a:cubicBezTo>
                  <a:cubicBezTo>
                    <a:pt x="51" y="199"/>
                    <a:pt x="51" y="199"/>
                    <a:pt x="51" y="199"/>
                  </a:cubicBezTo>
                  <a:cubicBezTo>
                    <a:pt x="53" y="200"/>
                    <a:pt x="53" y="200"/>
                    <a:pt x="53" y="200"/>
                  </a:cubicBezTo>
                  <a:cubicBezTo>
                    <a:pt x="54" y="200"/>
                    <a:pt x="54" y="200"/>
                    <a:pt x="54" y="200"/>
                  </a:cubicBezTo>
                  <a:cubicBezTo>
                    <a:pt x="59" y="198"/>
                    <a:pt x="59" y="198"/>
                    <a:pt x="59" y="198"/>
                  </a:cubicBezTo>
                  <a:cubicBezTo>
                    <a:pt x="63" y="197"/>
                    <a:pt x="63" y="197"/>
                    <a:pt x="63" y="197"/>
                  </a:cubicBezTo>
                  <a:cubicBezTo>
                    <a:pt x="74" y="196"/>
                    <a:pt x="74" y="196"/>
                    <a:pt x="74" y="196"/>
                  </a:cubicBezTo>
                  <a:cubicBezTo>
                    <a:pt x="76" y="196"/>
                    <a:pt x="76" y="196"/>
                    <a:pt x="76" y="196"/>
                  </a:cubicBezTo>
                  <a:cubicBezTo>
                    <a:pt x="84" y="196"/>
                    <a:pt x="84" y="196"/>
                    <a:pt x="84" y="196"/>
                  </a:cubicBezTo>
                  <a:cubicBezTo>
                    <a:pt x="85" y="195"/>
                    <a:pt x="85" y="195"/>
                    <a:pt x="85" y="195"/>
                  </a:cubicBezTo>
                  <a:cubicBezTo>
                    <a:pt x="86" y="192"/>
                    <a:pt x="86" y="192"/>
                    <a:pt x="86" y="192"/>
                  </a:cubicBezTo>
                  <a:cubicBezTo>
                    <a:pt x="87" y="191"/>
                    <a:pt x="87" y="191"/>
                    <a:pt x="87" y="191"/>
                  </a:cubicBezTo>
                  <a:cubicBezTo>
                    <a:pt x="88" y="189"/>
                    <a:pt x="88" y="189"/>
                    <a:pt x="88" y="189"/>
                  </a:cubicBezTo>
                  <a:cubicBezTo>
                    <a:pt x="87" y="187"/>
                    <a:pt x="87" y="187"/>
                    <a:pt x="87" y="187"/>
                  </a:cubicBezTo>
                  <a:cubicBezTo>
                    <a:pt x="87" y="185"/>
                    <a:pt x="87" y="185"/>
                    <a:pt x="87" y="185"/>
                  </a:cubicBezTo>
                  <a:cubicBezTo>
                    <a:pt x="87" y="183"/>
                    <a:pt x="87" y="183"/>
                    <a:pt x="87" y="183"/>
                  </a:cubicBezTo>
                  <a:cubicBezTo>
                    <a:pt x="87" y="181"/>
                    <a:pt x="87" y="181"/>
                    <a:pt x="87" y="181"/>
                  </a:cubicBezTo>
                  <a:cubicBezTo>
                    <a:pt x="88" y="174"/>
                    <a:pt x="88" y="174"/>
                    <a:pt x="88" y="174"/>
                  </a:cubicBezTo>
                  <a:moveTo>
                    <a:pt x="187" y="146"/>
                  </a:moveTo>
                  <a:cubicBezTo>
                    <a:pt x="184" y="146"/>
                    <a:pt x="184" y="146"/>
                    <a:pt x="184" y="146"/>
                  </a:cubicBezTo>
                  <a:cubicBezTo>
                    <a:pt x="180" y="149"/>
                    <a:pt x="180" y="149"/>
                    <a:pt x="180" y="149"/>
                  </a:cubicBezTo>
                  <a:cubicBezTo>
                    <a:pt x="174" y="156"/>
                    <a:pt x="174" y="156"/>
                    <a:pt x="174" y="156"/>
                  </a:cubicBezTo>
                  <a:cubicBezTo>
                    <a:pt x="173" y="158"/>
                    <a:pt x="173" y="158"/>
                    <a:pt x="173" y="158"/>
                  </a:cubicBezTo>
                  <a:cubicBezTo>
                    <a:pt x="172" y="160"/>
                    <a:pt x="172" y="160"/>
                    <a:pt x="172" y="160"/>
                  </a:cubicBezTo>
                  <a:cubicBezTo>
                    <a:pt x="160" y="168"/>
                    <a:pt x="160" y="168"/>
                    <a:pt x="160" y="168"/>
                  </a:cubicBezTo>
                  <a:cubicBezTo>
                    <a:pt x="149" y="178"/>
                    <a:pt x="149" y="178"/>
                    <a:pt x="149" y="178"/>
                  </a:cubicBezTo>
                  <a:cubicBezTo>
                    <a:pt x="148" y="179"/>
                    <a:pt x="148" y="179"/>
                    <a:pt x="148" y="179"/>
                  </a:cubicBezTo>
                  <a:cubicBezTo>
                    <a:pt x="148" y="179"/>
                    <a:pt x="148" y="179"/>
                    <a:pt x="148" y="179"/>
                  </a:cubicBezTo>
                  <a:cubicBezTo>
                    <a:pt x="147" y="180"/>
                    <a:pt x="147" y="180"/>
                    <a:pt x="147" y="180"/>
                  </a:cubicBezTo>
                  <a:cubicBezTo>
                    <a:pt x="148" y="181"/>
                    <a:pt x="148" y="181"/>
                    <a:pt x="148" y="181"/>
                  </a:cubicBezTo>
                  <a:cubicBezTo>
                    <a:pt x="148" y="182"/>
                    <a:pt x="148" y="182"/>
                    <a:pt x="148" y="182"/>
                  </a:cubicBezTo>
                  <a:cubicBezTo>
                    <a:pt x="147" y="183"/>
                    <a:pt x="147" y="183"/>
                    <a:pt x="147" y="183"/>
                  </a:cubicBezTo>
                  <a:cubicBezTo>
                    <a:pt x="146" y="184"/>
                    <a:pt x="146" y="184"/>
                    <a:pt x="146" y="184"/>
                  </a:cubicBezTo>
                  <a:cubicBezTo>
                    <a:pt x="145" y="184"/>
                    <a:pt x="145" y="184"/>
                    <a:pt x="145" y="184"/>
                  </a:cubicBezTo>
                  <a:cubicBezTo>
                    <a:pt x="143" y="183"/>
                    <a:pt x="143" y="183"/>
                    <a:pt x="143" y="183"/>
                  </a:cubicBezTo>
                  <a:cubicBezTo>
                    <a:pt x="142" y="183"/>
                    <a:pt x="142" y="183"/>
                    <a:pt x="142" y="183"/>
                  </a:cubicBezTo>
                  <a:cubicBezTo>
                    <a:pt x="142" y="184"/>
                    <a:pt x="142" y="184"/>
                    <a:pt x="142" y="184"/>
                  </a:cubicBezTo>
                  <a:cubicBezTo>
                    <a:pt x="140" y="184"/>
                    <a:pt x="140" y="184"/>
                    <a:pt x="140" y="184"/>
                  </a:cubicBezTo>
                  <a:cubicBezTo>
                    <a:pt x="140" y="186"/>
                    <a:pt x="140" y="186"/>
                    <a:pt x="140" y="186"/>
                  </a:cubicBezTo>
                  <a:cubicBezTo>
                    <a:pt x="139" y="187"/>
                    <a:pt x="139" y="187"/>
                    <a:pt x="139" y="187"/>
                  </a:cubicBezTo>
                  <a:cubicBezTo>
                    <a:pt x="137" y="189"/>
                    <a:pt x="137" y="189"/>
                    <a:pt x="137" y="189"/>
                  </a:cubicBezTo>
                  <a:cubicBezTo>
                    <a:pt x="135" y="189"/>
                    <a:pt x="135" y="189"/>
                    <a:pt x="135" y="189"/>
                  </a:cubicBezTo>
                  <a:cubicBezTo>
                    <a:pt x="133" y="188"/>
                    <a:pt x="133" y="188"/>
                    <a:pt x="133" y="188"/>
                  </a:cubicBezTo>
                  <a:cubicBezTo>
                    <a:pt x="130" y="187"/>
                    <a:pt x="130" y="187"/>
                    <a:pt x="130" y="187"/>
                  </a:cubicBezTo>
                  <a:cubicBezTo>
                    <a:pt x="128" y="187"/>
                    <a:pt x="128" y="187"/>
                    <a:pt x="128" y="187"/>
                  </a:cubicBezTo>
                  <a:cubicBezTo>
                    <a:pt x="126" y="187"/>
                    <a:pt x="126" y="187"/>
                    <a:pt x="126" y="187"/>
                  </a:cubicBezTo>
                  <a:cubicBezTo>
                    <a:pt x="119" y="187"/>
                    <a:pt x="119" y="187"/>
                    <a:pt x="119" y="187"/>
                  </a:cubicBezTo>
                  <a:cubicBezTo>
                    <a:pt x="112" y="186"/>
                    <a:pt x="112" y="186"/>
                    <a:pt x="112" y="186"/>
                  </a:cubicBezTo>
                  <a:cubicBezTo>
                    <a:pt x="112" y="186"/>
                    <a:pt x="112" y="186"/>
                    <a:pt x="112" y="186"/>
                  </a:cubicBezTo>
                  <a:cubicBezTo>
                    <a:pt x="111" y="186"/>
                    <a:pt x="111" y="186"/>
                    <a:pt x="111" y="186"/>
                  </a:cubicBezTo>
                  <a:cubicBezTo>
                    <a:pt x="109" y="186"/>
                    <a:pt x="109" y="186"/>
                    <a:pt x="109" y="186"/>
                  </a:cubicBezTo>
                  <a:cubicBezTo>
                    <a:pt x="108" y="186"/>
                    <a:pt x="108" y="186"/>
                    <a:pt x="108" y="186"/>
                  </a:cubicBezTo>
                  <a:cubicBezTo>
                    <a:pt x="105" y="184"/>
                    <a:pt x="105" y="184"/>
                    <a:pt x="105" y="184"/>
                  </a:cubicBezTo>
                  <a:cubicBezTo>
                    <a:pt x="103" y="184"/>
                    <a:pt x="103" y="184"/>
                    <a:pt x="103" y="184"/>
                  </a:cubicBezTo>
                  <a:cubicBezTo>
                    <a:pt x="102" y="184"/>
                    <a:pt x="102" y="184"/>
                    <a:pt x="102" y="184"/>
                  </a:cubicBezTo>
                  <a:cubicBezTo>
                    <a:pt x="101" y="185"/>
                    <a:pt x="101" y="185"/>
                    <a:pt x="101" y="185"/>
                  </a:cubicBezTo>
                  <a:cubicBezTo>
                    <a:pt x="100" y="186"/>
                    <a:pt x="100" y="186"/>
                    <a:pt x="100" y="186"/>
                  </a:cubicBezTo>
                  <a:cubicBezTo>
                    <a:pt x="99" y="187"/>
                    <a:pt x="99" y="187"/>
                    <a:pt x="99" y="187"/>
                  </a:cubicBezTo>
                  <a:cubicBezTo>
                    <a:pt x="99" y="189"/>
                    <a:pt x="99" y="189"/>
                    <a:pt x="99" y="189"/>
                  </a:cubicBezTo>
                  <a:cubicBezTo>
                    <a:pt x="100" y="192"/>
                    <a:pt x="100" y="192"/>
                    <a:pt x="100" y="192"/>
                  </a:cubicBezTo>
                  <a:cubicBezTo>
                    <a:pt x="101" y="194"/>
                    <a:pt x="101" y="194"/>
                    <a:pt x="101" y="194"/>
                  </a:cubicBezTo>
                  <a:cubicBezTo>
                    <a:pt x="101" y="197"/>
                    <a:pt x="101" y="197"/>
                    <a:pt x="101" y="197"/>
                  </a:cubicBezTo>
                  <a:cubicBezTo>
                    <a:pt x="100" y="199"/>
                    <a:pt x="100" y="199"/>
                    <a:pt x="100" y="199"/>
                  </a:cubicBezTo>
                  <a:cubicBezTo>
                    <a:pt x="100" y="200"/>
                    <a:pt x="100" y="200"/>
                    <a:pt x="100" y="200"/>
                  </a:cubicBezTo>
                  <a:cubicBezTo>
                    <a:pt x="101" y="201"/>
                    <a:pt x="101" y="201"/>
                    <a:pt x="101" y="201"/>
                  </a:cubicBezTo>
                  <a:cubicBezTo>
                    <a:pt x="102" y="202"/>
                    <a:pt x="102" y="202"/>
                    <a:pt x="102" y="202"/>
                  </a:cubicBezTo>
                  <a:cubicBezTo>
                    <a:pt x="100" y="202"/>
                    <a:pt x="100" y="202"/>
                    <a:pt x="100" y="202"/>
                  </a:cubicBezTo>
                  <a:cubicBezTo>
                    <a:pt x="99" y="203"/>
                    <a:pt x="99" y="203"/>
                    <a:pt x="99" y="203"/>
                  </a:cubicBezTo>
                  <a:cubicBezTo>
                    <a:pt x="99" y="205"/>
                    <a:pt x="99" y="205"/>
                    <a:pt x="99" y="205"/>
                  </a:cubicBezTo>
                  <a:cubicBezTo>
                    <a:pt x="99" y="206"/>
                    <a:pt x="99" y="206"/>
                    <a:pt x="99" y="206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100" y="209"/>
                    <a:pt x="100" y="209"/>
                    <a:pt x="100" y="209"/>
                  </a:cubicBezTo>
                  <a:cubicBezTo>
                    <a:pt x="102" y="210"/>
                    <a:pt x="102" y="210"/>
                    <a:pt x="102" y="210"/>
                  </a:cubicBezTo>
                  <a:cubicBezTo>
                    <a:pt x="103" y="211"/>
                    <a:pt x="103" y="211"/>
                    <a:pt x="103" y="211"/>
                  </a:cubicBezTo>
                  <a:cubicBezTo>
                    <a:pt x="110" y="213"/>
                    <a:pt x="110" y="213"/>
                    <a:pt x="110" y="213"/>
                  </a:cubicBezTo>
                  <a:cubicBezTo>
                    <a:pt x="110" y="214"/>
                    <a:pt x="110" y="214"/>
                    <a:pt x="110" y="214"/>
                  </a:cubicBezTo>
                  <a:cubicBezTo>
                    <a:pt x="111" y="215"/>
                    <a:pt x="111" y="215"/>
                    <a:pt x="111" y="215"/>
                  </a:cubicBezTo>
                  <a:cubicBezTo>
                    <a:pt x="116" y="219"/>
                    <a:pt x="116" y="219"/>
                    <a:pt x="116" y="219"/>
                  </a:cubicBezTo>
                  <a:cubicBezTo>
                    <a:pt x="116" y="220"/>
                    <a:pt x="116" y="220"/>
                    <a:pt x="116" y="220"/>
                  </a:cubicBezTo>
                  <a:cubicBezTo>
                    <a:pt x="116" y="220"/>
                    <a:pt x="116" y="220"/>
                    <a:pt x="116" y="220"/>
                  </a:cubicBezTo>
                  <a:cubicBezTo>
                    <a:pt x="115" y="221"/>
                    <a:pt x="115" y="221"/>
                    <a:pt x="115" y="221"/>
                  </a:cubicBezTo>
                  <a:cubicBezTo>
                    <a:pt x="116" y="223"/>
                    <a:pt x="116" y="223"/>
                    <a:pt x="116" y="223"/>
                  </a:cubicBezTo>
                  <a:cubicBezTo>
                    <a:pt x="117" y="224"/>
                    <a:pt x="117" y="224"/>
                    <a:pt x="117" y="224"/>
                  </a:cubicBezTo>
                  <a:cubicBezTo>
                    <a:pt x="117" y="225"/>
                    <a:pt x="117" y="225"/>
                    <a:pt x="117" y="225"/>
                  </a:cubicBezTo>
                  <a:cubicBezTo>
                    <a:pt x="118" y="226"/>
                    <a:pt x="118" y="226"/>
                    <a:pt x="118" y="226"/>
                  </a:cubicBezTo>
                  <a:cubicBezTo>
                    <a:pt x="118" y="229"/>
                    <a:pt x="118" y="229"/>
                    <a:pt x="118" y="229"/>
                  </a:cubicBezTo>
                  <a:cubicBezTo>
                    <a:pt x="118" y="230"/>
                    <a:pt x="118" y="230"/>
                    <a:pt x="118" y="230"/>
                  </a:cubicBezTo>
                  <a:cubicBezTo>
                    <a:pt x="119" y="232"/>
                    <a:pt x="119" y="232"/>
                    <a:pt x="119" y="232"/>
                  </a:cubicBezTo>
                  <a:cubicBezTo>
                    <a:pt x="121" y="233"/>
                    <a:pt x="121" y="233"/>
                    <a:pt x="121" y="233"/>
                  </a:cubicBezTo>
                  <a:cubicBezTo>
                    <a:pt x="131" y="231"/>
                    <a:pt x="131" y="231"/>
                    <a:pt x="131" y="231"/>
                  </a:cubicBezTo>
                  <a:cubicBezTo>
                    <a:pt x="138" y="231"/>
                    <a:pt x="138" y="231"/>
                    <a:pt x="138" y="231"/>
                  </a:cubicBezTo>
                  <a:cubicBezTo>
                    <a:pt x="142" y="231"/>
                    <a:pt x="142" y="231"/>
                    <a:pt x="142" y="231"/>
                  </a:cubicBezTo>
                  <a:cubicBezTo>
                    <a:pt x="145" y="232"/>
                    <a:pt x="145" y="232"/>
                    <a:pt x="145" y="232"/>
                  </a:cubicBezTo>
                  <a:cubicBezTo>
                    <a:pt x="148" y="234"/>
                    <a:pt x="148" y="234"/>
                    <a:pt x="148" y="234"/>
                  </a:cubicBezTo>
                  <a:cubicBezTo>
                    <a:pt x="149" y="233"/>
                    <a:pt x="149" y="233"/>
                    <a:pt x="149" y="233"/>
                  </a:cubicBezTo>
                  <a:cubicBezTo>
                    <a:pt x="151" y="233"/>
                    <a:pt x="151" y="233"/>
                    <a:pt x="151" y="233"/>
                  </a:cubicBezTo>
                  <a:cubicBezTo>
                    <a:pt x="151" y="234"/>
                    <a:pt x="151" y="234"/>
                    <a:pt x="151" y="234"/>
                  </a:cubicBezTo>
                  <a:cubicBezTo>
                    <a:pt x="152" y="234"/>
                    <a:pt x="152" y="234"/>
                    <a:pt x="152" y="234"/>
                  </a:cubicBezTo>
                  <a:cubicBezTo>
                    <a:pt x="154" y="236"/>
                    <a:pt x="154" y="236"/>
                    <a:pt x="154" y="236"/>
                  </a:cubicBezTo>
                  <a:cubicBezTo>
                    <a:pt x="155" y="237"/>
                    <a:pt x="155" y="237"/>
                    <a:pt x="155" y="237"/>
                  </a:cubicBezTo>
                  <a:cubicBezTo>
                    <a:pt x="156" y="237"/>
                    <a:pt x="156" y="237"/>
                    <a:pt x="156" y="237"/>
                  </a:cubicBezTo>
                  <a:cubicBezTo>
                    <a:pt x="156" y="238"/>
                    <a:pt x="156" y="238"/>
                    <a:pt x="156" y="238"/>
                  </a:cubicBezTo>
                  <a:cubicBezTo>
                    <a:pt x="158" y="240"/>
                    <a:pt x="158" y="240"/>
                    <a:pt x="158" y="240"/>
                  </a:cubicBezTo>
                  <a:cubicBezTo>
                    <a:pt x="163" y="242"/>
                    <a:pt x="163" y="242"/>
                    <a:pt x="163" y="242"/>
                  </a:cubicBezTo>
                  <a:cubicBezTo>
                    <a:pt x="163" y="243"/>
                    <a:pt x="163" y="243"/>
                    <a:pt x="163" y="243"/>
                  </a:cubicBezTo>
                  <a:cubicBezTo>
                    <a:pt x="164" y="245"/>
                    <a:pt x="164" y="245"/>
                    <a:pt x="164" y="245"/>
                  </a:cubicBezTo>
                  <a:cubicBezTo>
                    <a:pt x="165" y="246"/>
                    <a:pt x="165" y="246"/>
                    <a:pt x="165" y="246"/>
                  </a:cubicBezTo>
                  <a:cubicBezTo>
                    <a:pt x="170" y="251"/>
                    <a:pt x="170" y="251"/>
                    <a:pt x="170" y="251"/>
                  </a:cubicBezTo>
                  <a:cubicBezTo>
                    <a:pt x="171" y="253"/>
                    <a:pt x="171" y="253"/>
                    <a:pt x="171" y="253"/>
                  </a:cubicBezTo>
                  <a:cubicBezTo>
                    <a:pt x="171" y="255"/>
                    <a:pt x="171" y="255"/>
                    <a:pt x="171" y="255"/>
                  </a:cubicBezTo>
                  <a:cubicBezTo>
                    <a:pt x="171" y="256"/>
                    <a:pt x="171" y="256"/>
                    <a:pt x="171" y="256"/>
                  </a:cubicBezTo>
                  <a:cubicBezTo>
                    <a:pt x="171" y="258"/>
                    <a:pt x="171" y="258"/>
                    <a:pt x="171" y="258"/>
                  </a:cubicBezTo>
                  <a:cubicBezTo>
                    <a:pt x="172" y="258"/>
                    <a:pt x="172" y="258"/>
                    <a:pt x="172" y="258"/>
                  </a:cubicBezTo>
                  <a:cubicBezTo>
                    <a:pt x="173" y="259"/>
                    <a:pt x="173" y="259"/>
                    <a:pt x="173" y="259"/>
                  </a:cubicBezTo>
                  <a:cubicBezTo>
                    <a:pt x="173" y="262"/>
                    <a:pt x="173" y="262"/>
                    <a:pt x="173" y="262"/>
                  </a:cubicBezTo>
                  <a:cubicBezTo>
                    <a:pt x="173" y="263"/>
                    <a:pt x="173" y="263"/>
                    <a:pt x="173" y="263"/>
                  </a:cubicBezTo>
                  <a:cubicBezTo>
                    <a:pt x="173" y="264"/>
                    <a:pt x="173" y="264"/>
                    <a:pt x="173" y="264"/>
                  </a:cubicBezTo>
                  <a:cubicBezTo>
                    <a:pt x="175" y="265"/>
                    <a:pt x="175" y="265"/>
                    <a:pt x="175" y="265"/>
                  </a:cubicBezTo>
                  <a:cubicBezTo>
                    <a:pt x="175" y="268"/>
                    <a:pt x="175" y="268"/>
                    <a:pt x="175" y="268"/>
                  </a:cubicBezTo>
                  <a:cubicBezTo>
                    <a:pt x="173" y="272"/>
                    <a:pt x="173" y="272"/>
                    <a:pt x="173" y="272"/>
                  </a:cubicBezTo>
                  <a:cubicBezTo>
                    <a:pt x="168" y="279"/>
                    <a:pt x="168" y="279"/>
                    <a:pt x="168" y="279"/>
                  </a:cubicBezTo>
                  <a:cubicBezTo>
                    <a:pt x="168" y="279"/>
                    <a:pt x="168" y="279"/>
                    <a:pt x="168" y="279"/>
                  </a:cubicBezTo>
                  <a:cubicBezTo>
                    <a:pt x="168" y="281"/>
                    <a:pt x="168" y="281"/>
                    <a:pt x="168" y="281"/>
                  </a:cubicBezTo>
                  <a:cubicBezTo>
                    <a:pt x="168" y="282"/>
                    <a:pt x="168" y="282"/>
                    <a:pt x="168" y="282"/>
                  </a:cubicBezTo>
                  <a:cubicBezTo>
                    <a:pt x="167" y="283"/>
                    <a:pt x="167" y="283"/>
                    <a:pt x="167" y="283"/>
                  </a:cubicBezTo>
                  <a:cubicBezTo>
                    <a:pt x="164" y="284"/>
                    <a:pt x="164" y="284"/>
                    <a:pt x="164" y="284"/>
                  </a:cubicBezTo>
                  <a:cubicBezTo>
                    <a:pt x="163" y="284"/>
                    <a:pt x="163" y="284"/>
                    <a:pt x="163" y="284"/>
                  </a:cubicBezTo>
                  <a:cubicBezTo>
                    <a:pt x="161" y="285"/>
                    <a:pt x="161" y="285"/>
                    <a:pt x="161" y="285"/>
                  </a:cubicBezTo>
                  <a:cubicBezTo>
                    <a:pt x="159" y="285"/>
                    <a:pt x="159" y="285"/>
                    <a:pt x="159" y="285"/>
                  </a:cubicBezTo>
                  <a:cubicBezTo>
                    <a:pt x="157" y="285"/>
                    <a:pt x="157" y="285"/>
                    <a:pt x="157" y="285"/>
                  </a:cubicBezTo>
                  <a:cubicBezTo>
                    <a:pt x="152" y="283"/>
                    <a:pt x="152" y="283"/>
                    <a:pt x="152" y="283"/>
                  </a:cubicBezTo>
                  <a:cubicBezTo>
                    <a:pt x="150" y="283"/>
                    <a:pt x="150" y="283"/>
                    <a:pt x="150" y="283"/>
                  </a:cubicBezTo>
                  <a:cubicBezTo>
                    <a:pt x="148" y="283"/>
                    <a:pt x="148" y="283"/>
                    <a:pt x="148" y="283"/>
                  </a:cubicBezTo>
                  <a:cubicBezTo>
                    <a:pt x="143" y="280"/>
                    <a:pt x="143" y="280"/>
                    <a:pt x="143" y="280"/>
                  </a:cubicBezTo>
                  <a:cubicBezTo>
                    <a:pt x="136" y="273"/>
                    <a:pt x="136" y="273"/>
                    <a:pt x="136" y="273"/>
                  </a:cubicBezTo>
                  <a:cubicBezTo>
                    <a:pt x="135" y="271"/>
                    <a:pt x="135" y="271"/>
                    <a:pt x="135" y="271"/>
                  </a:cubicBezTo>
                  <a:cubicBezTo>
                    <a:pt x="134" y="268"/>
                    <a:pt x="134" y="268"/>
                    <a:pt x="134" y="268"/>
                  </a:cubicBezTo>
                  <a:cubicBezTo>
                    <a:pt x="134" y="266"/>
                    <a:pt x="134" y="266"/>
                    <a:pt x="134" y="266"/>
                  </a:cubicBezTo>
                  <a:cubicBezTo>
                    <a:pt x="134" y="264"/>
                    <a:pt x="134" y="264"/>
                    <a:pt x="134" y="264"/>
                  </a:cubicBezTo>
                  <a:cubicBezTo>
                    <a:pt x="133" y="260"/>
                    <a:pt x="133" y="260"/>
                    <a:pt x="133" y="260"/>
                  </a:cubicBezTo>
                  <a:cubicBezTo>
                    <a:pt x="123" y="245"/>
                    <a:pt x="123" y="245"/>
                    <a:pt x="123" y="245"/>
                  </a:cubicBezTo>
                  <a:cubicBezTo>
                    <a:pt x="121" y="241"/>
                    <a:pt x="121" y="241"/>
                    <a:pt x="121" y="241"/>
                  </a:cubicBezTo>
                  <a:cubicBezTo>
                    <a:pt x="117" y="239"/>
                    <a:pt x="117" y="239"/>
                    <a:pt x="117" y="239"/>
                  </a:cubicBezTo>
                  <a:cubicBezTo>
                    <a:pt x="115" y="239"/>
                    <a:pt x="115" y="239"/>
                    <a:pt x="115" y="239"/>
                  </a:cubicBezTo>
                  <a:cubicBezTo>
                    <a:pt x="115" y="239"/>
                    <a:pt x="115" y="239"/>
                    <a:pt x="115" y="239"/>
                  </a:cubicBezTo>
                  <a:cubicBezTo>
                    <a:pt x="114" y="239"/>
                    <a:pt x="114" y="239"/>
                    <a:pt x="114" y="239"/>
                  </a:cubicBezTo>
                  <a:cubicBezTo>
                    <a:pt x="112" y="240"/>
                    <a:pt x="112" y="240"/>
                    <a:pt x="112" y="240"/>
                  </a:cubicBezTo>
                  <a:cubicBezTo>
                    <a:pt x="109" y="243"/>
                    <a:pt x="109" y="243"/>
                    <a:pt x="109" y="243"/>
                  </a:cubicBezTo>
                  <a:cubicBezTo>
                    <a:pt x="106" y="249"/>
                    <a:pt x="106" y="249"/>
                    <a:pt x="106" y="249"/>
                  </a:cubicBezTo>
                  <a:cubicBezTo>
                    <a:pt x="104" y="251"/>
                    <a:pt x="104" y="251"/>
                    <a:pt x="104" y="251"/>
                  </a:cubicBezTo>
                  <a:cubicBezTo>
                    <a:pt x="103" y="254"/>
                    <a:pt x="103" y="254"/>
                    <a:pt x="103" y="254"/>
                  </a:cubicBezTo>
                  <a:cubicBezTo>
                    <a:pt x="103" y="256"/>
                    <a:pt x="103" y="256"/>
                    <a:pt x="103" y="256"/>
                  </a:cubicBezTo>
                  <a:cubicBezTo>
                    <a:pt x="103" y="263"/>
                    <a:pt x="103" y="263"/>
                    <a:pt x="103" y="263"/>
                  </a:cubicBezTo>
                  <a:cubicBezTo>
                    <a:pt x="103" y="265"/>
                    <a:pt x="103" y="265"/>
                    <a:pt x="103" y="265"/>
                  </a:cubicBezTo>
                  <a:cubicBezTo>
                    <a:pt x="103" y="267"/>
                    <a:pt x="103" y="267"/>
                    <a:pt x="103" y="267"/>
                  </a:cubicBezTo>
                  <a:cubicBezTo>
                    <a:pt x="103" y="268"/>
                    <a:pt x="103" y="268"/>
                    <a:pt x="103" y="268"/>
                  </a:cubicBezTo>
                  <a:cubicBezTo>
                    <a:pt x="103" y="272"/>
                    <a:pt x="103" y="272"/>
                    <a:pt x="103" y="272"/>
                  </a:cubicBezTo>
                  <a:cubicBezTo>
                    <a:pt x="103" y="273"/>
                    <a:pt x="103" y="273"/>
                    <a:pt x="103" y="273"/>
                  </a:cubicBezTo>
                  <a:cubicBezTo>
                    <a:pt x="104" y="277"/>
                    <a:pt x="104" y="277"/>
                    <a:pt x="104" y="277"/>
                  </a:cubicBezTo>
                  <a:cubicBezTo>
                    <a:pt x="105" y="278"/>
                    <a:pt x="105" y="278"/>
                    <a:pt x="105" y="278"/>
                  </a:cubicBezTo>
                  <a:cubicBezTo>
                    <a:pt x="104" y="279"/>
                    <a:pt x="104" y="279"/>
                    <a:pt x="104" y="279"/>
                  </a:cubicBezTo>
                  <a:cubicBezTo>
                    <a:pt x="104" y="280"/>
                    <a:pt x="104" y="280"/>
                    <a:pt x="104" y="280"/>
                  </a:cubicBezTo>
                  <a:cubicBezTo>
                    <a:pt x="105" y="281"/>
                    <a:pt x="105" y="281"/>
                    <a:pt x="105" y="281"/>
                  </a:cubicBezTo>
                  <a:cubicBezTo>
                    <a:pt x="106" y="281"/>
                    <a:pt x="106" y="281"/>
                    <a:pt x="106" y="281"/>
                  </a:cubicBezTo>
                  <a:cubicBezTo>
                    <a:pt x="107" y="282"/>
                    <a:pt x="107" y="282"/>
                    <a:pt x="107" y="282"/>
                  </a:cubicBezTo>
                  <a:cubicBezTo>
                    <a:pt x="107" y="283"/>
                    <a:pt x="107" y="283"/>
                    <a:pt x="107" y="283"/>
                  </a:cubicBezTo>
                  <a:cubicBezTo>
                    <a:pt x="108" y="283"/>
                    <a:pt x="108" y="283"/>
                    <a:pt x="108" y="283"/>
                  </a:cubicBezTo>
                  <a:cubicBezTo>
                    <a:pt x="109" y="283"/>
                    <a:pt x="109" y="283"/>
                    <a:pt x="109" y="283"/>
                  </a:cubicBezTo>
                  <a:cubicBezTo>
                    <a:pt x="111" y="281"/>
                    <a:pt x="111" y="281"/>
                    <a:pt x="111" y="281"/>
                  </a:cubicBezTo>
                  <a:cubicBezTo>
                    <a:pt x="112" y="281"/>
                    <a:pt x="112" y="281"/>
                    <a:pt x="112" y="281"/>
                  </a:cubicBezTo>
                  <a:cubicBezTo>
                    <a:pt x="112" y="282"/>
                    <a:pt x="112" y="282"/>
                    <a:pt x="112" y="282"/>
                  </a:cubicBezTo>
                  <a:cubicBezTo>
                    <a:pt x="113" y="282"/>
                    <a:pt x="113" y="282"/>
                    <a:pt x="113" y="282"/>
                  </a:cubicBezTo>
                  <a:cubicBezTo>
                    <a:pt x="116" y="283"/>
                    <a:pt x="116" y="283"/>
                    <a:pt x="116" y="283"/>
                  </a:cubicBezTo>
                  <a:cubicBezTo>
                    <a:pt x="117" y="283"/>
                    <a:pt x="117" y="283"/>
                    <a:pt x="117" y="283"/>
                  </a:cubicBezTo>
                  <a:cubicBezTo>
                    <a:pt x="118" y="284"/>
                    <a:pt x="118" y="284"/>
                    <a:pt x="118" y="284"/>
                  </a:cubicBezTo>
                  <a:cubicBezTo>
                    <a:pt x="116" y="284"/>
                    <a:pt x="116" y="284"/>
                    <a:pt x="116" y="284"/>
                  </a:cubicBezTo>
                  <a:cubicBezTo>
                    <a:pt x="115" y="284"/>
                    <a:pt x="115" y="284"/>
                    <a:pt x="115" y="284"/>
                  </a:cubicBezTo>
                  <a:cubicBezTo>
                    <a:pt x="114" y="285"/>
                    <a:pt x="114" y="285"/>
                    <a:pt x="114" y="285"/>
                  </a:cubicBezTo>
                  <a:cubicBezTo>
                    <a:pt x="112" y="286"/>
                    <a:pt x="112" y="286"/>
                    <a:pt x="112" y="286"/>
                  </a:cubicBezTo>
                  <a:cubicBezTo>
                    <a:pt x="110" y="284"/>
                    <a:pt x="110" y="284"/>
                    <a:pt x="110" y="284"/>
                  </a:cubicBezTo>
                  <a:cubicBezTo>
                    <a:pt x="109" y="284"/>
                    <a:pt x="109" y="284"/>
                    <a:pt x="109" y="284"/>
                  </a:cubicBezTo>
                  <a:cubicBezTo>
                    <a:pt x="108" y="285"/>
                    <a:pt x="108" y="285"/>
                    <a:pt x="108" y="285"/>
                  </a:cubicBezTo>
                  <a:cubicBezTo>
                    <a:pt x="108" y="286"/>
                    <a:pt x="108" y="286"/>
                    <a:pt x="108" y="286"/>
                  </a:cubicBezTo>
                  <a:cubicBezTo>
                    <a:pt x="108" y="287"/>
                    <a:pt x="108" y="287"/>
                    <a:pt x="108" y="287"/>
                  </a:cubicBezTo>
                  <a:cubicBezTo>
                    <a:pt x="108" y="287"/>
                    <a:pt x="108" y="287"/>
                    <a:pt x="108" y="287"/>
                  </a:cubicBezTo>
                  <a:cubicBezTo>
                    <a:pt x="108" y="288"/>
                    <a:pt x="108" y="288"/>
                    <a:pt x="108" y="288"/>
                  </a:cubicBezTo>
                  <a:cubicBezTo>
                    <a:pt x="108" y="289"/>
                    <a:pt x="108" y="289"/>
                    <a:pt x="108" y="289"/>
                  </a:cubicBezTo>
                  <a:cubicBezTo>
                    <a:pt x="106" y="290"/>
                    <a:pt x="106" y="290"/>
                    <a:pt x="106" y="290"/>
                  </a:cubicBezTo>
                  <a:cubicBezTo>
                    <a:pt x="106" y="290"/>
                    <a:pt x="106" y="290"/>
                    <a:pt x="106" y="290"/>
                  </a:cubicBezTo>
                  <a:cubicBezTo>
                    <a:pt x="106" y="292"/>
                    <a:pt x="106" y="292"/>
                    <a:pt x="106" y="292"/>
                  </a:cubicBezTo>
                  <a:cubicBezTo>
                    <a:pt x="106" y="292"/>
                    <a:pt x="106" y="292"/>
                    <a:pt x="106" y="292"/>
                  </a:cubicBezTo>
                  <a:cubicBezTo>
                    <a:pt x="107" y="292"/>
                    <a:pt x="107" y="292"/>
                    <a:pt x="107" y="292"/>
                  </a:cubicBezTo>
                  <a:cubicBezTo>
                    <a:pt x="109" y="296"/>
                    <a:pt x="109" y="296"/>
                    <a:pt x="109" y="296"/>
                  </a:cubicBezTo>
                  <a:cubicBezTo>
                    <a:pt x="107" y="297"/>
                    <a:pt x="107" y="297"/>
                    <a:pt x="107" y="297"/>
                  </a:cubicBezTo>
                  <a:cubicBezTo>
                    <a:pt x="106" y="300"/>
                    <a:pt x="106" y="300"/>
                    <a:pt x="106" y="300"/>
                  </a:cubicBezTo>
                  <a:cubicBezTo>
                    <a:pt x="106" y="306"/>
                    <a:pt x="106" y="306"/>
                    <a:pt x="106" y="306"/>
                  </a:cubicBezTo>
                  <a:cubicBezTo>
                    <a:pt x="107" y="310"/>
                    <a:pt x="107" y="310"/>
                    <a:pt x="107" y="310"/>
                  </a:cubicBezTo>
                  <a:cubicBezTo>
                    <a:pt x="108" y="312"/>
                    <a:pt x="108" y="312"/>
                    <a:pt x="108" y="312"/>
                  </a:cubicBezTo>
                  <a:cubicBezTo>
                    <a:pt x="108" y="315"/>
                    <a:pt x="108" y="315"/>
                    <a:pt x="108" y="315"/>
                  </a:cubicBezTo>
                  <a:cubicBezTo>
                    <a:pt x="108" y="318"/>
                    <a:pt x="108" y="318"/>
                    <a:pt x="108" y="318"/>
                  </a:cubicBezTo>
                  <a:cubicBezTo>
                    <a:pt x="108" y="322"/>
                    <a:pt x="108" y="322"/>
                    <a:pt x="108" y="322"/>
                  </a:cubicBezTo>
                  <a:cubicBezTo>
                    <a:pt x="108" y="322"/>
                    <a:pt x="108" y="322"/>
                    <a:pt x="108" y="322"/>
                  </a:cubicBezTo>
                  <a:cubicBezTo>
                    <a:pt x="109" y="324"/>
                    <a:pt x="109" y="324"/>
                    <a:pt x="109" y="324"/>
                  </a:cubicBezTo>
                  <a:cubicBezTo>
                    <a:pt x="110" y="325"/>
                    <a:pt x="110" y="325"/>
                    <a:pt x="110" y="325"/>
                  </a:cubicBezTo>
                  <a:cubicBezTo>
                    <a:pt x="110" y="326"/>
                    <a:pt x="110" y="326"/>
                    <a:pt x="110" y="326"/>
                  </a:cubicBezTo>
                  <a:cubicBezTo>
                    <a:pt x="109" y="327"/>
                    <a:pt x="109" y="327"/>
                    <a:pt x="109" y="327"/>
                  </a:cubicBezTo>
                  <a:cubicBezTo>
                    <a:pt x="110" y="327"/>
                    <a:pt x="110" y="327"/>
                    <a:pt x="110" y="327"/>
                  </a:cubicBezTo>
                  <a:cubicBezTo>
                    <a:pt x="110" y="329"/>
                    <a:pt x="110" y="329"/>
                    <a:pt x="110" y="329"/>
                  </a:cubicBezTo>
                  <a:cubicBezTo>
                    <a:pt x="110" y="331"/>
                    <a:pt x="110" y="331"/>
                    <a:pt x="110" y="331"/>
                  </a:cubicBezTo>
                  <a:cubicBezTo>
                    <a:pt x="109" y="337"/>
                    <a:pt x="109" y="337"/>
                    <a:pt x="109" y="337"/>
                  </a:cubicBezTo>
                  <a:cubicBezTo>
                    <a:pt x="111" y="338"/>
                    <a:pt x="111" y="338"/>
                    <a:pt x="111" y="338"/>
                  </a:cubicBezTo>
                  <a:cubicBezTo>
                    <a:pt x="111" y="339"/>
                    <a:pt x="111" y="339"/>
                    <a:pt x="111" y="339"/>
                  </a:cubicBezTo>
                  <a:cubicBezTo>
                    <a:pt x="110" y="341"/>
                    <a:pt x="110" y="341"/>
                    <a:pt x="110" y="341"/>
                  </a:cubicBezTo>
                  <a:cubicBezTo>
                    <a:pt x="109" y="342"/>
                    <a:pt x="109" y="342"/>
                    <a:pt x="109" y="342"/>
                  </a:cubicBezTo>
                  <a:cubicBezTo>
                    <a:pt x="109" y="345"/>
                    <a:pt x="109" y="345"/>
                    <a:pt x="109" y="345"/>
                  </a:cubicBezTo>
                  <a:cubicBezTo>
                    <a:pt x="109" y="347"/>
                    <a:pt x="109" y="347"/>
                    <a:pt x="109" y="347"/>
                  </a:cubicBezTo>
                  <a:cubicBezTo>
                    <a:pt x="111" y="348"/>
                    <a:pt x="111" y="348"/>
                    <a:pt x="111" y="348"/>
                  </a:cubicBezTo>
                  <a:cubicBezTo>
                    <a:pt x="109" y="350"/>
                    <a:pt x="109" y="350"/>
                    <a:pt x="109" y="350"/>
                  </a:cubicBezTo>
                  <a:cubicBezTo>
                    <a:pt x="109" y="351"/>
                    <a:pt x="109" y="351"/>
                    <a:pt x="109" y="351"/>
                  </a:cubicBezTo>
                  <a:cubicBezTo>
                    <a:pt x="109" y="353"/>
                    <a:pt x="109" y="353"/>
                    <a:pt x="109" y="353"/>
                  </a:cubicBezTo>
                  <a:cubicBezTo>
                    <a:pt x="111" y="355"/>
                    <a:pt x="111" y="355"/>
                    <a:pt x="111" y="355"/>
                  </a:cubicBezTo>
                  <a:cubicBezTo>
                    <a:pt x="112" y="355"/>
                    <a:pt x="112" y="355"/>
                    <a:pt x="112" y="355"/>
                  </a:cubicBezTo>
                  <a:cubicBezTo>
                    <a:pt x="112" y="357"/>
                    <a:pt x="112" y="357"/>
                    <a:pt x="112" y="357"/>
                  </a:cubicBezTo>
                  <a:cubicBezTo>
                    <a:pt x="113" y="358"/>
                    <a:pt x="113" y="358"/>
                    <a:pt x="113" y="358"/>
                  </a:cubicBezTo>
                  <a:cubicBezTo>
                    <a:pt x="114" y="359"/>
                    <a:pt x="114" y="359"/>
                    <a:pt x="114" y="359"/>
                  </a:cubicBezTo>
                  <a:cubicBezTo>
                    <a:pt x="115" y="360"/>
                    <a:pt x="115" y="360"/>
                    <a:pt x="115" y="360"/>
                  </a:cubicBezTo>
                  <a:cubicBezTo>
                    <a:pt x="117" y="360"/>
                    <a:pt x="117" y="360"/>
                    <a:pt x="117" y="360"/>
                  </a:cubicBezTo>
                  <a:cubicBezTo>
                    <a:pt x="121" y="361"/>
                    <a:pt x="121" y="361"/>
                    <a:pt x="121" y="361"/>
                  </a:cubicBezTo>
                  <a:cubicBezTo>
                    <a:pt x="123" y="362"/>
                    <a:pt x="123" y="362"/>
                    <a:pt x="123" y="362"/>
                  </a:cubicBezTo>
                  <a:cubicBezTo>
                    <a:pt x="142" y="365"/>
                    <a:pt x="142" y="365"/>
                    <a:pt x="142" y="365"/>
                  </a:cubicBezTo>
                  <a:cubicBezTo>
                    <a:pt x="143" y="364"/>
                    <a:pt x="143" y="364"/>
                    <a:pt x="143" y="364"/>
                  </a:cubicBezTo>
                  <a:cubicBezTo>
                    <a:pt x="143" y="363"/>
                    <a:pt x="143" y="363"/>
                    <a:pt x="143" y="363"/>
                  </a:cubicBezTo>
                  <a:cubicBezTo>
                    <a:pt x="145" y="363"/>
                    <a:pt x="145" y="363"/>
                    <a:pt x="145" y="363"/>
                  </a:cubicBezTo>
                  <a:cubicBezTo>
                    <a:pt x="146" y="364"/>
                    <a:pt x="146" y="364"/>
                    <a:pt x="146" y="364"/>
                  </a:cubicBezTo>
                  <a:cubicBezTo>
                    <a:pt x="147" y="365"/>
                    <a:pt x="147" y="365"/>
                    <a:pt x="147" y="365"/>
                  </a:cubicBezTo>
                  <a:cubicBezTo>
                    <a:pt x="149" y="366"/>
                    <a:pt x="149" y="366"/>
                    <a:pt x="149" y="366"/>
                  </a:cubicBezTo>
                  <a:cubicBezTo>
                    <a:pt x="154" y="366"/>
                    <a:pt x="154" y="366"/>
                    <a:pt x="154" y="366"/>
                  </a:cubicBezTo>
                  <a:cubicBezTo>
                    <a:pt x="158" y="365"/>
                    <a:pt x="158" y="365"/>
                    <a:pt x="158" y="365"/>
                  </a:cubicBezTo>
                  <a:cubicBezTo>
                    <a:pt x="161" y="365"/>
                    <a:pt x="161" y="365"/>
                    <a:pt x="161" y="365"/>
                  </a:cubicBezTo>
                  <a:cubicBezTo>
                    <a:pt x="163" y="366"/>
                    <a:pt x="163" y="366"/>
                    <a:pt x="163" y="366"/>
                  </a:cubicBezTo>
                  <a:cubicBezTo>
                    <a:pt x="166" y="365"/>
                    <a:pt x="166" y="365"/>
                    <a:pt x="166" y="365"/>
                  </a:cubicBezTo>
                  <a:cubicBezTo>
                    <a:pt x="173" y="364"/>
                    <a:pt x="173" y="364"/>
                    <a:pt x="173" y="364"/>
                  </a:cubicBezTo>
                  <a:cubicBezTo>
                    <a:pt x="174" y="364"/>
                    <a:pt x="174" y="364"/>
                    <a:pt x="174" y="364"/>
                  </a:cubicBezTo>
                  <a:cubicBezTo>
                    <a:pt x="176" y="363"/>
                    <a:pt x="176" y="363"/>
                    <a:pt x="176" y="363"/>
                  </a:cubicBezTo>
                  <a:cubicBezTo>
                    <a:pt x="178" y="363"/>
                    <a:pt x="178" y="363"/>
                    <a:pt x="178" y="363"/>
                  </a:cubicBezTo>
                  <a:cubicBezTo>
                    <a:pt x="179" y="363"/>
                    <a:pt x="179" y="363"/>
                    <a:pt x="179" y="363"/>
                  </a:cubicBezTo>
                  <a:cubicBezTo>
                    <a:pt x="185" y="360"/>
                    <a:pt x="185" y="360"/>
                    <a:pt x="185" y="360"/>
                  </a:cubicBezTo>
                  <a:cubicBezTo>
                    <a:pt x="186" y="360"/>
                    <a:pt x="186" y="360"/>
                    <a:pt x="186" y="360"/>
                  </a:cubicBezTo>
                  <a:cubicBezTo>
                    <a:pt x="188" y="360"/>
                    <a:pt x="188" y="360"/>
                    <a:pt x="188" y="360"/>
                  </a:cubicBezTo>
                  <a:cubicBezTo>
                    <a:pt x="189" y="357"/>
                    <a:pt x="189" y="357"/>
                    <a:pt x="189" y="357"/>
                  </a:cubicBezTo>
                  <a:cubicBezTo>
                    <a:pt x="191" y="349"/>
                    <a:pt x="191" y="349"/>
                    <a:pt x="191" y="349"/>
                  </a:cubicBezTo>
                  <a:cubicBezTo>
                    <a:pt x="192" y="344"/>
                    <a:pt x="192" y="344"/>
                    <a:pt x="192" y="344"/>
                  </a:cubicBezTo>
                  <a:cubicBezTo>
                    <a:pt x="191" y="339"/>
                    <a:pt x="191" y="339"/>
                    <a:pt x="191" y="339"/>
                  </a:cubicBezTo>
                  <a:cubicBezTo>
                    <a:pt x="192" y="334"/>
                    <a:pt x="192" y="334"/>
                    <a:pt x="192" y="334"/>
                  </a:cubicBezTo>
                  <a:cubicBezTo>
                    <a:pt x="192" y="320"/>
                    <a:pt x="192" y="320"/>
                    <a:pt x="192" y="320"/>
                  </a:cubicBezTo>
                  <a:cubicBezTo>
                    <a:pt x="191" y="307"/>
                    <a:pt x="191" y="307"/>
                    <a:pt x="191" y="307"/>
                  </a:cubicBezTo>
                  <a:cubicBezTo>
                    <a:pt x="191" y="301"/>
                    <a:pt x="191" y="301"/>
                    <a:pt x="191" y="301"/>
                  </a:cubicBezTo>
                  <a:cubicBezTo>
                    <a:pt x="192" y="299"/>
                    <a:pt x="192" y="299"/>
                    <a:pt x="192" y="299"/>
                  </a:cubicBezTo>
                  <a:cubicBezTo>
                    <a:pt x="194" y="298"/>
                    <a:pt x="194" y="298"/>
                    <a:pt x="194" y="298"/>
                  </a:cubicBezTo>
                  <a:cubicBezTo>
                    <a:pt x="194" y="297"/>
                    <a:pt x="194" y="297"/>
                    <a:pt x="194" y="297"/>
                  </a:cubicBezTo>
                  <a:cubicBezTo>
                    <a:pt x="193" y="296"/>
                    <a:pt x="193" y="296"/>
                    <a:pt x="193" y="296"/>
                  </a:cubicBezTo>
                  <a:cubicBezTo>
                    <a:pt x="192" y="296"/>
                    <a:pt x="192" y="296"/>
                    <a:pt x="192" y="296"/>
                  </a:cubicBezTo>
                  <a:cubicBezTo>
                    <a:pt x="192" y="296"/>
                    <a:pt x="192" y="296"/>
                    <a:pt x="192" y="296"/>
                  </a:cubicBezTo>
                  <a:cubicBezTo>
                    <a:pt x="191" y="296"/>
                    <a:pt x="191" y="296"/>
                    <a:pt x="191" y="296"/>
                  </a:cubicBezTo>
                  <a:cubicBezTo>
                    <a:pt x="190" y="296"/>
                    <a:pt x="190" y="296"/>
                    <a:pt x="190" y="296"/>
                  </a:cubicBezTo>
                  <a:cubicBezTo>
                    <a:pt x="189" y="292"/>
                    <a:pt x="189" y="292"/>
                    <a:pt x="189" y="292"/>
                  </a:cubicBezTo>
                  <a:cubicBezTo>
                    <a:pt x="189" y="288"/>
                    <a:pt x="189" y="288"/>
                    <a:pt x="189" y="288"/>
                  </a:cubicBezTo>
                  <a:cubicBezTo>
                    <a:pt x="190" y="283"/>
                    <a:pt x="190" y="283"/>
                    <a:pt x="190" y="283"/>
                  </a:cubicBezTo>
                  <a:cubicBezTo>
                    <a:pt x="191" y="281"/>
                    <a:pt x="191" y="281"/>
                    <a:pt x="191" y="281"/>
                  </a:cubicBezTo>
                  <a:cubicBezTo>
                    <a:pt x="193" y="281"/>
                    <a:pt x="193" y="281"/>
                    <a:pt x="193" y="281"/>
                  </a:cubicBezTo>
                  <a:cubicBezTo>
                    <a:pt x="193" y="279"/>
                    <a:pt x="193" y="279"/>
                    <a:pt x="193" y="279"/>
                  </a:cubicBezTo>
                  <a:cubicBezTo>
                    <a:pt x="192" y="279"/>
                    <a:pt x="192" y="279"/>
                    <a:pt x="192" y="279"/>
                  </a:cubicBezTo>
                  <a:cubicBezTo>
                    <a:pt x="192" y="279"/>
                    <a:pt x="192" y="279"/>
                    <a:pt x="192" y="279"/>
                  </a:cubicBezTo>
                  <a:cubicBezTo>
                    <a:pt x="191" y="278"/>
                    <a:pt x="191" y="278"/>
                    <a:pt x="191" y="278"/>
                  </a:cubicBezTo>
                  <a:cubicBezTo>
                    <a:pt x="190" y="278"/>
                    <a:pt x="190" y="278"/>
                    <a:pt x="190" y="278"/>
                  </a:cubicBezTo>
                  <a:cubicBezTo>
                    <a:pt x="190" y="277"/>
                    <a:pt x="190" y="277"/>
                    <a:pt x="190" y="277"/>
                  </a:cubicBezTo>
                  <a:cubicBezTo>
                    <a:pt x="191" y="273"/>
                    <a:pt x="191" y="273"/>
                    <a:pt x="191" y="273"/>
                  </a:cubicBezTo>
                  <a:cubicBezTo>
                    <a:pt x="191" y="270"/>
                    <a:pt x="191" y="270"/>
                    <a:pt x="191" y="270"/>
                  </a:cubicBezTo>
                  <a:cubicBezTo>
                    <a:pt x="191" y="269"/>
                    <a:pt x="191" y="269"/>
                    <a:pt x="191" y="269"/>
                  </a:cubicBezTo>
                  <a:cubicBezTo>
                    <a:pt x="191" y="266"/>
                    <a:pt x="191" y="266"/>
                    <a:pt x="191" y="266"/>
                  </a:cubicBezTo>
                  <a:cubicBezTo>
                    <a:pt x="191" y="264"/>
                    <a:pt x="191" y="264"/>
                    <a:pt x="191" y="264"/>
                  </a:cubicBezTo>
                  <a:cubicBezTo>
                    <a:pt x="189" y="258"/>
                    <a:pt x="189" y="258"/>
                    <a:pt x="189" y="258"/>
                  </a:cubicBezTo>
                  <a:cubicBezTo>
                    <a:pt x="189" y="255"/>
                    <a:pt x="189" y="255"/>
                    <a:pt x="189" y="255"/>
                  </a:cubicBezTo>
                  <a:cubicBezTo>
                    <a:pt x="190" y="253"/>
                    <a:pt x="190" y="253"/>
                    <a:pt x="190" y="253"/>
                  </a:cubicBezTo>
                  <a:cubicBezTo>
                    <a:pt x="191" y="251"/>
                    <a:pt x="191" y="251"/>
                    <a:pt x="191" y="251"/>
                  </a:cubicBezTo>
                  <a:cubicBezTo>
                    <a:pt x="190" y="249"/>
                    <a:pt x="190" y="249"/>
                    <a:pt x="190" y="249"/>
                  </a:cubicBezTo>
                  <a:cubicBezTo>
                    <a:pt x="190" y="244"/>
                    <a:pt x="190" y="244"/>
                    <a:pt x="190" y="244"/>
                  </a:cubicBezTo>
                  <a:cubicBezTo>
                    <a:pt x="191" y="240"/>
                    <a:pt x="191" y="240"/>
                    <a:pt x="191" y="240"/>
                  </a:cubicBezTo>
                  <a:cubicBezTo>
                    <a:pt x="191" y="238"/>
                    <a:pt x="191" y="238"/>
                    <a:pt x="191" y="238"/>
                  </a:cubicBezTo>
                  <a:cubicBezTo>
                    <a:pt x="190" y="236"/>
                    <a:pt x="190" y="236"/>
                    <a:pt x="190" y="236"/>
                  </a:cubicBezTo>
                  <a:cubicBezTo>
                    <a:pt x="189" y="235"/>
                    <a:pt x="189" y="235"/>
                    <a:pt x="189" y="235"/>
                  </a:cubicBezTo>
                  <a:cubicBezTo>
                    <a:pt x="189" y="216"/>
                    <a:pt x="189" y="216"/>
                    <a:pt x="189" y="216"/>
                  </a:cubicBezTo>
                  <a:cubicBezTo>
                    <a:pt x="189" y="211"/>
                    <a:pt x="189" y="211"/>
                    <a:pt x="189" y="211"/>
                  </a:cubicBezTo>
                  <a:cubicBezTo>
                    <a:pt x="188" y="210"/>
                    <a:pt x="188" y="210"/>
                    <a:pt x="188" y="210"/>
                  </a:cubicBezTo>
                  <a:cubicBezTo>
                    <a:pt x="188" y="207"/>
                    <a:pt x="188" y="207"/>
                    <a:pt x="188" y="207"/>
                  </a:cubicBezTo>
                  <a:cubicBezTo>
                    <a:pt x="188" y="205"/>
                    <a:pt x="188" y="205"/>
                    <a:pt x="188" y="205"/>
                  </a:cubicBezTo>
                  <a:cubicBezTo>
                    <a:pt x="188" y="203"/>
                    <a:pt x="188" y="203"/>
                    <a:pt x="188" y="203"/>
                  </a:cubicBezTo>
                  <a:cubicBezTo>
                    <a:pt x="188" y="200"/>
                    <a:pt x="188" y="200"/>
                    <a:pt x="188" y="200"/>
                  </a:cubicBezTo>
                  <a:cubicBezTo>
                    <a:pt x="188" y="199"/>
                    <a:pt x="188" y="199"/>
                    <a:pt x="188" y="199"/>
                  </a:cubicBezTo>
                  <a:cubicBezTo>
                    <a:pt x="188" y="197"/>
                    <a:pt x="188" y="197"/>
                    <a:pt x="188" y="197"/>
                  </a:cubicBezTo>
                  <a:cubicBezTo>
                    <a:pt x="188" y="192"/>
                    <a:pt x="188" y="192"/>
                    <a:pt x="188" y="192"/>
                  </a:cubicBezTo>
                  <a:cubicBezTo>
                    <a:pt x="188" y="190"/>
                    <a:pt x="188" y="190"/>
                    <a:pt x="188" y="190"/>
                  </a:cubicBezTo>
                  <a:cubicBezTo>
                    <a:pt x="189" y="189"/>
                    <a:pt x="189" y="189"/>
                    <a:pt x="189" y="189"/>
                  </a:cubicBezTo>
                  <a:cubicBezTo>
                    <a:pt x="190" y="188"/>
                    <a:pt x="190" y="188"/>
                    <a:pt x="190" y="188"/>
                  </a:cubicBezTo>
                  <a:cubicBezTo>
                    <a:pt x="188" y="186"/>
                    <a:pt x="188" y="186"/>
                    <a:pt x="188" y="186"/>
                  </a:cubicBezTo>
                  <a:cubicBezTo>
                    <a:pt x="187" y="183"/>
                    <a:pt x="187" y="183"/>
                    <a:pt x="187" y="183"/>
                  </a:cubicBezTo>
                  <a:cubicBezTo>
                    <a:pt x="187" y="181"/>
                    <a:pt x="187" y="181"/>
                    <a:pt x="187" y="181"/>
                  </a:cubicBezTo>
                  <a:cubicBezTo>
                    <a:pt x="187" y="179"/>
                    <a:pt x="187" y="179"/>
                    <a:pt x="187" y="179"/>
                  </a:cubicBezTo>
                  <a:cubicBezTo>
                    <a:pt x="187" y="178"/>
                    <a:pt x="187" y="178"/>
                    <a:pt x="187" y="178"/>
                  </a:cubicBezTo>
                  <a:cubicBezTo>
                    <a:pt x="188" y="175"/>
                    <a:pt x="188" y="175"/>
                    <a:pt x="188" y="175"/>
                  </a:cubicBezTo>
                  <a:cubicBezTo>
                    <a:pt x="188" y="173"/>
                    <a:pt x="188" y="173"/>
                    <a:pt x="188" y="173"/>
                  </a:cubicBezTo>
                  <a:cubicBezTo>
                    <a:pt x="187" y="172"/>
                    <a:pt x="187" y="172"/>
                    <a:pt x="187" y="172"/>
                  </a:cubicBezTo>
                  <a:cubicBezTo>
                    <a:pt x="187" y="168"/>
                    <a:pt x="187" y="168"/>
                    <a:pt x="187" y="168"/>
                  </a:cubicBezTo>
                  <a:cubicBezTo>
                    <a:pt x="188" y="165"/>
                    <a:pt x="188" y="165"/>
                    <a:pt x="188" y="165"/>
                  </a:cubicBezTo>
                  <a:cubicBezTo>
                    <a:pt x="188" y="163"/>
                    <a:pt x="188" y="163"/>
                    <a:pt x="188" y="163"/>
                  </a:cubicBezTo>
                  <a:cubicBezTo>
                    <a:pt x="188" y="162"/>
                    <a:pt x="188" y="162"/>
                    <a:pt x="188" y="162"/>
                  </a:cubicBezTo>
                  <a:cubicBezTo>
                    <a:pt x="188" y="161"/>
                    <a:pt x="188" y="161"/>
                    <a:pt x="188" y="161"/>
                  </a:cubicBezTo>
                  <a:cubicBezTo>
                    <a:pt x="188" y="159"/>
                    <a:pt x="188" y="159"/>
                    <a:pt x="188" y="159"/>
                  </a:cubicBezTo>
                  <a:cubicBezTo>
                    <a:pt x="187" y="158"/>
                    <a:pt x="187" y="158"/>
                    <a:pt x="187" y="158"/>
                  </a:cubicBezTo>
                  <a:cubicBezTo>
                    <a:pt x="186" y="157"/>
                    <a:pt x="186" y="157"/>
                    <a:pt x="186" y="157"/>
                  </a:cubicBezTo>
                  <a:cubicBezTo>
                    <a:pt x="187" y="155"/>
                    <a:pt x="187" y="155"/>
                    <a:pt x="187" y="155"/>
                  </a:cubicBezTo>
                  <a:cubicBezTo>
                    <a:pt x="187" y="151"/>
                    <a:pt x="187" y="151"/>
                    <a:pt x="187" y="151"/>
                  </a:cubicBezTo>
                  <a:cubicBezTo>
                    <a:pt x="186" y="149"/>
                    <a:pt x="186" y="149"/>
                    <a:pt x="186" y="149"/>
                  </a:cubicBezTo>
                  <a:cubicBezTo>
                    <a:pt x="187" y="146"/>
                    <a:pt x="187" y="146"/>
                    <a:pt x="187" y="146"/>
                  </a:cubicBezTo>
                  <a:moveTo>
                    <a:pt x="88" y="87"/>
                  </a:moveTo>
                  <a:cubicBezTo>
                    <a:pt x="85" y="81"/>
                    <a:pt x="85" y="81"/>
                    <a:pt x="85" y="81"/>
                  </a:cubicBezTo>
                  <a:cubicBezTo>
                    <a:pt x="84" y="78"/>
                    <a:pt x="84" y="78"/>
                    <a:pt x="84" y="78"/>
                  </a:cubicBezTo>
                  <a:cubicBezTo>
                    <a:pt x="83" y="77"/>
                    <a:pt x="83" y="77"/>
                    <a:pt x="83" y="77"/>
                  </a:cubicBezTo>
                  <a:cubicBezTo>
                    <a:pt x="82" y="77"/>
                    <a:pt x="82" y="77"/>
                    <a:pt x="82" y="77"/>
                  </a:cubicBezTo>
                  <a:cubicBezTo>
                    <a:pt x="81" y="77"/>
                    <a:pt x="81" y="77"/>
                    <a:pt x="81" y="77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75" y="75"/>
                    <a:pt x="75" y="75"/>
                    <a:pt x="75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69" y="75"/>
                    <a:pt x="69" y="75"/>
                    <a:pt x="69" y="75"/>
                  </a:cubicBezTo>
                  <a:cubicBezTo>
                    <a:pt x="68" y="77"/>
                    <a:pt x="68" y="77"/>
                    <a:pt x="68" y="77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9"/>
                    <a:pt x="68" y="79"/>
                    <a:pt x="68" y="79"/>
                  </a:cubicBezTo>
                  <a:cubicBezTo>
                    <a:pt x="69" y="79"/>
                    <a:pt x="69" y="79"/>
                    <a:pt x="69" y="79"/>
                  </a:cubicBezTo>
                  <a:cubicBezTo>
                    <a:pt x="70" y="80"/>
                    <a:pt x="70" y="80"/>
                    <a:pt x="70" y="80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67" y="86"/>
                    <a:pt x="67" y="86"/>
                    <a:pt x="67" y="86"/>
                  </a:cubicBezTo>
                  <a:cubicBezTo>
                    <a:pt x="68" y="88"/>
                    <a:pt x="68" y="88"/>
                    <a:pt x="68" y="88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2"/>
                    <a:pt x="66" y="92"/>
                    <a:pt x="66" y="92"/>
                  </a:cubicBezTo>
                  <a:cubicBezTo>
                    <a:pt x="66" y="94"/>
                    <a:pt x="66" y="94"/>
                    <a:pt x="66" y="94"/>
                  </a:cubicBezTo>
                  <a:cubicBezTo>
                    <a:pt x="66" y="96"/>
                    <a:pt x="66" y="96"/>
                    <a:pt x="66" y="96"/>
                  </a:cubicBezTo>
                  <a:cubicBezTo>
                    <a:pt x="66" y="99"/>
                    <a:pt x="66" y="99"/>
                    <a:pt x="66" y="99"/>
                  </a:cubicBezTo>
                  <a:cubicBezTo>
                    <a:pt x="66" y="101"/>
                    <a:pt x="66" y="101"/>
                    <a:pt x="66" y="101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5" y="105"/>
                    <a:pt x="65" y="105"/>
                    <a:pt x="65" y="105"/>
                  </a:cubicBezTo>
                  <a:cubicBezTo>
                    <a:pt x="65" y="106"/>
                    <a:pt x="65" y="106"/>
                    <a:pt x="65" y="106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3" y="108"/>
                    <a:pt x="63" y="108"/>
                    <a:pt x="63" y="108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5" y="112"/>
                    <a:pt x="65" y="112"/>
                    <a:pt x="65" y="112"/>
                  </a:cubicBezTo>
                  <a:cubicBezTo>
                    <a:pt x="64" y="112"/>
                    <a:pt x="64" y="112"/>
                    <a:pt x="64" y="112"/>
                  </a:cubicBezTo>
                  <a:cubicBezTo>
                    <a:pt x="63" y="113"/>
                    <a:pt x="63" y="113"/>
                    <a:pt x="63" y="113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6"/>
                    <a:pt x="63" y="116"/>
                    <a:pt x="63" y="116"/>
                  </a:cubicBezTo>
                  <a:cubicBezTo>
                    <a:pt x="62" y="117"/>
                    <a:pt x="62" y="117"/>
                    <a:pt x="62" y="117"/>
                  </a:cubicBezTo>
                  <a:cubicBezTo>
                    <a:pt x="62" y="118"/>
                    <a:pt x="62" y="118"/>
                    <a:pt x="62" y="118"/>
                  </a:cubicBezTo>
                  <a:cubicBezTo>
                    <a:pt x="62" y="120"/>
                    <a:pt x="62" y="120"/>
                    <a:pt x="62" y="120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9" y="130"/>
                    <a:pt x="59" y="130"/>
                    <a:pt x="59" y="130"/>
                  </a:cubicBezTo>
                  <a:cubicBezTo>
                    <a:pt x="60" y="131"/>
                    <a:pt x="60" y="131"/>
                    <a:pt x="60" y="131"/>
                  </a:cubicBezTo>
                  <a:cubicBezTo>
                    <a:pt x="58" y="133"/>
                    <a:pt x="58" y="133"/>
                    <a:pt x="58" y="133"/>
                  </a:cubicBezTo>
                  <a:cubicBezTo>
                    <a:pt x="57" y="134"/>
                    <a:pt x="57" y="134"/>
                    <a:pt x="57" y="134"/>
                  </a:cubicBezTo>
                  <a:cubicBezTo>
                    <a:pt x="56" y="135"/>
                    <a:pt x="56" y="135"/>
                    <a:pt x="56" y="135"/>
                  </a:cubicBezTo>
                  <a:cubicBezTo>
                    <a:pt x="56" y="136"/>
                    <a:pt x="56" y="136"/>
                    <a:pt x="56" y="136"/>
                  </a:cubicBezTo>
                  <a:cubicBezTo>
                    <a:pt x="56" y="140"/>
                    <a:pt x="56" y="140"/>
                    <a:pt x="56" y="140"/>
                  </a:cubicBezTo>
                  <a:cubicBezTo>
                    <a:pt x="57" y="143"/>
                    <a:pt x="57" y="143"/>
                    <a:pt x="57" y="143"/>
                  </a:cubicBezTo>
                  <a:cubicBezTo>
                    <a:pt x="55" y="145"/>
                    <a:pt x="55" y="145"/>
                    <a:pt x="55" y="145"/>
                  </a:cubicBezTo>
                  <a:cubicBezTo>
                    <a:pt x="54" y="146"/>
                    <a:pt x="54" y="146"/>
                    <a:pt x="54" y="146"/>
                  </a:cubicBezTo>
                  <a:cubicBezTo>
                    <a:pt x="54" y="153"/>
                    <a:pt x="54" y="153"/>
                    <a:pt x="54" y="153"/>
                  </a:cubicBezTo>
                  <a:cubicBezTo>
                    <a:pt x="54" y="154"/>
                    <a:pt x="54" y="154"/>
                    <a:pt x="54" y="154"/>
                  </a:cubicBezTo>
                  <a:cubicBezTo>
                    <a:pt x="53" y="155"/>
                    <a:pt x="53" y="155"/>
                    <a:pt x="53" y="155"/>
                  </a:cubicBezTo>
                  <a:cubicBezTo>
                    <a:pt x="52" y="156"/>
                    <a:pt x="52" y="156"/>
                    <a:pt x="52" y="156"/>
                  </a:cubicBezTo>
                  <a:cubicBezTo>
                    <a:pt x="53" y="157"/>
                    <a:pt x="53" y="157"/>
                    <a:pt x="53" y="157"/>
                  </a:cubicBezTo>
                  <a:cubicBezTo>
                    <a:pt x="54" y="158"/>
                    <a:pt x="54" y="158"/>
                    <a:pt x="54" y="158"/>
                  </a:cubicBezTo>
                  <a:cubicBezTo>
                    <a:pt x="56" y="158"/>
                    <a:pt x="56" y="158"/>
                    <a:pt x="56" y="158"/>
                  </a:cubicBezTo>
                  <a:cubicBezTo>
                    <a:pt x="61" y="158"/>
                    <a:pt x="61" y="158"/>
                    <a:pt x="61" y="158"/>
                  </a:cubicBezTo>
                  <a:cubicBezTo>
                    <a:pt x="63" y="156"/>
                    <a:pt x="63" y="156"/>
                    <a:pt x="63" y="156"/>
                  </a:cubicBezTo>
                  <a:cubicBezTo>
                    <a:pt x="65" y="155"/>
                    <a:pt x="65" y="155"/>
                    <a:pt x="65" y="155"/>
                  </a:cubicBezTo>
                  <a:cubicBezTo>
                    <a:pt x="69" y="154"/>
                    <a:pt x="69" y="154"/>
                    <a:pt x="69" y="154"/>
                  </a:cubicBezTo>
                  <a:cubicBezTo>
                    <a:pt x="78" y="155"/>
                    <a:pt x="78" y="155"/>
                    <a:pt x="78" y="155"/>
                  </a:cubicBezTo>
                  <a:cubicBezTo>
                    <a:pt x="80" y="156"/>
                    <a:pt x="80" y="156"/>
                    <a:pt x="80" y="156"/>
                  </a:cubicBezTo>
                  <a:cubicBezTo>
                    <a:pt x="83" y="158"/>
                    <a:pt x="83" y="158"/>
                    <a:pt x="83" y="158"/>
                  </a:cubicBezTo>
                  <a:cubicBezTo>
                    <a:pt x="84" y="159"/>
                    <a:pt x="84" y="159"/>
                    <a:pt x="84" y="159"/>
                  </a:cubicBezTo>
                  <a:cubicBezTo>
                    <a:pt x="85" y="159"/>
                    <a:pt x="85" y="159"/>
                    <a:pt x="85" y="159"/>
                  </a:cubicBezTo>
                  <a:cubicBezTo>
                    <a:pt x="86" y="159"/>
                    <a:pt x="86" y="159"/>
                    <a:pt x="86" y="159"/>
                  </a:cubicBezTo>
                  <a:cubicBezTo>
                    <a:pt x="87" y="159"/>
                    <a:pt x="87" y="159"/>
                    <a:pt x="87" y="159"/>
                  </a:cubicBezTo>
                  <a:cubicBezTo>
                    <a:pt x="88" y="157"/>
                    <a:pt x="88" y="157"/>
                    <a:pt x="88" y="157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7" y="151"/>
                    <a:pt x="87" y="151"/>
                    <a:pt x="87" y="151"/>
                  </a:cubicBezTo>
                  <a:cubicBezTo>
                    <a:pt x="87" y="150"/>
                    <a:pt x="87" y="150"/>
                    <a:pt x="87" y="150"/>
                  </a:cubicBezTo>
                  <a:cubicBezTo>
                    <a:pt x="88" y="149"/>
                    <a:pt x="88" y="149"/>
                    <a:pt x="88" y="149"/>
                  </a:cubicBezTo>
                  <a:cubicBezTo>
                    <a:pt x="88" y="147"/>
                    <a:pt x="88" y="147"/>
                    <a:pt x="88" y="147"/>
                  </a:cubicBezTo>
                  <a:cubicBezTo>
                    <a:pt x="88" y="144"/>
                    <a:pt x="88" y="144"/>
                    <a:pt x="88" y="144"/>
                  </a:cubicBezTo>
                  <a:cubicBezTo>
                    <a:pt x="88" y="141"/>
                    <a:pt x="88" y="141"/>
                    <a:pt x="88" y="141"/>
                  </a:cubicBezTo>
                  <a:cubicBezTo>
                    <a:pt x="88" y="139"/>
                    <a:pt x="88" y="139"/>
                    <a:pt x="88" y="139"/>
                  </a:cubicBezTo>
                  <a:cubicBezTo>
                    <a:pt x="88" y="137"/>
                    <a:pt x="88" y="137"/>
                    <a:pt x="88" y="137"/>
                  </a:cubicBezTo>
                  <a:cubicBezTo>
                    <a:pt x="89" y="135"/>
                    <a:pt x="89" y="135"/>
                    <a:pt x="89" y="135"/>
                  </a:cubicBezTo>
                  <a:cubicBezTo>
                    <a:pt x="89" y="125"/>
                    <a:pt x="89" y="125"/>
                    <a:pt x="89" y="125"/>
                  </a:cubicBezTo>
                  <a:cubicBezTo>
                    <a:pt x="90" y="124"/>
                    <a:pt x="90" y="124"/>
                    <a:pt x="90" y="124"/>
                  </a:cubicBezTo>
                  <a:cubicBezTo>
                    <a:pt x="89" y="122"/>
                    <a:pt x="89" y="122"/>
                    <a:pt x="89" y="122"/>
                  </a:cubicBezTo>
                  <a:cubicBezTo>
                    <a:pt x="89" y="121"/>
                    <a:pt x="89" y="121"/>
                    <a:pt x="89" y="121"/>
                  </a:cubicBezTo>
                  <a:cubicBezTo>
                    <a:pt x="89" y="118"/>
                    <a:pt x="89" y="118"/>
                    <a:pt x="89" y="118"/>
                  </a:cubicBezTo>
                  <a:cubicBezTo>
                    <a:pt x="90" y="115"/>
                    <a:pt x="90" y="115"/>
                    <a:pt x="90" y="115"/>
                  </a:cubicBezTo>
                  <a:cubicBezTo>
                    <a:pt x="89" y="112"/>
                    <a:pt x="89" y="112"/>
                    <a:pt x="89" y="112"/>
                  </a:cubicBezTo>
                  <a:cubicBezTo>
                    <a:pt x="90" y="106"/>
                    <a:pt x="90" y="106"/>
                    <a:pt x="90" y="106"/>
                  </a:cubicBezTo>
                  <a:cubicBezTo>
                    <a:pt x="89" y="90"/>
                    <a:pt x="89" y="90"/>
                    <a:pt x="89" y="90"/>
                  </a:cubicBezTo>
                  <a:cubicBezTo>
                    <a:pt x="89" y="88"/>
                    <a:pt x="89" y="88"/>
                    <a:pt x="89" y="88"/>
                  </a:cubicBezTo>
                  <a:cubicBezTo>
                    <a:pt x="88" y="87"/>
                    <a:pt x="88" y="87"/>
                    <a:pt x="88" y="87"/>
                  </a:cubicBezTo>
                  <a:moveTo>
                    <a:pt x="199" y="10"/>
                  </a:moveTo>
                  <a:cubicBezTo>
                    <a:pt x="202" y="13"/>
                    <a:pt x="202" y="13"/>
                    <a:pt x="202" y="13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5" y="15"/>
                    <a:pt x="205" y="15"/>
                    <a:pt x="205" y="15"/>
                  </a:cubicBezTo>
                  <a:cubicBezTo>
                    <a:pt x="205" y="15"/>
                    <a:pt x="205" y="15"/>
                    <a:pt x="205" y="15"/>
                  </a:cubicBezTo>
                  <a:cubicBezTo>
                    <a:pt x="209" y="16"/>
                    <a:pt x="209" y="16"/>
                    <a:pt x="209" y="16"/>
                  </a:cubicBezTo>
                  <a:cubicBezTo>
                    <a:pt x="210" y="16"/>
                    <a:pt x="210" y="16"/>
                    <a:pt x="210" y="16"/>
                  </a:cubicBezTo>
                  <a:cubicBezTo>
                    <a:pt x="210" y="18"/>
                    <a:pt x="210" y="18"/>
                    <a:pt x="210" y="18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211" y="20"/>
                    <a:pt x="211" y="20"/>
                    <a:pt x="211" y="20"/>
                  </a:cubicBezTo>
                  <a:cubicBezTo>
                    <a:pt x="212" y="20"/>
                    <a:pt x="212" y="20"/>
                    <a:pt x="212" y="20"/>
                  </a:cubicBezTo>
                  <a:cubicBezTo>
                    <a:pt x="212" y="20"/>
                    <a:pt x="212" y="20"/>
                    <a:pt x="212" y="20"/>
                  </a:cubicBezTo>
                  <a:cubicBezTo>
                    <a:pt x="213" y="19"/>
                    <a:pt x="213" y="19"/>
                    <a:pt x="213" y="19"/>
                  </a:cubicBezTo>
                  <a:cubicBezTo>
                    <a:pt x="215" y="21"/>
                    <a:pt x="215" y="21"/>
                    <a:pt x="215" y="21"/>
                  </a:cubicBezTo>
                  <a:cubicBezTo>
                    <a:pt x="216" y="22"/>
                    <a:pt x="216" y="22"/>
                    <a:pt x="216" y="22"/>
                  </a:cubicBezTo>
                  <a:cubicBezTo>
                    <a:pt x="218" y="26"/>
                    <a:pt x="218" y="26"/>
                    <a:pt x="218" y="26"/>
                  </a:cubicBezTo>
                  <a:cubicBezTo>
                    <a:pt x="219" y="30"/>
                    <a:pt x="219" y="30"/>
                    <a:pt x="219" y="30"/>
                  </a:cubicBezTo>
                  <a:cubicBezTo>
                    <a:pt x="221" y="34"/>
                    <a:pt x="221" y="34"/>
                    <a:pt x="221" y="34"/>
                  </a:cubicBezTo>
                  <a:cubicBezTo>
                    <a:pt x="222" y="36"/>
                    <a:pt x="222" y="36"/>
                    <a:pt x="222" y="36"/>
                  </a:cubicBezTo>
                  <a:cubicBezTo>
                    <a:pt x="223" y="38"/>
                    <a:pt x="223" y="38"/>
                    <a:pt x="223" y="38"/>
                  </a:cubicBezTo>
                  <a:cubicBezTo>
                    <a:pt x="223" y="39"/>
                    <a:pt x="223" y="39"/>
                    <a:pt x="223" y="39"/>
                  </a:cubicBezTo>
                  <a:cubicBezTo>
                    <a:pt x="223" y="40"/>
                    <a:pt x="223" y="40"/>
                    <a:pt x="223" y="40"/>
                  </a:cubicBezTo>
                  <a:cubicBezTo>
                    <a:pt x="226" y="43"/>
                    <a:pt x="226" y="43"/>
                    <a:pt x="226" y="43"/>
                  </a:cubicBezTo>
                  <a:cubicBezTo>
                    <a:pt x="225" y="43"/>
                    <a:pt x="225" y="43"/>
                    <a:pt x="225" y="43"/>
                  </a:cubicBezTo>
                  <a:cubicBezTo>
                    <a:pt x="224" y="44"/>
                    <a:pt x="224" y="44"/>
                    <a:pt x="224" y="44"/>
                  </a:cubicBezTo>
                  <a:cubicBezTo>
                    <a:pt x="223" y="44"/>
                    <a:pt x="223" y="44"/>
                    <a:pt x="223" y="44"/>
                  </a:cubicBezTo>
                  <a:cubicBezTo>
                    <a:pt x="223" y="45"/>
                    <a:pt x="223" y="45"/>
                    <a:pt x="223" y="45"/>
                  </a:cubicBezTo>
                  <a:cubicBezTo>
                    <a:pt x="224" y="47"/>
                    <a:pt x="224" y="47"/>
                    <a:pt x="224" y="47"/>
                  </a:cubicBezTo>
                  <a:cubicBezTo>
                    <a:pt x="225" y="50"/>
                    <a:pt x="225" y="50"/>
                    <a:pt x="225" y="50"/>
                  </a:cubicBezTo>
                  <a:cubicBezTo>
                    <a:pt x="225" y="50"/>
                    <a:pt x="225" y="50"/>
                    <a:pt x="225" y="50"/>
                  </a:cubicBezTo>
                  <a:cubicBezTo>
                    <a:pt x="223" y="51"/>
                    <a:pt x="223" y="51"/>
                    <a:pt x="223" y="51"/>
                  </a:cubicBezTo>
                  <a:cubicBezTo>
                    <a:pt x="222" y="53"/>
                    <a:pt x="222" y="53"/>
                    <a:pt x="222" y="53"/>
                  </a:cubicBezTo>
                  <a:cubicBezTo>
                    <a:pt x="222" y="55"/>
                    <a:pt x="222" y="55"/>
                    <a:pt x="222" y="55"/>
                  </a:cubicBezTo>
                  <a:cubicBezTo>
                    <a:pt x="222" y="61"/>
                    <a:pt x="222" y="61"/>
                    <a:pt x="222" y="61"/>
                  </a:cubicBezTo>
                  <a:cubicBezTo>
                    <a:pt x="222" y="62"/>
                    <a:pt x="222" y="62"/>
                    <a:pt x="222" y="62"/>
                  </a:cubicBezTo>
                  <a:cubicBezTo>
                    <a:pt x="222" y="63"/>
                    <a:pt x="222" y="63"/>
                    <a:pt x="222" y="63"/>
                  </a:cubicBezTo>
                  <a:cubicBezTo>
                    <a:pt x="223" y="68"/>
                    <a:pt x="223" y="68"/>
                    <a:pt x="223" y="68"/>
                  </a:cubicBezTo>
                  <a:cubicBezTo>
                    <a:pt x="221" y="71"/>
                    <a:pt x="221" y="71"/>
                    <a:pt x="221" y="71"/>
                  </a:cubicBezTo>
                  <a:cubicBezTo>
                    <a:pt x="221" y="71"/>
                    <a:pt x="221" y="71"/>
                    <a:pt x="221" y="71"/>
                  </a:cubicBezTo>
                  <a:cubicBezTo>
                    <a:pt x="221" y="72"/>
                    <a:pt x="221" y="72"/>
                    <a:pt x="221" y="72"/>
                  </a:cubicBezTo>
                  <a:cubicBezTo>
                    <a:pt x="221" y="73"/>
                    <a:pt x="221" y="73"/>
                    <a:pt x="221" y="73"/>
                  </a:cubicBezTo>
                  <a:cubicBezTo>
                    <a:pt x="222" y="74"/>
                    <a:pt x="222" y="74"/>
                    <a:pt x="222" y="74"/>
                  </a:cubicBezTo>
                  <a:cubicBezTo>
                    <a:pt x="222" y="75"/>
                    <a:pt x="222" y="75"/>
                    <a:pt x="222" y="75"/>
                  </a:cubicBezTo>
                  <a:cubicBezTo>
                    <a:pt x="222" y="77"/>
                    <a:pt x="222" y="77"/>
                    <a:pt x="222" y="77"/>
                  </a:cubicBezTo>
                  <a:cubicBezTo>
                    <a:pt x="220" y="79"/>
                    <a:pt x="220" y="79"/>
                    <a:pt x="220" y="79"/>
                  </a:cubicBezTo>
                  <a:cubicBezTo>
                    <a:pt x="220" y="81"/>
                    <a:pt x="220" y="81"/>
                    <a:pt x="220" y="81"/>
                  </a:cubicBezTo>
                  <a:cubicBezTo>
                    <a:pt x="220" y="82"/>
                    <a:pt x="220" y="82"/>
                    <a:pt x="220" y="82"/>
                  </a:cubicBezTo>
                  <a:cubicBezTo>
                    <a:pt x="221" y="84"/>
                    <a:pt x="221" y="84"/>
                    <a:pt x="221" y="84"/>
                  </a:cubicBezTo>
                  <a:cubicBezTo>
                    <a:pt x="223" y="84"/>
                    <a:pt x="223" y="84"/>
                    <a:pt x="223" y="84"/>
                  </a:cubicBezTo>
                  <a:cubicBezTo>
                    <a:pt x="226" y="84"/>
                    <a:pt x="226" y="84"/>
                    <a:pt x="226" y="84"/>
                  </a:cubicBezTo>
                  <a:cubicBezTo>
                    <a:pt x="236" y="85"/>
                    <a:pt x="236" y="85"/>
                    <a:pt x="236" y="85"/>
                  </a:cubicBezTo>
                  <a:cubicBezTo>
                    <a:pt x="239" y="85"/>
                    <a:pt x="239" y="85"/>
                    <a:pt x="239" y="85"/>
                  </a:cubicBezTo>
                  <a:cubicBezTo>
                    <a:pt x="241" y="85"/>
                    <a:pt x="241" y="85"/>
                    <a:pt x="241" y="85"/>
                  </a:cubicBezTo>
                  <a:cubicBezTo>
                    <a:pt x="244" y="84"/>
                    <a:pt x="244" y="84"/>
                    <a:pt x="244" y="84"/>
                  </a:cubicBezTo>
                  <a:cubicBezTo>
                    <a:pt x="245" y="84"/>
                    <a:pt x="245" y="84"/>
                    <a:pt x="245" y="84"/>
                  </a:cubicBezTo>
                  <a:cubicBezTo>
                    <a:pt x="253" y="84"/>
                    <a:pt x="253" y="84"/>
                    <a:pt x="253" y="84"/>
                  </a:cubicBezTo>
                  <a:cubicBezTo>
                    <a:pt x="256" y="85"/>
                    <a:pt x="256" y="85"/>
                    <a:pt x="256" y="85"/>
                  </a:cubicBezTo>
                  <a:cubicBezTo>
                    <a:pt x="258" y="86"/>
                    <a:pt x="258" y="86"/>
                    <a:pt x="258" y="86"/>
                  </a:cubicBezTo>
                  <a:cubicBezTo>
                    <a:pt x="257" y="88"/>
                    <a:pt x="257" y="88"/>
                    <a:pt x="257" y="88"/>
                  </a:cubicBezTo>
                  <a:cubicBezTo>
                    <a:pt x="258" y="90"/>
                    <a:pt x="258" y="90"/>
                    <a:pt x="258" y="90"/>
                  </a:cubicBezTo>
                  <a:cubicBezTo>
                    <a:pt x="258" y="90"/>
                    <a:pt x="258" y="90"/>
                    <a:pt x="258" y="90"/>
                  </a:cubicBezTo>
                  <a:cubicBezTo>
                    <a:pt x="259" y="91"/>
                    <a:pt x="259" y="91"/>
                    <a:pt x="259" y="91"/>
                  </a:cubicBezTo>
                  <a:cubicBezTo>
                    <a:pt x="259" y="92"/>
                    <a:pt x="259" y="92"/>
                    <a:pt x="259" y="92"/>
                  </a:cubicBezTo>
                  <a:cubicBezTo>
                    <a:pt x="259" y="94"/>
                    <a:pt x="259" y="94"/>
                    <a:pt x="259" y="94"/>
                  </a:cubicBezTo>
                  <a:cubicBezTo>
                    <a:pt x="260" y="96"/>
                    <a:pt x="260" y="96"/>
                    <a:pt x="260" y="96"/>
                  </a:cubicBezTo>
                  <a:cubicBezTo>
                    <a:pt x="260" y="99"/>
                    <a:pt x="260" y="99"/>
                    <a:pt x="260" y="99"/>
                  </a:cubicBezTo>
                  <a:cubicBezTo>
                    <a:pt x="259" y="100"/>
                    <a:pt x="259" y="100"/>
                    <a:pt x="259" y="100"/>
                  </a:cubicBezTo>
                  <a:cubicBezTo>
                    <a:pt x="258" y="101"/>
                    <a:pt x="258" y="101"/>
                    <a:pt x="258" y="101"/>
                  </a:cubicBezTo>
                  <a:cubicBezTo>
                    <a:pt x="249" y="104"/>
                    <a:pt x="249" y="104"/>
                    <a:pt x="249" y="104"/>
                  </a:cubicBezTo>
                  <a:cubicBezTo>
                    <a:pt x="247" y="105"/>
                    <a:pt x="247" y="105"/>
                    <a:pt x="247" y="105"/>
                  </a:cubicBezTo>
                  <a:cubicBezTo>
                    <a:pt x="245" y="106"/>
                    <a:pt x="245" y="106"/>
                    <a:pt x="245" y="106"/>
                  </a:cubicBezTo>
                  <a:cubicBezTo>
                    <a:pt x="244" y="108"/>
                    <a:pt x="244" y="108"/>
                    <a:pt x="244" y="108"/>
                  </a:cubicBezTo>
                  <a:cubicBezTo>
                    <a:pt x="244" y="111"/>
                    <a:pt x="244" y="111"/>
                    <a:pt x="244" y="111"/>
                  </a:cubicBezTo>
                  <a:cubicBezTo>
                    <a:pt x="237" y="110"/>
                    <a:pt x="237" y="110"/>
                    <a:pt x="237" y="110"/>
                  </a:cubicBezTo>
                  <a:cubicBezTo>
                    <a:pt x="235" y="111"/>
                    <a:pt x="235" y="111"/>
                    <a:pt x="235" y="111"/>
                  </a:cubicBezTo>
                  <a:cubicBezTo>
                    <a:pt x="234" y="111"/>
                    <a:pt x="234" y="111"/>
                    <a:pt x="234" y="111"/>
                  </a:cubicBezTo>
                  <a:cubicBezTo>
                    <a:pt x="233" y="112"/>
                    <a:pt x="233" y="112"/>
                    <a:pt x="233" y="112"/>
                  </a:cubicBezTo>
                  <a:cubicBezTo>
                    <a:pt x="232" y="114"/>
                    <a:pt x="232" y="114"/>
                    <a:pt x="232" y="114"/>
                  </a:cubicBezTo>
                  <a:cubicBezTo>
                    <a:pt x="229" y="114"/>
                    <a:pt x="229" y="114"/>
                    <a:pt x="229" y="114"/>
                  </a:cubicBezTo>
                  <a:cubicBezTo>
                    <a:pt x="226" y="115"/>
                    <a:pt x="226" y="115"/>
                    <a:pt x="226" y="115"/>
                  </a:cubicBezTo>
                  <a:cubicBezTo>
                    <a:pt x="223" y="116"/>
                    <a:pt x="223" y="116"/>
                    <a:pt x="223" y="116"/>
                  </a:cubicBezTo>
                  <a:cubicBezTo>
                    <a:pt x="221" y="119"/>
                    <a:pt x="221" y="119"/>
                    <a:pt x="221" y="119"/>
                  </a:cubicBezTo>
                  <a:cubicBezTo>
                    <a:pt x="222" y="120"/>
                    <a:pt x="222" y="120"/>
                    <a:pt x="222" y="120"/>
                  </a:cubicBezTo>
                  <a:cubicBezTo>
                    <a:pt x="222" y="121"/>
                    <a:pt x="222" y="121"/>
                    <a:pt x="222" y="121"/>
                  </a:cubicBezTo>
                  <a:cubicBezTo>
                    <a:pt x="220" y="124"/>
                    <a:pt x="220" y="124"/>
                    <a:pt x="220" y="124"/>
                  </a:cubicBezTo>
                  <a:cubicBezTo>
                    <a:pt x="220" y="125"/>
                    <a:pt x="220" y="125"/>
                    <a:pt x="220" y="125"/>
                  </a:cubicBezTo>
                  <a:cubicBezTo>
                    <a:pt x="221" y="125"/>
                    <a:pt x="221" y="125"/>
                    <a:pt x="221" y="125"/>
                  </a:cubicBezTo>
                  <a:cubicBezTo>
                    <a:pt x="222" y="127"/>
                    <a:pt x="222" y="127"/>
                    <a:pt x="222" y="127"/>
                  </a:cubicBezTo>
                  <a:cubicBezTo>
                    <a:pt x="222" y="128"/>
                    <a:pt x="222" y="128"/>
                    <a:pt x="222" y="128"/>
                  </a:cubicBezTo>
                  <a:cubicBezTo>
                    <a:pt x="222" y="130"/>
                    <a:pt x="222" y="130"/>
                    <a:pt x="222" y="130"/>
                  </a:cubicBezTo>
                  <a:cubicBezTo>
                    <a:pt x="222" y="137"/>
                    <a:pt x="222" y="137"/>
                    <a:pt x="222" y="137"/>
                  </a:cubicBezTo>
                  <a:cubicBezTo>
                    <a:pt x="221" y="140"/>
                    <a:pt x="221" y="140"/>
                    <a:pt x="221" y="140"/>
                  </a:cubicBezTo>
                  <a:cubicBezTo>
                    <a:pt x="222" y="141"/>
                    <a:pt x="222" y="141"/>
                    <a:pt x="222" y="141"/>
                  </a:cubicBezTo>
                  <a:cubicBezTo>
                    <a:pt x="222" y="142"/>
                    <a:pt x="222" y="142"/>
                    <a:pt x="222" y="142"/>
                  </a:cubicBezTo>
                  <a:cubicBezTo>
                    <a:pt x="222" y="144"/>
                    <a:pt x="222" y="144"/>
                    <a:pt x="222" y="144"/>
                  </a:cubicBezTo>
                  <a:cubicBezTo>
                    <a:pt x="222" y="146"/>
                    <a:pt x="222" y="146"/>
                    <a:pt x="222" y="146"/>
                  </a:cubicBezTo>
                  <a:cubicBezTo>
                    <a:pt x="222" y="147"/>
                    <a:pt x="222" y="147"/>
                    <a:pt x="222" y="147"/>
                  </a:cubicBezTo>
                  <a:cubicBezTo>
                    <a:pt x="223" y="149"/>
                    <a:pt x="223" y="149"/>
                    <a:pt x="223" y="149"/>
                  </a:cubicBezTo>
                  <a:cubicBezTo>
                    <a:pt x="222" y="150"/>
                    <a:pt x="222" y="150"/>
                    <a:pt x="222" y="150"/>
                  </a:cubicBezTo>
                  <a:cubicBezTo>
                    <a:pt x="222" y="152"/>
                    <a:pt x="222" y="152"/>
                    <a:pt x="222" y="152"/>
                  </a:cubicBezTo>
                  <a:cubicBezTo>
                    <a:pt x="222" y="153"/>
                    <a:pt x="222" y="153"/>
                    <a:pt x="222" y="153"/>
                  </a:cubicBezTo>
                  <a:cubicBezTo>
                    <a:pt x="223" y="159"/>
                    <a:pt x="223" y="159"/>
                    <a:pt x="223" y="159"/>
                  </a:cubicBezTo>
                  <a:cubicBezTo>
                    <a:pt x="223" y="163"/>
                    <a:pt x="223" y="163"/>
                    <a:pt x="223" y="163"/>
                  </a:cubicBezTo>
                  <a:cubicBezTo>
                    <a:pt x="223" y="163"/>
                    <a:pt x="223" y="163"/>
                    <a:pt x="223" y="163"/>
                  </a:cubicBezTo>
                  <a:cubicBezTo>
                    <a:pt x="225" y="163"/>
                    <a:pt x="225" y="163"/>
                    <a:pt x="225" y="163"/>
                  </a:cubicBezTo>
                  <a:cubicBezTo>
                    <a:pt x="225" y="165"/>
                    <a:pt x="225" y="165"/>
                    <a:pt x="225" y="165"/>
                  </a:cubicBezTo>
                  <a:cubicBezTo>
                    <a:pt x="224" y="166"/>
                    <a:pt x="224" y="166"/>
                    <a:pt x="224" y="166"/>
                  </a:cubicBezTo>
                  <a:cubicBezTo>
                    <a:pt x="224" y="168"/>
                    <a:pt x="224" y="168"/>
                    <a:pt x="224" y="168"/>
                  </a:cubicBezTo>
                  <a:cubicBezTo>
                    <a:pt x="224" y="170"/>
                    <a:pt x="224" y="170"/>
                    <a:pt x="224" y="170"/>
                  </a:cubicBezTo>
                  <a:cubicBezTo>
                    <a:pt x="225" y="177"/>
                    <a:pt x="225" y="177"/>
                    <a:pt x="225" y="177"/>
                  </a:cubicBezTo>
                  <a:cubicBezTo>
                    <a:pt x="226" y="180"/>
                    <a:pt x="226" y="180"/>
                    <a:pt x="226" y="180"/>
                  </a:cubicBezTo>
                  <a:cubicBezTo>
                    <a:pt x="226" y="182"/>
                    <a:pt x="226" y="182"/>
                    <a:pt x="226" y="182"/>
                  </a:cubicBezTo>
                  <a:cubicBezTo>
                    <a:pt x="224" y="190"/>
                    <a:pt x="224" y="190"/>
                    <a:pt x="224" y="190"/>
                  </a:cubicBezTo>
                  <a:cubicBezTo>
                    <a:pt x="224" y="192"/>
                    <a:pt x="224" y="192"/>
                    <a:pt x="224" y="192"/>
                  </a:cubicBezTo>
                  <a:cubicBezTo>
                    <a:pt x="225" y="196"/>
                    <a:pt x="225" y="196"/>
                    <a:pt x="225" y="196"/>
                  </a:cubicBezTo>
                  <a:cubicBezTo>
                    <a:pt x="226" y="199"/>
                    <a:pt x="226" y="199"/>
                    <a:pt x="226" y="199"/>
                  </a:cubicBezTo>
                  <a:cubicBezTo>
                    <a:pt x="227" y="200"/>
                    <a:pt x="227" y="200"/>
                    <a:pt x="227" y="200"/>
                  </a:cubicBezTo>
                  <a:cubicBezTo>
                    <a:pt x="226" y="203"/>
                    <a:pt x="226" y="203"/>
                    <a:pt x="226" y="203"/>
                  </a:cubicBezTo>
                  <a:cubicBezTo>
                    <a:pt x="225" y="204"/>
                    <a:pt x="225" y="204"/>
                    <a:pt x="225" y="204"/>
                  </a:cubicBezTo>
                  <a:cubicBezTo>
                    <a:pt x="224" y="205"/>
                    <a:pt x="224" y="205"/>
                    <a:pt x="224" y="205"/>
                  </a:cubicBezTo>
                  <a:cubicBezTo>
                    <a:pt x="224" y="207"/>
                    <a:pt x="224" y="207"/>
                    <a:pt x="224" y="207"/>
                  </a:cubicBezTo>
                  <a:cubicBezTo>
                    <a:pt x="225" y="208"/>
                    <a:pt x="225" y="208"/>
                    <a:pt x="225" y="208"/>
                  </a:cubicBezTo>
                  <a:cubicBezTo>
                    <a:pt x="226" y="209"/>
                    <a:pt x="226" y="209"/>
                    <a:pt x="226" y="209"/>
                  </a:cubicBezTo>
                  <a:cubicBezTo>
                    <a:pt x="226" y="210"/>
                    <a:pt x="226" y="210"/>
                    <a:pt x="226" y="210"/>
                  </a:cubicBezTo>
                  <a:cubicBezTo>
                    <a:pt x="225" y="211"/>
                    <a:pt x="225" y="211"/>
                    <a:pt x="225" y="211"/>
                  </a:cubicBezTo>
                  <a:cubicBezTo>
                    <a:pt x="225" y="212"/>
                    <a:pt x="225" y="212"/>
                    <a:pt x="225" y="212"/>
                  </a:cubicBezTo>
                  <a:cubicBezTo>
                    <a:pt x="226" y="213"/>
                    <a:pt x="226" y="213"/>
                    <a:pt x="226" y="213"/>
                  </a:cubicBezTo>
                  <a:cubicBezTo>
                    <a:pt x="226" y="214"/>
                    <a:pt x="226" y="214"/>
                    <a:pt x="226" y="214"/>
                  </a:cubicBezTo>
                  <a:cubicBezTo>
                    <a:pt x="226" y="215"/>
                    <a:pt x="226" y="215"/>
                    <a:pt x="226" y="215"/>
                  </a:cubicBezTo>
                  <a:cubicBezTo>
                    <a:pt x="226" y="216"/>
                    <a:pt x="226" y="216"/>
                    <a:pt x="226" y="216"/>
                  </a:cubicBezTo>
                  <a:cubicBezTo>
                    <a:pt x="225" y="217"/>
                    <a:pt x="225" y="217"/>
                    <a:pt x="225" y="217"/>
                  </a:cubicBezTo>
                  <a:cubicBezTo>
                    <a:pt x="225" y="219"/>
                    <a:pt x="225" y="219"/>
                    <a:pt x="225" y="219"/>
                  </a:cubicBezTo>
                  <a:cubicBezTo>
                    <a:pt x="228" y="227"/>
                    <a:pt x="228" y="227"/>
                    <a:pt x="228" y="227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31"/>
                    <a:pt x="228" y="231"/>
                    <a:pt x="228" y="231"/>
                  </a:cubicBezTo>
                  <a:cubicBezTo>
                    <a:pt x="227" y="233"/>
                    <a:pt x="227" y="233"/>
                    <a:pt x="227" y="233"/>
                  </a:cubicBezTo>
                  <a:cubicBezTo>
                    <a:pt x="228" y="237"/>
                    <a:pt x="228" y="237"/>
                    <a:pt x="228" y="237"/>
                  </a:cubicBezTo>
                  <a:cubicBezTo>
                    <a:pt x="228" y="245"/>
                    <a:pt x="228" y="245"/>
                    <a:pt x="228" y="245"/>
                  </a:cubicBezTo>
                  <a:cubicBezTo>
                    <a:pt x="229" y="249"/>
                    <a:pt x="229" y="249"/>
                    <a:pt x="229" y="249"/>
                  </a:cubicBezTo>
                  <a:cubicBezTo>
                    <a:pt x="228" y="250"/>
                    <a:pt x="228" y="250"/>
                    <a:pt x="228" y="250"/>
                  </a:cubicBezTo>
                  <a:cubicBezTo>
                    <a:pt x="228" y="251"/>
                    <a:pt x="228" y="251"/>
                    <a:pt x="228" y="251"/>
                  </a:cubicBezTo>
                  <a:cubicBezTo>
                    <a:pt x="228" y="252"/>
                    <a:pt x="228" y="252"/>
                    <a:pt x="228" y="252"/>
                  </a:cubicBezTo>
                  <a:cubicBezTo>
                    <a:pt x="229" y="252"/>
                    <a:pt x="229" y="252"/>
                    <a:pt x="229" y="252"/>
                  </a:cubicBezTo>
                  <a:cubicBezTo>
                    <a:pt x="230" y="254"/>
                    <a:pt x="230" y="254"/>
                    <a:pt x="230" y="254"/>
                  </a:cubicBezTo>
                  <a:cubicBezTo>
                    <a:pt x="231" y="255"/>
                    <a:pt x="231" y="255"/>
                    <a:pt x="231" y="255"/>
                  </a:cubicBezTo>
                  <a:cubicBezTo>
                    <a:pt x="230" y="256"/>
                    <a:pt x="230" y="256"/>
                    <a:pt x="230" y="256"/>
                  </a:cubicBezTo>
                  <a:cubicBezTo>
                    <a:pt x="230" y="258"/>
                    <a:pt x="230" y="258"/>
                    <a:pt x="230" y="258"/>
                  </a:cubicBezTo>
                  <a:cubicBezTo>
                    <a:pt x="230" y="260"/>
                    <a:pt x="230" y="260"/>
                    <a:pt x="230" y="260"/>
                  </a:cubicBezTo>
                  <a:cubicBezTo>
                    <a:pt x="232" y="270"/>
                    <a:pt x="232" y="270"/>
                    <a:pt x="232" y="270"/>
                  </a:cubicBezTo>
                  <a:cubicBezTo>
                    <a:pt x="232" y="271"/>
                    <a:pt x="232" y="271"/>
                    <a:pt x="232" y="271"/>
                  </a:cubicBezTo>
                  <a:cubicBezTo>
                    <a:pt x="231" y="272"/>
                    <a:pt x="231" y="272"/>
                    <a:pt x="231" y="272"/>
                  </a:cubicBezTo>
                  <a:cubicBezTo>
                    <a:pt x="231" y="274"/>
                    <a:pt x="231" y="274"/>
                    <a:pt x="231" y="274"/>
                  </a:cubicBezTo>
                  <a:cubicBezTo>
                    <a:pt x="234" y="279"/>
                    <a:pt x="234" y="279"/>
                    <a:pt x="234" y="279"/>
                  </a:cubicBezTo>
                  <a:cubicBezTo>
                    <a:pt x="234" y="280"/>
                    <a:pt x="234" y="280"/>
                    <a:pt x="234" y="280"/>
                  </a:cubicBezTo>
                  <a:cubicBezTo>
                    <a:pt x="233" y="281"/>
                    <a:pt x="233" y="281"/>
                    <a:pt x="233" y="281"/>
                  </a:cubicBezTo>
                  <a:cubicBezTo>
                    <a:pt x="234" y="283"/>
                    <a:pt x="234" y="283"/>
                    <a:pt x="234" y="283"/>
                  </a:cubicBezTo>
                  <a:cubicBezTo>
                    <a:pt x="234" y="285"/>
                    <a:pt x="234" y="285"/>
                    <a:pt x="234" y="285"/>
                  </a:cubicBezTo>
                  <a:cubicBezTo>
                    <a:pt x="234" y="286"/>
                    <a:pt x="234" y="286"/>
                    <a:pt x="234" y="286"/>
                  </a:cubicBezTo>
                  <a:cubicBezTo>
                    <a:pt x="234" y="287"/>
                    <a:pt x="234" y="287"/>
                    <a:pt x="234" y="287"/>
                  </a:cubicBezTo>
                  <a:cubicBezTo>
                    <a:pt x="234" y="288"/>
                    <a:pt x="234" y="288"/>
                    <a:pt x="234" y="288"/>
                  </a:cubicBezTo>
                  <a:cubicBezTo>
                    <a:pt x="235" y="289"/>
                    <a:pt x="235" y="289"/>
                    <a:pt x="235" y="289"/>
                  </a:cubicBezTo>
                  <a:cubicBezTo>
                    <a:pt x="234" y="290"/>
                    <a:pt x="234" y="290"/>
                    <a:pt x="234" y="290"/>
                  </a:cubicBezTo>
                  <a:cubicBezTo>
                    <a:pt x="234" y="292"/>
                    <a:pt x="234" y="292"/>
                    <a:pt x="234" y="292"/>
                  </a:cubicBezTo>
                  <a:cubicBezTo>
                    <a:pt x="235" y="293"/>
                    <a:pt x="235" y="293"/>
                    <a:pt x="235" y="293"/>
                  </a:cubicBezTo>
                  <a:cubicBezTo>
                    <a:pt x="235" y="293"/>
                    <a:pt x="235" y="293"/>
                    <a:pt x="235" y="293"/>
                  </a:cubicBezTo>
                  <a:cubicBezTo>
                    <a:pt x="235" y="294"/>
                    <a:pt x="235" y="294"/>
                    <a:pt x="235" y="294"/>
                  </a:cubicBezTo>
                  <a:cubicBezTo>
                    <a:pt x="235" y="294"/>
                    <a:pt x="235" y="294"/>
                    <a:pt x="234" y="294"/>
                  </a:cubicBezTo>
                  <a:cubicBezTo>
                    <a:pt x="234" y="297"/>
                    <a:pt x="234" y="297"/>
                    <a:pt x="234" y="297"/>
                  </a:cubicBezTo>
                  <a:cubicBezTo>
                    <a:pt x="235" y="298"/>
                    <a:pt x="235" y="298"/>
                    <a:pt x="235" y="298"/>
                  </a:cubicBezTo>
                  <a:cubicBezTo>
                    <a:pt x="235" y="299"/>
                    <a:pt x="235" y="299"/>
                    <a:pt x="235" y="299"/>
                  </a:cubicBezTo>
                  <a:cubicBezTo>
                    <a:pt x="235" y="299"/>
                    <a:pt x="235" y="299"/>
                    <a:pt x="235" y="299"/>
                  </a:cubicBezTo>
                  <a:cubicBezTo>
                    <a:pt x="235" y="301"/>
                    <a:pt x="235" y="301"/>
                    <a:pt x="235" y="301"/>
                  </a:cubicBezTo>
                  <a:cubicBezTo>
                    <a:pt x="235" y="302"/>
                    <a:pt x="235" y="302"/>
                    <a:pt x="235" y="302"/>
                  </a:cubicBezTo>
                  <a:cubicBezTo>
                    <a:pt x="235" y="303"/>
                    <a:pt x="235" y="303"/>
                    <a:pt x="235" y="303"/>
                  </a:cubicBezTo>
                  <a:cubicBezTo>
                    <a:pt x="236" y="304"/>
                    <a:pt x="236" y="304"/>
                    <a:pt x="236" y="304"/>
                  </a:cubicBezTo>
                  <a:cubicBezTo>
                    <a:pt x="235" y="304"/>
                    <a:pt x="235" y="304"/>
                    <a:pt x="235" y="304"/>
                  </a:cubicBezTo>
                  <a:cubicBezTo>
                    <a:pt x="235" y="305"/>
                    <a:pt x="235" y="305"/>
                    <a:pt x="235" y="305"/>
                  </a:cubicBezTo>
                  <a:cubicBezTo>
                    <a:pt x="236" y="308"/>
                    <a:pt x="236" y="308"/>
                    <a:pt x="236" y="308"/>
                  </a:cubicBezTo>
                  <a:cubicBezTo>
                    <a:pt x="236" y="308"/>
                    <a:pt x="236" y="308"/>
                    <a:pt x="236" y="308"/>
                  </a:cubicBezTo>
                  <a:cubicBezTo>
                    <a:pt x="237" y="308"/>
                    <a:pt x="237" y="308"/>
                    <a:pt x="237" y="308"/>
                  </a:cubicBezTo>
                  <a:cubicBezTo>
                    <a:pt x="237" y="312"/>
                    <a:pt x="237" y="312"/>
                    <a:pt x="237" y="312"/>
                  </a:cubicBezTo>
                  <a:cubicBezTo>
                    <a:pt x="238" y="313"/>
                    <a:pt x="238" y="313"/>
                    <a:pt x="238" y="313"/>
                  </a:cubicBezTo>
                  <a:cubicBezTo>
                    <a:pt x="238" y="314"/>
                    <a:pt x="238" y="314"/>
                    <a:pt x="238" y="314"/>
                  </a:cubicBezTo>
                  <a:cubicBezTo>
                    <a:pt x="238" y="318"/>
                    <a:pt x="238" y="318"/>
                    <a:pt x="238" y="318"/>
                  </a:cubicBezTo>
                  <a:cubicBezTo>
                    <a:pt x="238" y="319"/>
                    <a:pt x="238" y="319"/>
                    <a:pt x="238" y="319"/>
                  </a:cubicBezTo>
                  <a:cubicBezTo>
                    <a:pt x="238" y="320"/>
                    <a:pt x="238" y="320"/>
                    <a:pt x="238" y="320"/>
                  </a:cubicBezTo>
                  <a:cubicBezTo>
                    <a:pt x="240" y="322"/>
                    <a:pt x="240" y="322"/>
                    <a:pt x="240" y="322"/>
                  </a:cubicBezTo>
                  <a:cubicBezTo>
                    <a:pt x="239" y="322"/>
                    <a:pt x="239" y="322"/>
                    <a:pt x="239" y="322"/>
                  </a:cubicBezTo>
                  <a:cubicBezTo>
                    <a:pt x="238" y="323"/>
                    <a:pt x="238" y="323"/>
                    <a:pt x="238" y="323"/>
                  </a:cubicBezTo>
                  <a:cubicBezTo>
                    <a:pt x="238" y="323"/>
                    <a:pt x="238" y="323"/>
                    <a:pt x="238" y="323"/>
                  </a:cubicBezTo>
                  <a:cubicBezTo>
                    <a:pt x="238" y="325"/>
                    <a:pt x="238" y="325"/>
                    <a:pt x="238" y="325"/>
                  </a:cubicBezTo>
                  <a:cubicBezTo>
                    <a:pt x="238" y="327"/>
                    <a:pt x="238" y="327"/>
                    <a:pt x="238" y="327"/>
                  </a:cubicBezTo>
                  <a:cubicBezTo>
                    <a:pt x="239" y="329"/>
                    <a:pt x="239" y="329"/>
                    <a:pt x="239" y="329"/>
                  </a:cubicBezTo>
                  <a:cubicBezTo>
                    <a:pt x="238" y="329"/>
                    <a:pt x="238" y="329"/>
                    <a:pt x="238" y="329"/>
                  </a:cubicBezTo>
                  <a:cubicBezTo>
                    <a:pt x="238" y="330"/>
                    <a:pt x="238" y="330"/>
                    <a:pt x="238" y="330"/>
                  </a:cubicBezTo>
                  <a:cubicBezTo>
                    <a:pt x="238" y="330"/>
                    <a:pt x="238" y="330"/>
                    <a:pt x="238" y="330"/>
                  </a:cubicBezTo>
                  <a:cubicBezTo>
                    <a:pt x="238" y="330"/>
                    <a:pt x="238" y="330"/>
                    <a:pt x="238" y="330"/>
                  </a:cubicBezTo>
                  <a:cubicBezTo>
                    <a:pt x="239" y="333"/>
                    <a:pt x="239" y="333"/>
                    <a:pt x="239" y="333"/>
                  </a:cubicBezTo>
                  <a:cubicBezTo>
                    <a:pt x="239" y="333"/>
                    <a:pt x="239" y="333"/>
                    <a:pt x="239" y="333"/>
                  </a:cubicBezTo>
                  <a:cubicBezTo>
                    <a:pt x="240" y="335"/>
                    <a:pt x="240" y="335"/>
                    <a:pt x="240" y="335"/>
                  </a:cubicBezTo>
                  <a:cubicBezTo>
                    <a:pt x="241" y="336"/>
                    <a:pt x="241" y="336"/>
                    <a:pt x="241" y="336"/>
                  </a:cubicBezTo>
                  <a:cubicBezTo>
                    <a:pt x="241" y="338"/>
                    <a:pt x="241" y="338"/>
                    <a:pt x="241" y="338"/>
                  </a:cubicBezTo>
                  <a:cubicBezTo>
                    <a:pt x="239" y="345"/>
                    <a:pt x="239" y="345"/>
                    <a:pt x="239" y="345"/>
                  </a:cubicBezTo>
                  <a:cubicBezTo>
                    <a:pt x="240" y="346"/>
                    <a:pt x="240" y="346"/>
                    <a:pt x="240" y="346"/>
                  </a:cubicBezTo>
                  <a:cubicBezTo>
                    <a:pt x="240" y="348"/>
                    <a:pt x="240" y="348"/>
                    <a:pt x="240" y="348"/>
                  </a:cubicBezTo>
                  <a:cubicBezTo>
                    <a:pt x="239" y="348"/>
                    <a:pt x="239" y="348"/>
                    <a:pt x="239" y="348"/>
                  </a:cubicBezTo>
                  <a:cubicBezTo>
                    <a:pt x="240" y="349"/>
                    <a:pt x="240" y="349"/>
                    <a:pt x="240" y="349"/>
                  </a:cubicBezTo>
                  <a:cubicBezTo>
                    <a:pt x="241" y="350"/>
                    <a:pt x="241" y="350"/>
                    <a:pt x="241" y="350"/>
                  </a:cubicBezTo>
                  <a:cubicBezTo>
                    <a:pt x="242" y="350"/>
                    <a:pt x="242" y="350"/>
                    <a:pt x="242" y="350"/>
                  </a:cubicBezTo>
                  <a:cubicBezTo>
                    <a:pt x="241" y="351"/>
                    <a:pt x="241" y="351"/>
                    <a:pt x="241" y="351"/>
                  </a:cubicBezTo>
                  <a:cubicBezTo>
                    <a:pt x="240" y="352"/>
                    <a:pt x="240" y="352"/>
                    <a:pt x="240" y="352"/>
                  </a:cubicBezTo>
                  <a:cubicBezTo>
                    <a:pt x="240" y="354"/>
                    <a:pt x="240" y="354"/>
                    <a:pt x="240" y="354"/>
                  </a:cubicBezTo>
                  <a:cubicBezTo>
                    <a:pt x="240" y="355"/>
                    <a:pt x="240" y="355"/>
                    <a:pt x="240" y="355"/>
                  </a:cubicBezTo>
                  <a:cubicBezTo>
                    <a:pt x="241" y="358"/>
                    <a:pt x="241" y="358"/>
                    <a:pt x="241" y="358"/>
                  </a:cubicBezTo>
                  <a:cubicBezTo>
                    <a:pt x="241" y="360"/>
                    <a:pt x="241" y="360"/>
                    <a:pt x="241" y="360"/>
                  </a:cubicBezTo>
                  <a:cubicBezTo>
                    <a:pt x="240" y="361"/>
                    <a:pt x="240" y="361"/>
                    <a:pt x="240" y="361"/>
                  </a:cubicBezTo>
                  <a:cubicBezTo>
                    <a:pt x="241" y="362"/>
                    <a:pt x="241" y="362"/>
                    <a:pt x="241" y="362"/>
                  </a:cubicBezTo>
                  <a:cubicBezTo>
                    <a:pt x="241" y="363"/>
                    <a:pt x="241" y="363"/>
                    <a:pt x="241" y="363"/>
                  </a:cubicBezTo>
                  <a:cubicBezTo>
                    <a:pt x="241" y="365"/>
                    <a:pt x="241" y="365"/>
                    <a:pt x="241" y="365"/>
                  </a:cubicBezTo>
                  <a:cubicBezTo>
                    <a:pt x="240" y="370"/>
                    <a:pt x="240" y="370"/>
                    <a:pt x="240" y="370"/>
                  </a:cubicBezTo>
                  <a:cubicBezTo>
                    <a:pt x="239" y="371"/>
                    <a:pt x="239" y="371"/>
                    <a:pt x="239" y="371"/>
                  </a:cubicBezTo>
                  <a:cubicBezTo>
                    <a:pt x="239" y="371"/>
                    <a:pt x="239" y="371"/>
                    <a:pt x="239" y="371"/>
                  </a:cubicBezTo>
                  <a:cubicBezTo>
                    <a:pt x="240" y="372"/>
                    <a:pt x="240" y="372"/>
                    <a:pt x="240" y="372"/>
                  </a:cubicBezTo>
                  <a:cubicBezTo>
                    <a:pt x="241" y="373"/>
                    <a:pt x="241" y="373"/>
                    <a:pt x="241" y="373"/>
                  </a:cubicBezTo>
                  <a:cubicBezTo>
                    <a:pt x="240" y="377"/>
                    <a:pt x="240" y="377"/>
                    <a:pt x="240" y="377"/>
                  </a:cubicBezTo>
                  <a:cubicBezTo>
                    <a:pt x="237" y="386"/>
                    <a:pt x="237" y="386"/>
                    <a:pt x="237" y="386"/>
                  </a:cubicBezTo>
                  <a:cubicBezTo>
                    <a:pt x="237" y="391"/>
                    <a:pt x="237" y="391"/>
                    <a:pt x="237" y="391"/>
                  </a:cubicBezTo>
                  <a:cubicBezTo>
                    <a:pt x="232" y="404"/>
                    <a:pt x="232" y="404"/>
                    <a:pt x="232" y="404"/>
                  </a:cubicBezTo>
                  <a:cubicBezTo>
                    <a:pt x="230" y="404"/>
                    <a:pt x="230" y="404"/>
                    <a:pt x="230" y="404"/>
                  </a:cubicBezTo>
                  <a:cubicBezTo>
                    <a:pt x="228" y="404"/>
                    <a:pt x="228" y="404"/>
                    <a:pt x="228" y="404"/>
                  </a:cubicBezTo>
                  <a:cubicBezTo>
                    <a:pt x="226" y="406"/>
                    <a:pt x="226" y="406"/>
                    <a:pt x="226" y="406"/>
                  </a:cubicBezTo>
                  <a:cubicBezTo>
                    <a:pt x="223" y="408"/>
                    <a:pt x="223" y="408"/>
                    <a:pt x="223" y="408"/>
                  </a:cubicBezTo>
                  <a:cubicBezTo>
                    <a:pt x="222" y="409"/>
                    <a:pt x="222" y="409"/>
                    <a:pt x="222" y="409"/>
                  </a:cubicBezTo>
                  <a:cubicBezTo>
                    <a:pt x="219" y="410"/>
                    <a:pt x="219" y="410"/>
                    <a:pt x="219" y="410"/>
                  </a:cubicBezTo>
                  <a:cubicBezTo>
                    <a:pt x="218" y="410"/>
                    <a:pt x="218" y="410"/>
                    <a:pt x="218" y="410"/>
                  </a:cubicBezTo>
                  <a:cubicBezTo>
                    <a:pt x="217" y="409"/>
                    <a:pt x="217" y="409"/>
                    <a:pt x="217" y="409"/>
                  </a:cubicBezTo>
                  <a:cubicBezTo>
                    <a:pt x="215" y="409"/>
                    <a:pt x="215" y="409"/>
                    <a:pt x="215" y="409"/>
                  </a:cubicBezTo>
                  <a:cubicBezTo>
                    <a:pt x="214" y="408"/>
                    <a:pt x="214" y="408"/>
                    <a:pt x="214" y="408"/>
                  </a:cubicBezTo>
                  <a:cubicBezTo>
                    <a:pt x="213" y="407"/>
                    <a:pt x="213" y="407"/>
                    <a:pt x="213" y="407"/>
                  </a:cubicBezTo>
                  <a:cubicBezTo>
                    <a:pt x="212" y="407"/>
                    <a:pt x="212" y="407"/>
                    <a:pt x="212" y="407"/>
                  </a:cubicBezTo>
                  <a:cubicBezTo>
                    <a:pt x="211" y="407"/>
                    <a:pt x="211" y="407"/>
                    <a:pt x="211" y="407"/>
                  </a:cubicBezTo>
                  <a:cubicBezTo>
                    <a:pt x="210" y="406"/>
                    <a:pt x="210" y="406"/>
                    <a:pt x="210" y="406"/>
                  </a:cubicBezTo>
                  <a:cubicBezTo>
                    <a:pt x="208" y="405"/>
                    <a:pt x="208" y="405"/>
                    <a:pt x="208" y="405"/>
                  </a:cubicBezTo>
                  <a:cubicBezTo>
                    <a:pt x="204" y="405"/>
                    <a:pt x="204" y="405"/>
                    <a:pt x="204" y="405"/>
                  </a:cubicBezTo>
                  <a:cubicBezTo>
                    <a:pt x="201" y="405"/>
                    <a:pt x="201" y="405"/>
                    <a:pt x="201" y="405"/>
                  </a:cubicBezTo>
                  <a:cubicBezTo>
                    <a:pt x="200" y="404"/>
                    <a:pt x="200" y="404"/>
                    <a:pt x="200" y="404"/>
                  </a:cubicBezTo>
                  <a:cubicBezTo>
                    <a:pt x="199" y="402"/>
                    <a:pt x="199" y="402"/>
                    <a:pt x="199" y="402"/>
                  </a:cubicBezTo>
                  <a:cubicBezTo>
                    <a:pt x="197" y="402"/>
                    <a:pt x="197" y="402"/>
                    <a:pt x="197" y="402"/>
                  </a:cubicBezTo>
                  <a:cubicBezTo>
                    <a:pt x="196" y="402"/>
                    <a:pt x="196" y="402"/>
                    <a:pt x="196" y="402"/>
                  </a:cubicBezTo>
                  <a:cubicBezTo>
                    <a:pt x="193" y="401"/>
                    <a:pt x="193" y="401"/>
                    <a:pt x="193" y="401"/>
                  </a:cubicBezTo>
                  <a:cubicBezTo>
                    <a:pt x="191" y="400"/>
                    <a:pt x="191" y="400"/>
                    <a:pt x="191" y="400"/>
                  </a:cubicBezTo>
                  <a:cubicBezTo>
                    <a:pt x="188" y="400"/>
                    <a:pt x="188" y="400"/>
                    <a:pt x="188" y="400"/>
                  </a:cubicBezTo>
                  <a:cubicBezTo>
                    <a:pt x="187" y="401"/>
                    <a:pt x="187" y="401"/>
                    <a:pt x="187" y="401"/>
                  </a:cubicBezTo>
                  <a:cubicBezTo>
                    <a:pt x="186" y="400"/>
                    <a:pt x="186" y="400"/>
                    <a:pt x="186" y="400"/>
                  </a:cubicBezTo>
                  <a:cubicBezTo>
                    <a:pt x="185" y="399"/>
                    <a:pt x="185" y="399"/>
                    <a:pt x="185" y="399"/>
                  </a:cubicBezTo>
                  <a:cubicBezTo>
                    <a:pt x="183" y="400"/>
                    <a:pt x="183" y="400"/>
                    <a:pt x="183" y="400"/>
                  </a:cubicBezTo>
                  <a:cubicBezTo>
                    <a:pt x="181" y="401"/>
                    <a:pt x="181" y="401"/>
                    <a:pt x="181" y="401"/>
                  </a:cubicBezTo>
                  <a:cubicBezTo>
                    <a:pt x="179" y="400"/>
                    <a:pt x="179" y="400"/>
                    <a:pt x="179" y="400"/>
                  </a:cubicBezTo>
                  <a:cubicBezTo>
                    <a:pt x="177" y="399"/>
                    <a:pt x="177" y="399"/>
                    <a:pt x="177" y="399"/>
                  </a:cubicBezTo>
                  <a:cubicBezTo>
                    <a:pt x="173" y="398"/>
                    <a:pt x="173" y="398"/>
                    <a:pt x="173" y="398"/>
                  </a:cubicBezTo>
                  <a:cubicBezTo>
                    <a:pt x="168" y="398"/>
                    <a:pt x="168" y="398"/>
                    <a:pt x="168" y="398"/>
                  </a:cubicBezTo>
                  <a:cubicBezTo>
                    <a:pt x="156" y="400"/>
                    <a:pt x="156" y="400"/>
                    <a:pt x="156" y="400"/>
                  </a:cubicBezTo>
                  <a:cubicBezTo>
                    <a:pt x="154" y="400"/>
                    <a:pt x="154" y="400"/>
                    <a:pt x="154" y="400"/>
                  </a:cubicBezTo>
                  <a:cubicBezTo>
                    <a:pt x="152" y="399"/>
                    <a:pt x="152" y="399"/>
                    <a:pt x="152" y="399"/>
                  </a:cubicBezTo>
                  <a:cubicBezTo>
                    <a:pt x="148" y="398"/>
                    <a:pt x="148" y="398"/>
                    <a:pt x="148" y="398"/>
                  </a:cubicBezTo>
                  <a:cubicBezTo>
                    <a:pt x="147" y="398"/>
                    <a:pt x="147" y="398"/>
                    <a:pt x="147" y="398"/>
                  </a:cubicBezTo>
                  <a:cubicBezTo>
                    <a:pt x="146" y="398"/>
                    <a:pt x="146" y="398"/>
                    <a:pt x="146" y="398"/>
                  </a:cubicBezTo>
                  <a:cubicBezTo>
                    <a:pt x="145" y="398"/>
                    <a:pt x="145" y="398"/>
                    <a:pt x="145" y="398"/>
                  </a:cubicBezTo>
                  <a:cubicBezTo>
                    <a:pt x="143" y="397"/>
                    <a:pt x="143" y="397"/>
                    <a:pt x="143" y="397"/>
                  </a:cubicBezTo>
                  <a:cubicBezTo>
                    <a:pt x="143" y="397"/>
                    <a:pt x="143" y="397"/>
                    <a:pt x="143" y="397"/>
                  </a:cubicBezTo>
                  <a:cubicBezTo>
                    <a:pt x="142" y="397"/>
                    <a:pt x="142" y="397"/>
                    <a:pt x="142" y="397"/>
                  </a:cubicBezTo>
                  <a:cubicBezTo>
                    <a:pt x="141" y="395"/>
                    <a:pt x="141" y="395"/>
                    <a:pt x="141" y="395"/>
                  </a:cubicBezTo>
                  <a:cubicBezTo>
                    <a:pt x="140" y="394"/>
                    <a:pt x="140" y="394"/>
                    <a:pt x="140" y="394"/>
                  </a:cubicBezTo>
                  <a:cubicBezTo>
                    <a:pt x="139" y="393"/>
                    <a:pt x="139" y="393"/>
                    <a:pt x="139" y="393"/>
                  </a:cubicBezTo>
                  <a:cubicBezTo>
                    <a:pt x="135" y="392"/>
                    <a:pt x="135" y="392"/>
                    <a:pt x="135" y="392"/>
                  </a:cubicBezTo>
                  <a:cubicBezTo>
                    <a:pt x="134" y="392"/>
                    <a:pt x="134" y="392"/>
                    <a:pt x="134" y="392"/>
                  </a:cubicBezTo>
                  <a:cubicBezTo>
                    <a:pt x="134" y="391"/>
                    <a:pt x="134" y="391"/>
                    <a:pt x="134" y="391"/>
                  </a:cubicBezTo>
                  <a:cubicBezTo>
                    <a:pt x="132" y="390"/>
                    <a:pt x="132" y="390"/>
                    <a:pt x="132" y="390"/>
                  </a:cubicBezTo>
                  <a:cubicBezTo>
                    <a:pt x="131" y="389"/>
                    <a:pt x="131" y="389"/>
                    <a:pt x="131" y="389"/>
                  </a:cubicBezTo>
                  <a:cubicBezTo>
                    <a:pt x="127" y="385"/>
                    <a:pt x="127" y="385"/>
                    <a:pt x="127" y="385"/>
                  </a:cubicBezTo>
                  <a:cubicBezTo>
                    <a:pt x="126" y="385"/>
                    <a:pt x="126" y="385"/>
                    <a:pt x="126" y="385"/>
                  </a:cubicBezTo>
                  <a:cubicBezTo>
                    <a:pt x="125" y="385"/>
                    <a:pt x="125" y="385"/>
                    <a:pt x="125" y="385"/>
                  </a:cubicBezTo>
                  <a:cubicBezTo>
                    <a:pt x="124" y="384"/>
                    <a:pt x="124" y="384"/>
                    <a:pt x="124" y="384"/>
                  </a:cubicBezTo>
                  <a:cubicBezTo>
                    <a:pt x="123" y="383"/>
                    <a:pt x="123" y="383"/>
                    <a:pt x="123" y="383"/>
                  </a:cubicBezTo>
                  <a:cubicBezTo>
                    <a:pt x="120" y="382"/>
                    <a:pt x="120" y="382"/>
                    <a:pt x="120" y="382"/>
                  </a:cubicBezTo>
                  <a:cubicBezTo>
                    <a:pt x="115" y="381"/>
                    <a:pt x="115" y="381"/>
                    <a:pt x="115" y="381"/>
                  </a:cubicBezTo>
                  <a:cubicBezTo>
                    <a:pt x="107" y="387"/>
                    <a:pt x="107" y="387"/>
                    <a:pt x="107" y="387"/>
                  </a:cubicBezTo>
                  <a:cubicBezTo>
                    <a:pt x="103" y="388"/>
                    <a:pt x="103" y="388"/>
                    <a:pt x="103" y="388"/>
                  </a:cubicBezTo>
                  <a:cubicBezTo>
                    <a:pt x="100" y="388"/>
                    <a:pt x="100" y="388"/>
                    <a:pt x="100" y="388"/>
                  </a:cubicBezTo>
                  <a:cubicBezTo>
                    <a:pt x="98" y="388"/>
                    <a:pt x="98" y="388"/>
                    <a:pt x="98" y="388"/>
                  </a:cubicBezTo>
                  <a:cubicBezTo>
                    <a:pt x="96" y="385"/>
                    <a:pt x="96" y="385"/>
                    <a:pt x="96" y="385"/>
                  </a:cubicBezTo>
                  <a:cubicBezTo>
                    <a:pt x="94" y="383"/>
                    <a:pt x="94" y="383"/>
                    <a:pt x="94" y="383"/>
                  </a:cubicBezTo>
                  <a:cubicBezTo>
                    <a:pt x="79" y="373"/>
                    <a:pt x="79" y="373"/>
                    <a:pt x="79" y="373"/>
                  </a:cubicBezTo>
                  <a:cubicBezTo>
                    <a:pt x="78" y="372"/>
                    <a:pt x="78" y="372"/>
                    <a:pt x="78" y="372"/>
                  </a:cubicBezTo>
                  <a:cubicBezTo>
                    <a:pt x="78" y="371"/>
                    <a:pt x="78" y="371"/>
                    <a:pt x="78" y="371"/>
                  </a:cubicBezTo>
                  <a:cubicBezTo>
                    <a:pt x="77" y="370"/>
                    <a:pt x="77" y="370"/>
                    <a:pt x="77" y="370"/>
                  </a:cubicBezTo>
                  <a:cubicBezTo>
                    <a:pt x="72" y="370"/>
                    <a:pt x="72" y="370"/>
                    <a:pt x="72" y="370"/>
                  </a:cubicBezTo>
                  <a:cubicBezTo>
                    <a:pt x="68" y="368"/>
                    <a:pt x="68" y="368"/>
                    <a:pt x="68" y="368"/>
                  </a:cubicBezTo>
                  <a:cubicBezTo>
                    <a:pt x="62" y="367"/>
                    <a:pt x="62" y="367"/>
                    <a:pt x="62" y="367"/>
                  </a:cubicBezTo>
                  <a:cubicBezTo>
                    <a:pt x="60" y="367"/>
                    <a:pt x="60" y="367"/>
                    <a:pt x="60" y="367"/>
                  </a:cubicBezTo>
                  <a:cubicBezTo>
                    <a:pt x="60" y="366"/>
                    <a:pt x="60" y="366"/>
                    <a:pt x="60" y="366"/>
                  </a:cubicBezTo>
                  <a:cubicBezTo>
                    <a:pt x="58" y="363"/>
                    <a:pt x="58" y="363"/>
                    <a:pt x="58" y="363"/>
                  </a:cubicBezTo>
                  <a:cubicBezTo>
                    <a:pt x="56" y="361"/>
                    <a:pt x="56" y="361"/>
                    <a:pt x="56" y="361"/>
                  </a:cubicBezTo>
                  <a:cubicBezTo>
                    <a:pt x="54" y="360"/>
                    <a:pt x="54" y="360"/>
                    <a:pt x="54" y="360"/>
                  </a:cubicBezTo>
                  <a:cubicBezTo>
                    <a:pt x="54" y="360"/>
                    <a:pt x="54" y="360"/>
                    <a:pt x="54" y="360"/>
                  </a:cubicBezTo>
                  <a:cubicBezTo>
                    <a:pt x="55" y="359"/>
                    <a:pt x="55" y="359"/>
                    <a:pt x="55" y="359"/>
                  </a:cubicBezTo>
                  <a:cubicBezTo>
                    <a:pt x="56" y="358"/>
                    <a:pt x="56" y="358"/>
                    <a:pt x="56" y="358"/>
                  </a:cubicBezTo>
                  <a:cubicBezTo>
                    <a:pt x="60" y="359"/>
                    <a:pt x="60" y="359"/>
                    <a:pt x="60" y="359"/>
                  </a:cubicBezTo>
                  <a:cubicBezTo>
                    <a:pt x="61" y="360"/>
                    <a:pt x="61" y="360"/>
                    <a:pt x="61" y="360"/>
                  </a:cubicBezTo>
                  <a:cubicBezTo>
                    <a:pt x="62" y="360"/>
                    <a:pt x="62" y="360"/>
                    <a:pt x="62" y="360"/>
                  </a:cubicBezTo>
                  <a:cubicBezTo>
                    <a:pt x="65" y="361"/>
                    <a:pt x="65" y="361"/>
                    <a:pt x="65" y="361"/>
                  </a:cubicBezTo>
                  <a:cubicBezTo>
                    <a:pt x="68" y="360"/>
                    <a:pt x="68" y="360"/>
                    <a:pt x="68" y="360"/>
                  </a:cubicBezTo>
                  <a:cubicBezTo>
                    <a:pt x="72" y="360"/>
                    <a:pt x="72" y="360"/>
                    <a:pt x="72" y="360"/>
                  </a:cubicBezTo>
                  <a:cubicBezTo>
                    <a:pt x="74" y="358"/>
                    <a:pt x="74" y="358"/>
                    <a:pt x="74" y="358"/>
                  </a:cubicBezTo>
                  <a:cubicBezTo>
                    <a:pt x="74" y="359"/>
                    <a:pt x="74" y="359"/>
                    <a:pt x="74" y="359"/>
                  </a:cubicBezTo>
                  <a:cubicBezTo>
                    <a:pt x="74" y="359"/>
                    <a:pt x="74" y="359"/>
                    <a:pt x="74" y="359"/>
                  </a:cubicBezTo>
                  <a:cubicBezTo>
                    <a:pt x="75" y="360"/>
                    <a:pt x="75" y="360"/>
                    <a:pt x="75" y="360"/>
                  </a:cubicBezTo>
                  <a:cubicBezTo>
                    <a:pt x="79" y="360"/>
                    <a:pt x="79" y="360"/>
                    <a:pt x="79" y="360"/>
                  </a:cubicBezTo>
                  <a:cubicBezTo>
                    <a:pt x="79" y="360"/>
                    <a:pt x="79" y="360"/>
                    <a:pt x="79" y="360"/>
                  </a:cubicBezTo>
                  <a:cubicBezTo>
                    <a:pt x="80" y="360"/>
                    <a:pt x="80" y="360"/>
                    <a:pt x="80" y="360"/>
                  </a:cubicBezTo>
                  <a:cubicBezTo>
                    <a:pt x="81" y="360"/>
                    <a:pt x="81" y="360"/>
                    <a:pt x="81" y="360"/>
                  </a:cubicBezTo>
                  <a:cubicBezTo>
                    <a:pt x="84" y="360"/>
                    <a:pt x="84" y="360"/>
                    <a:pt x="84" y="360"/>
                  </a:cubicBezTo>
                  <a:cubicBezTo>
                    <a:pt x="84" y="359"/>
                    <a:pt x="84" y="359"/>
                    <a:pt x="84" y="359"/>
                  </a:cubicBezTo>
                  <a:cubicBezTo>
                    <a:pt x="84" y="356"/>
                    <a:pt x="84" y="356"/>
                    <a:pt x="84" y="356"/>
                  </a:cubicBezTo>
                  <a:cubicBezTo>
                    <a:pt x="85" y="355"/>
                    <a:pt x="85" y="355"/>
                    <a:pt x="85" y="355"/>
                  </a:cubicBezTo>
                  <a:cubicBezTo>
                    <a:pt x="85" y="354"/>
                    <a:pt x="85" y="354"/>
                    <a:pt x="85" y="354"/>
                  </a:cubicBezTo>
                  <a:cubicBezTo>
                    <a:pt x="87" y="352"/>
                    <a:pt x="87" y="352"/>
                    <a:pt x="87" y="352"/>
                  </a:cubicBezTo>
                  <a:cubicBezTo>
                    <a:pt x="89" y="351"/>
                    <a:pt x="89" y="351"/>
                    <a:pt x="89" y="351"/>
                  </a:cubicBezTo>
                  <a:cubicBezTo>
                    <a:pt x="88" y="350"/>
                    <a:pt x="88" y="350"/>
                    <a:pt x="88" y="350"/>
                  </a:cubicBezTo>
                  <a:cubicBezTo>
                    <a:pt x="87" y="348"/>
                    <a:pt x="87" y="348"/>
                    <a:pt x="87" y="348"/>
                  </a:cubicBezTo>
                  <a:cubicBezTo>
                    <a:pt x="87" y="347"/>
                    <a:pt x="87" y="347"/>
                    <a:pt x="87" y="347"/>
                  </a:cubicBezTo>
                  <a:cubicBezTo>
                    <a:pt x="88" y="345"/>
                    <a:pt x="88" y="345"/>
                    <a:pt x="88" y="345"/>
                  </a:cubicBezTo>
                  <a:cubicBezTo>
                    <a:pt x="88" y="344"/>
                    <a:pt x="88" y="344"/>
                    <a:pt x="88" y="344"/>
                  </a:cubicBezTo>
                  <a:cubicBezTo>
                    <a:pt x="88" y="341"/>
                    <a:pt x="88" y="341"/>
                    <a:pt x="88" y="341"/>
                  </a:cubicBezTo>
                  <a:cubicBezTo>
                    <a:pt x="88" y="340"/>
                    <a:pt x="88" y="340"/>
                    <a:pt x="88" y="340"/>
                  </a:cubicBezTo>
                  <a:cubicBezTo>
                    <a:pt x="88" y="338"/>
                    <a:pt x="88" y="338"/>
                    <a:pt x="88" y="338"/>
                  </a:cubicBezTo>
                  <a:cubicBezTo>
                    <a:pt x="88" y="337"/>
                    <a:pt x="88" y="337"/>
                    <a:pt x="88" y="337"/>
                  </a:cubicBezTo>
                  <a:cubicBezTo>
                    <a:pt x="87" y="333"/>
                    <a:pt x="87" y="333"/>
                    <a:pt x="87" y="333"/>
                  </a:cubicBezTo>
                  <a:cubicBezTo>
                    <a:pt x="87" y="332"/>
                    <a:pt x="87" y="332"/>
                    <a:pt x="87" y="332"/>
                  </a:cubicBezTo>
                  <a:cubicBezTo>
                    <a:pt x="87" y="331"/>
                    <a:pt x="87" y="331"/>
                    <a:pt x="87" y="331"/>
                  </a:cubicBezTo>
                  <a:cubicBezTo>
                    <a:pt x="88" y="330"/>
                    <a:pt x="88" y="330"/>
                    <a:pt x="88" y="330"/>
                  </a:cubicBezTo>
                  <a:cubicBezTo>
                    <a:pt x="88" y="329"/>
                    <a:pt x="88" y="329"/>
                    <a:pt x="88" y="329"/>
                  </a:cubicBezTo>
                  <a:cubicBezTo>
                    <a:pt x="88" y="327"/>
                    <a:pt x="88" y="327"/>
                    <a:pt x="88" y="327"/>
                  </a:cubicBezTo>
                  <a:cubicBezTo>
                    <a:pt x="87" y="324"/>
                    <a:pt x="87" y="324"/>
                    <a:pt x="87" y="324"/>
                  </a:cubicBezTo>
                  <a:cubicBezTo>
                    <a:pt x="86" y="323"/>
                    <a:pt x="86" y="323"/>
                    <a:pt x="86" y="323"/>
                  </a:cubicBezTo>
                  <a:cubicBezTo>
                    <a:pt x="86" y="322"/>
                    <a:pt x="86" y="322"/>
                    <a:pt x="86" y="322"/>
                  </a:cubicBezTo>
                  <a:cubicBezTo>
                    <a:pt x="86" y="321"/>
                    <a:pt x="86" y="321"/>
                    <a:pt x="86" y="321"/>
                  </a:cubicBezTo>
                  <a:cubicBezTo>
                    <a:pt x="87" y="320"/>
                    <a:pt x="87" y="320"/>
                    <a:pt x="87" y="320"/>
                  </a:cubicBezTo>
                  <a:cubicBezTo>
                    <a:pt x="88" y="314"/>
                    <a:pt x="88" y="314"/>
                    <a:pt x="88" y="314"/>
                  </a:cubicBezTo>
                  <a:cubicBezTo>
                    <a:pt x="87" y="299"/>
                    <a:pt x="87" y="299"/>
                    <a:pt x="87" y="299"/>
                  </a:cubicBezTo>
                  <a:cubicBezTo>
                    <a:pt x="88" y="298"/>
                    <a:pt x="88" y="298"/>
                    <a:pt x="88" y="298"/>
                  </a:cubicBezTo>
                  <a:cubicBezTo>
                    <a:pt x="88" y="297"/>
                    <a:pt x="88" y="297"/>
                    <a:pt x="88" y="297"/>
                  </a:cubicBezTo>
                  <a:cubicBezTo>
                    <a:pt x="88" y="296"/>
                    <a:pt x="88" y="296"/>
                    <a:pt x="88" y="296"/>
                  </a:cubicBezTo>
                  <a:cubicBezTo>
                    <a:pt x="88" y="294"/>
                    <a:pt x="88" y="294"/>
                    <a:pt x="88" y="294"/>
                  </a:cubicBezTo>
                  <a:cubicBezTo>
                    <a:pt x="89" y="293"/>
                    <a:pt x="89" y="293"/>
                    <a:pt x="89" y="293"/>
                  </a:cubicBezTo>
                  <a:cubicBezTo>
                    <a:pt x="87" y="284"/>
                    <a:pt x="87" y="284"/>
                    <a:pt x="87" y="284"/>
                  </a:cubicBezTo>
                  <a:cubicBezTo>
                    <a:pt x="88" y="280"/>
                    <a:pt x="88" y="280"/>
                    <a:pt x="88" y="280"/>
                  </a:cubicBezTo>
                  <a:cubicBezTo>
                    <a:pt x="88" y="278"/>
                    <a:pt x="88" y="278"/>
                    <a:pt x="88" y="278"/>
                  </a:cubicBezTo>
                  <a:cubicBezTo>
                    <a:pt x="88" y="276"/>
                    <a:pt x="88" y="276"/>
                    <a:pt x="88" y="276"/>
                  </a:cubicBezTo>
                  <a:cubicBezTo>
                    <a:pt x="87" y="275"/>
                    <a:pt x="87" y="275"/>
                    <a:pt x="87" y="275"/>
                  </a:cubicBezTo>
                  <a:cubicBezTo>
                    <a:pt x="86" y="274"/>
                    <a:pt x="86" y="274"/>
                    <a:pt x="86" y="274"/>
                  </a:cubicBezTo>
                  <a:cubicBezTo>
                    <a:pt x="85" y="275"/>
                    <a:pt x="85" y="275"/>
                    <a:pt x="85" y="275"/>
                  </a:cubicBezTo>
                  <a:cubicBezTo>
                    <a:pt x="81" y="279"/>
                    <a:pt x="81" y="279"/>
                    <a:pt x="81" y="279"/>
                  </a:cubicBezTo>
                  <a:cubicBezTo>
                    <a:pt x="80" y="280"/>
                    <a:pt x="80" y="280"/>
                    <a:pt x="80" y="280"/>
                  </a:cubicBezTo>
                  <a:cubicBezTo>
                    <a:pt x="79" y="283"/>
                    <a:pt x="79" y="283"/>
                    <a:pt x="79" y="283"/>
                  </a:cubicBezTo>
                  <a:cubicBezTo>
                    <a:pt x="79" y="284"/>
                    <a:pt x="79" y="284"/>
                    <a:pt x="79" y="284"/>
                  </a:cubicBezTo>
                  <a:cubicBezTo>
                    <a:pt x="78" y="286"/>
                    <a:pt x="78" y="286"/>
                    <a:pt x="78" y="286"/>
                  </a:cubicBezTo>
                  <a:cubicBezTo>
                    <a:pt x="75" y="290"/>
                    <a:pt x="75" y="290"/>
                    <a:pt x="75" y="290"/>
                  </a:cubicBezTo>
                  <a:cubicBezTo>
                    <a:pt x="75" y="293"/>
                    <a:pt x="75" y="293"/>
                    <a:pt x="75" y="293"/>
                  </a:cubicBezTo>
                  <a:cubicBezTo>
                    <a:pt x="73" y="293"/>
                    <a:pt x="73" y="293"/>
                    <a:pt x="73" y="293"/>
                  </a:cubicBezTo>
                  <a:cubicBezTo>
                    <a:pt x="73" y="293"/>
                    <a:pt x="73" y="293"/>
                    <a:pt x="73" y="293"/>
                  </a:cubicBezTo>
                  <a:cubicBezTo>
                    <a:pt x="72" y="293"/>
                    <a:pt x="72" y="293"/>
                    <a:pt x="72" y="293"/>
                  </a:cubicBezTo>
                  <a:cubicBezTo>
                    <a:pt x="73" y="295"/>
                    <a:pt x="73" y="295"/>
                    <a:pt x="73" y="295"/>
                  </a:cubicBezTo>
                  <a:cubicBezTo>
                    <a:pt x="73" y="296"/>
                    <a:pt x="73" y="296"/>
                    <a:pt x="73" y="296"/>
                  </a:cubicBezTo>
                  <a:cubicBezTo>
                    <a:pt x="72" y="296"/>
                    <a:pt x="72" y="296"/>
                    <a:pt x="72" y="296"/>
                  </a:cubicBezTo>
                  <a:cubicBezTo>
                    <a:pt x="72" y="298"/>
                    <a:pt x="72" y="298"/>
                    <a:pt x="72" y="298"/>
                  </a:cubicBezTo>
                  <a:cubicBezTo>
                    <a:pt x="71" y="299"/>
                    <a:pt x="71" y="299"/>
                    <a:pt x="71" y="299"/>
                  </a:cubicBezTo>
                  <a:cubicBezTo>
                    <a:pt x="66" y="305"/>
                    <a:pt x="66" y="305"/>
                    <a:pt x="66" y="305"/>
                  </a:cubicBezTo>
                  <a:cubicBezTo>
                    <a:pt x="66" y="307"/>
                    <a:pt x="66" y="307"/>
                    <a:pt x="66" y="307"/>
                  </a:cubicBezTo>
                  <a:cubicBezTo>
                    <a:pt x="66" y="308"/>
                    <a:pt x="66" y="308"/>
                    <a:pt x="66" y="308"/>
                  </a:cubicBezTo>
                  <a:cubicBezTo>
                    <a:pt x="66" y="310"/>
                    <a:pt x="66" y="310"/>
                    <a:pt x="66" y="310"/>
                  </a:cubicBezTo>
                  <a:cubicBezTo>
                    <a:pt x="64" y="311"/>
                    <a:pt x="64" y="311"/>
                    <a:pt x="64" y="311"/>
                  </a:cubicBezTo>
                  <a:cubicBezTo>
                    <a:pt x="63" y="313"/>
                    <a:pt x="63" y="313"/>
                    <a:pt x="63" y="313"/>
                  </a:cubicBezTo>
                  <a:cubicBezTo>
                    <a:pt x="62" y="315"/>
                    <a:pt x="62" y="315"/>
                    <a:pt x="62" y="315"/>
                  </a:cubicBezTo>
                  <a:cubicBezTo>
                    <a:pt x="61" y="318"/>
                    <a:pt x="61" y="318"/>
                    <a:pt x="61" y="318"/>
                  </a:cubicBezTo>
                  <a:cubicBezTo>
                    <a:pt x="58" y="319"/>
                    <a:pt x="58" y="319"/>
                    <a:pt x="58" y="319"/>
                  </a:cubicBezTo>
                  <a:cubicBezTo>
                    <a:pt x="57" y="320"/>
                    <a:pt x="57" y="320"/>
                    <a:pt x="57" y="320"/>
                  </a:cubicBezTo>
                  <a:cubicBezTo>
                    <a:pt x="55" y="324"/>
                    <a:pt x="55" y="324"/>
                    <a:pt x="55" y="324"/>
                  </a:cubicBezTo>
                  <a:cubicBezTo>
                    <a:pt x="54" y="326"/>
                    <a:pt x="54" y="326"/>
                    <a:pt x="54" y="326"/>
                  </a:cubicBezTo>
                  <a:cubicBezTo>
                    <a:pt x="53" y="326"/>
                    <a:pt x="53" y="326"/>
                    <a:pt x="53" y="326"/>
                  </a:cubicBezTo>
                  <a:cubicBezTo>
                    <a:pt x="51" y="327"/>
                    <a:pt x="51" y="327"/>
                    <a:pt x="51" y="327"/>
                  </a:cubicBezTo>
                  <a:cubicBezTo>
                    <a:pt x="51" y="328"/>
                    <a:pt x="51" y="328"/>
                    <a:pt x="51" y="328"/>
                  </a:cubicBezTo>
                  <a:cubicBezTo>
                    <a:pt x="50" y="330"/>
                    <a:pt x="50" y="330"/>
                    <a:pt x="50" y="330"/>
                  </a:cubicBezTo>
                  <a:cubicBezTo>
                    <a:pt x="49" y="332"/>
                    <a:pt x="49" y="332"/>
                    <a:pt x="49" y="332"/>
                  </a:cubicBezTo>
                  <a:cubicBezTo>
                    <a:pt x="48" y="333"/>
                    <a:pt x="48" y="333"/>
                    <a:pt x="48" y="333"/>
                  </a:cubicBezTo>
                  <a:cubicBezTo>
                    <a:pt x="46" y="334"/>
                    <a:pt x="46" y="334"/>
                    <a:pt x="46" y="334"/>
                  </a:cubicBezTo>
                  <a:cubicBezTo>
                    <a:pt x="45" y="335"/>
                    <a:pt x="45" y="335"/>
                    <a:pt x="45" y="335"/>
                  </a:cubicBezTo>
                  <a:cubicBezTo>
                    <a:pt x="46" y="336"/>
                    <a:pt x="46" y="336"/>
                    <a:pt x="46" y="336"/>
                  </a:cubicBezTo>
                  <a:cubicBezTo>
                    <a:pt x="46" y="337"/>
                    <a:pt x="46" y="337"/>
                    <a:pt x="46" y="337"/>
                  </a:cubicBezTo>
                  <a:cubicBezTo>
                    <a:pt x="45" y="338"/>
                    <a:pt x="45" y="338"/>
                    <a:pt x="45" y="338"/>
                  </a:cubicBezTo>
                  <a:cubicBezTo>
                    <a:pt x="44" y="339"/>
                    <a:pt x="44" y="339"/>
                    <a:pt x="44" y="339"/>
                  </a:cubicBezTo>
                  <a:cubicBezTo>
                    <a:pt x="42" y="341"/>
                    <a:pt x="42" y="341"/>
                    <a:pt x="42" y="341"/>
                  </a:cubicBezTo>
                  <a:cubicBezTo>
                    <a:pt x="41" y="341"/>
                    <a:pt x="41" y="341"/>
                    <a:pt x="41" y="341"/>
                  </a:cubicBezTo>
                  <a:cubicBezTo>
                    <a:pt x="41" y="342"/>
                    <a:pt x="41" y="342"/>
                    <a:pt x="41" y="342"/>
                  </a:cubicBezTo>
                  <a:cubicBezTo>
                    <a:pt x="41" y="344"/>
                    <a:pt x="41" y="344"/>
                    <a:pt x="41" y="344"/>
                  </a:cubicBezTo>
                  <a:cubicBezTo>
                    <a:pt x="42" y="346"/>
                    <a:pt x="42" y="346"/>
                    <a:pt x="42" y="346"/>
                  </a:cubicBezTo>
                  <a:cubicBezTo>
                    <a:pt x="41" y="347"/>
                    <a:pt x="41" y="347"/>
                    <a:pt x="41" y="347"/>
                  </a:cubicBezTo>
                  <a:cubicBezTo>
                    <a:pt x="40" y="347"/>
                    <a:pt x="40" y="347"/>
                    <a:pt x="40" y="347"/>
                  </a:cubicBezTo>
                  <a:cubicBezTo>
                    <a:pt x="38" y="348"/>
                    <a:pt x="38" y="348"/>
                    <a:pt x="38" y="348"/>
                  </a:cubicBezTo>
                  <a:cubicBezTo>
                    <a:pt x="37" y="348"/>
                    <a:pt x="37" y="348"/>
                    <a:pt x="37" y="348"/>
                  </a:cubicBezTo>
                  <a:cubicBezTo>
                    <a:pt x="36" y="349"/>
                    <a:pt x="36" y="349"/>
                    <a:pt x="36" y="349"/>
                  </a:cubicBezTo>
                  <a:cubicBezTo>
                    <a:pt x="36" y="350"/>
                    <a:pt x="36" y="350"/>
                    <a:pt x="36" y="350"/>
                  </a:cubicBezTo>
                  <a:cubicBezTo>
                    <a:pt x="35" y="351"/>
                    <a:pt x="35" y="351"/>
                    <a:pt x="35" y="351"/>
                  </a:cubicBezTo>
                  <a:cubicBezTo>
                    <a:pt x="34" y="352"/>
                    <a:pt x="34" y="352"/>
                    <a:pt x="34" y="352"/>
                  </a:cubicBezTo>
                  <a:cubicBezTo>
                    <a:pt x="31" y="354"/>
                    <a:pt x="31" y="354"/>
                    <a:pt x="31" y="354"/>
                  </a:cubicBezTo>
                  <a:cubicBezTo>
                    <a:pt x="30" y="355"/>
                    <a:pt x="30" y="355"/>
                    <a:pt x="30" y="355"/>
                  </a:cubicBezTo>
                  <a:cubicBezTo>
                    <a:pt x="28" y="359"/>
                    <a:pt x="28" y="359"/>
                    <a:pt x="28" y="359"/>
                  </a:cubicBezTo>
                  <a:cubicBezTo>
                    <a:pt x="27" y="360"/>
                    <a:pt x="27" y="360"/>
                    <a:pt x="27" y="360"/>
                  </a:cubicBezTo>
                  <a:cubicBezTo>
                    <a:pt x="25" y="363"/>
                    <a:pt x="25" y="363"/>
                    <a:pt x="25" y="363"/>
                  </a:cubicBezTo>
                  <a:cubicBezTo>
                    <a:pt x="21" y="363"/>
                    <a:pt x="21" y="363"/>
                    <a:pt x="21" y="363"/>
                  </a:cubicBezTo>
                  <a:cubicBezTo>
                    <a:pt x="18" y="364"/>
                    <a:pt x="18" y="364"/>
                    <a:pt x="18" y="364"/>
                  </a:cubicBezTo>
                  <a:cubicBezTo>
                    <a:pt x="17" y="365"/>
                    <a:pt x="17" y="365"/>
                    <a:pt x="17" y="365"/>
                  </a:cubicBezTo>
                  <a:cubicBezTo>
                    <a:pt x="14" y="364"/>
                    <a:pt x="14" y="364"/>
                    <a:pt x="14" y="364"/>
                  </a:cubicBezTo>
                  <a:cubicBezTo>
                    <a:pt x="11" y="363"/>
                    <a:pt x="11" y="363"/>
                    <a:pt x="11" y="363"/>
                  </a:cubicBezTo>
                  <a:cubicBezTo>
                    <a:pt x="7" y="358"/>
                    <a:pt x="7" y="358"/>
                    <a:pt x="7" y="358"/>
                  </a:cubicBezTo>
                  <a:cubicBezTo>
                    <a:pt x="7" y="357"/>
                    <a:pt x="7" y="357"/>
                    <a:pt x="7" y="357"/>
                  </a:cubicBezTo>
                  <a:cubicBezTo>
                    <a:pt x="7" y="355"/>
                    <a:pt x="7" y="355"/>
                    <a:pt x="7" y="355"/>
                  </a:cubicBezTo>
                  <a:cubicBezTo>
                    <a:pt x="8" y="352"/>
                    <a:pt x="8" y="352"/>
                    <a:pt x="8" y="352"/>
                  </a:cubicBezTo>
                  <a:cubicBezTo>
                    <a:pt x="8" y="351"/>
                    <a:pt x="8" y="351"/>
                    <a:pt x="8" y="351"/>
                  </a:cubicBezTo>
                  <a:cubicBezTo>
                    <a:pt x="8" y="350"/>
                    <a:pt x="8" y="350"/>
                    <a:pt x="8" y="350"/>
                  </a:cubicBezTo>
                  <a:cubicBezTo>
                    <a:pt x="7" y="348"/>
                    <a:pt x="7" y="348"/>
                    <a:pt x="7" y="348"/>
                  </a:cubicBezTo>
                  <a:cubicBezTo>
                    <a:pt x="6" y="345"/>
                    <a:pt x="6" y="345"/>
                    <a:pt x="6" y="345"/>
                  </a:cubicBezTo>
                  <a:cubicBezTo>
                    <a:pt x="7" y="343"/>
                    <a:pt x="7" y="343"/>
                    <a:pt x="7" y="343"/>
                  </a:cubicBezTo>
                  <a:cubicBezTo>
                    <a:pt x="7" y="341"/>
                    <a:pt x="7" y="341"/>
                    <a:pt x="7" y="341"/>
                  </a:cubicBezTo>
                  <a:cubicBezTo>
                    <a:pt x="10" y="336"/>
                    <a:pt x="10" y="336"/>
                    <a:pt x="10" y="336"/>
                  </a:cubicBezTo>
                  <a:cubicBezTo>
                    <a:pt x="11" y="335"/>
                    <a:pt x="11" y="335"/>
                    <a:pt x="11" y="335"/>
                  </a:cubicBezTo>
                  <a:cubicBezTo>
                    <a:pt x="24" y="324"/>
                    <a:pt x="24" y="324"/>
                    <a:pt x="24" y="324"/>
                  </a:cubicBezTo>
                  <a:cubicBezTo>
                    <a:pt x="26" y="323"/>
                    <a:pt x="26" y="323"/>
                    <a:pt x="26" y="323"/>
                  </a:cubicBezTo>
                  <a:cubicBezTo>
                    <a:pt x="27" y="321"/>
                    <a:pt x="27" y="321"/>
                    <a:pt x="27" y="321"/>
                  </a:cubicBezTo>
                  <a:cubicBezTo>
                    <a:pt x="28" y="318"/>
                    <a:pt x="28" y="318"/>
                    <a:pt x="28" y="318"/>
                  </a:cubicBezTo>
                  <a:cubicBezTo>
                    <a:pt x="29" y="317"/>
                    <a:pt x="29" y="317"/>
                    <a:pt x="29" y="317"/>
                  </a:cubicBezTo>
                  <a:cubicBezTo>
                    <a:pt x="30" y="315"/>
                    <a:pt x="30" y="315"/>
                    <a:pt x="30" y="315"/>
                  </a:cubicBezTo>
                  <a:cubicBezTo>
                    <a:pt x="31" y="312"/>
                    <a:pt x="31" y="312"/>
                    <a:pt x="31" y="312"/>
                  </a:cubicBezTo>
                  <a:cubicBezTo>
                    <a:pt x="32" y="309"/>
                    <a:pt x="32" y="309"/>
                    <a:pt x="32" y="309"/>
                  </a:cubicBezTo>
                  <a:cubicBezTo>
                    <a:pt x="33" y="308"/>
                    <a:pt x="33" y="308"/>
                    <a:pt x="33" y="308"/>
                  </a:cubicBezTo>
                  <a:cubicBezTo>
                    <a:pt x="35" y="307"/>
                    <a:pt x="35" y="307"/>
                    <a:pt x="35" y="307"/>
                  </a:cubicBezTo>
                  <a:cubicBezTo>
                    <a:pt x="42" y="292"/>
                    <a:pt x="42" y="292"/>
                    <a:pt x="42" y="292"/>
                  </a:cubicBezTo>
                  <a:cubicBezTo>
                    <a:pt x="45" y="288"/>
                    <a:pt x="45" y="288"/>
                    <a:pt x="45" y="288"/>
                  </a:cubicBezTo>
                  <a:cubicBezTo>
                    <a:pt x="46" y="286"/>
                    <a:pt x="46" y="286"/>
                    <a:pt x="46" y="286"/>
                  </a:cubicBezTo>
                  <a:cubicBezTo>
                    <a:pt x="47" y="284"/>
                    <a:pt x="47" y="284"/>
                    <a:pt x="47" y="284"/>
                  </a:cubicBezTo>
                  <a:cubicBezTo>
                    <a:pt x="50" y="281"/>
                    <a:pt x="50" y="281"/>
                    <a:pt x="50" y="281"/>
                  </a:cubicBezTo>
                  <a:cubicBezTo>
                    <a:pt x="50" y="279"/>
                    <a:pt x="50" y="279"/>
                    <a:pt x="50" y="279"/>
                  </a:cubicBezTo>
                  <a:cubicBezTo>
                    <a:pt x="50" y="277"/>
                    <a:pt x="50" y="277"/>
                    <a:pt x="50" y="277"/>
                  </a:cubicBezTo>
                  <a:cubicBezTo>
                    <a:pt x="52" y="273"/>
                    <a:pt x="52" y="273"/>
                    <a:pt x="52" y="273"/>
                  </a:cubicBezTo>
                  <a:cubicBezTo>
                    <a:pt x="53" y="272"/>
                    <a:pt x="53" y="272"/>
                    <a:pt x="53" y="272"/>
                  </a:cubicBezTo>
                  <a:cubicBezTo>
                    <a:pt x="53" y="270"/>
                    <a:pt x="53" y="270"/>
                    <a:pt x="53" y="270"/>
                  </a:cubicBezTo>
                  <a:cubicBezTo>
                    <a:pt x="52" y="270"/>
                    <a:pt x="52" y="270"/>
                    <a:pt x="52" y="270"/>
                  </a:cubicBezTo>
                  <a:cubicBezTo>
                    <a:pt x="52" y="269"/>
                    <a:pt x="52" y="269"/>
                    <a:pt x="52" y="269"/>
                  </a:cubicBezTo>
                  <a:cubicBezTo>
                    <a:pt x="51" y="268"/>
                    <a:pt x="51" y="268"/>
                    <a:pt x="51" y="268"/>
                  </a:cubicBezTo>
                  <a:cubicBezTo>
                    <a:pt x="50" y="269"/>
                    <a:pt x="50" y="269"/>
                    <a:pt x="50" y="269"/>
                  </a:cubicBezTo>
                  <a:cubicBezTo>
                    <a:pt x="46" y="270"/>
                    <a:pt x="46" y="270"/>
                    <a:pt x="46" y="270"/>
                  </a:cubicBezTo>
                  <a:cubicBezTo>
                    <a:pt x="45" y="271"/>
                    <a:pt x="45" y="271"/>
                    <a:pt x="45" y="271"/>
                  </a:cubicBezTo>
                  <a:cubicBezTo>
                    <a:pt x="44" y="271"/>
                    <a:pt x="44" y="271"/>
                    <a:pt x="44" y="271"/>
                  </a:cubicBezTo>
                  <a:cubicBezTo>
                    <a:pt x="43" y="272"/>
                    <a:pt x="43" y="272"/>
                    <a:pt x="43" y="272"/>
                  </a:cubicBezTo>
                  <a:cubicBezTo>
                    <a:pt x="43" y="274"/>
                    <a:pt x="43" y="274"/>
                    <a:pt x="43" y="274"/>
                  </a:cubicBezTo>
                  <a:cubicBezTo>
                    <a:pt x="41" y="275"/>
                    <a:pt x="41" y="275"/>
                    <a:pt x="41" y="275"/>
                  </a:cubicBezTo>
                  <a:cubicBezTo>
                    <a:pt x="38" y="276"/>
                    <a:pt x="38" y="276"/>
                    <a:pt x="38" y="276"/>
                  </a:cubicBezTo>
                  <a:cubicBezTo>
                    <a:pt x="31" y="282"/>
                    <a:pt x="31" y="282"/>
                    <a:pt x="31" y="282"/>
                  </a:cubicBezTo>
                  <a:cubicBezTo>
                    <a:pt x="28" y="286"/>
                    <a:pt x="28" y="286"/>
                    <a:pt x="28" y="286"/>
                  </a:cubicBezTo>
                  <a:cubicBezTo>
                    <a:pt x="26" y="286"/>
                    <a:pt x="26" y="286"/>
                    <a:pt x="26" y="286"/>
                  </a:cubicBezTo>
                  <a:cubicBezTo>
                    <a:pt x="24" y="287"/>
                    <a:pt x="24" y="287"/>
                    <a:pt x="24" y="287"/>
                  </a:cubicBezTo>
                  <a:cubicBezTo>
                    <a:pt x="23" y="288"/>
                    <a:pt x="23" y="288"/>
                    <a:pt x="23" y="288"/>
                  </a:cubicBezTo>
                  <a:cubicBezTo>
                    <a:pt x="20" y="291"/>
                    <a:pt x="20" y="291"/>
                    <a:pt x="20" y="291"/>
                  </a:cubicBezTo>
                  <a:cubicBezTo>
                    <a:pt x="19" y="292"/>
                    <a:pt x="19" y="292"/>
                    <a:pt x="19" y="292"/>
                  </a:cubicBezTo>
                  <a:cubicBezTo>
                    <a:pt x="17" y="293"/>
                    <a:pt x="17" y="293"/>
                    <a:pt x="17" y="293"/>
                  </a:cubicBezTo>
                  <a:cubicBezTo>
                    <a:pt x="16" y="293"/>
                    <a:pt x="16" y="293"/>
                    <a:pt x="16" y="293"/>
                  </a:cubicBezTo>
                  <a:cubicBezTo>
                    <a:pt x="16" y="293"/>
                    <a:pt x="16" y="293"/>
                    <a:pt x="16" y="293"/>
                  </a:cubicBezTo>
                  <a:cubicBezTo>
                    <a:pt x="15" y="294"/>
                    <a:pt x="15" y="294"/>
                    <a:pt x="15" y="294"/>
                  </a:cubicBezTo>
                  <a:cubicBezTo>
                    <a:pt x="12" y="294"/>
                    <a:pt x="12" y="294"/>
                    <a:pt x="12" y="294"/>
                  </a:cubicBezTo>
                  <a:cubicBezTo>
                    <a:pt x="11" y="294"/>
                    <a:pt x="11" y="294"/>
                    <a:pt x="11" y="294"/>
                  </a:cubicBezTo>
                  <a:cubicBezTo>
                    <a:pt x="11" y="295"/>
                    <a:pt x="11" y="295"/>
                    <a:pt x="11" y="295"/>
                  </a:cubicBezTo>
                  <a:cubicBezTo>
                    <a:pt x="9" y="293"/>
                    <a:pt x="9" y="293"/>
                    <a:pt x="9" y="293"/>
                  </a:cubicBezTo>
                  <a:cubicBezTo>
                    <a:pt x="8" y="292"/>
                    <a:pt x="8" y="292"/>
                    <a:pt x="8" y="292"/>
                  </a:cubicBezTo>
                  <a:cubicBezTo>
                    <a:pt x="6" y="291"/>
                    <a:pt x="6" y="291"/>
                    <a:pt x="6" y="291"/>
                  </a:cubicBezTo>
                  <a:cubicBezTo>
                    <a:pt x="4" y="290"/>
                    <a:pt x="4" y="290"/>
                    <a:pt x="4" y="290"/>
                  </a:cubicBezTo>
                  <a:cubicBezTo>
                    <a:pt x="4" y="287"/>
                    <a:pt x="4" y="287"/>
                    <a:pt x="4" y="287"/>
                  </a:cubicBezTo>
                  <a:cubicBezTo>
                    <a:pt x="3" y="285"/>
                    <a:pt x="3" y="285"/>
                    <a:pt x="3" y="285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1" y="269"/>
                    <a:pt x="1" y="269"/>
                    <a:pt x="1" y="269"/>
                  </a:cubicBezTo>
                  <a:cubicBezTo>
                    <a:pt x="2" y="266"/>
                    <a:pt x="2" y="266"/>
                    <a:pt x="2" y="266"/>
                  </a:cubicBezTo>
                  <a:cubicBezTo>
                    <a:pt x="2" y="264"/>
                    <a:pt x="2" y="264"/>
                    <a:pt x="2" y="264"/>
                  </a:cubicBezTo>
                  <a:cubicBezTo>
                    <a:pt x="3" y="263"/>
                    <a:pt x="3" y="263"/>
                    <a:pt x="3" y="263"/>
                  </a:cubicBezTo>
                  <a:cubicBezTo>
                    <a:pt x="4" y="262"/>
                    <a:pt x="4" y="262"/>
                    <a:pt x="4" y="262"/>
                  </a:cubicBezTo>
                  <a:cubicBezTo>
                    <a:pt x="17" y="258"/>
                    <a:pt x="17" y="258"/>
                    <a:pt x="17" y="258"/>
                  </a:cubicBezTo>
                  <a:cubicBezTo>
                    <a:pt x="22" y="255"/>
                    <a:pt x="22" y="255"/>
                    <a:pt x="22" y="255"/>
                  </a:cubicBezTo>
                  <a:cubicBezTo>
                    <a:pt x="23" y="253"/>
                    <a:pt x="23" y="253"/>
                    <a:pt x="23" y="253"/>
                  </a:cubicBezTo>
                  <a:cubicBezTo>
                    <a:pt x="25" y="253"/>
                    <a:pt x="25" y="253"/>
                    <a:pt x="25" y="253"/>
                  </a:cubicBezTo>
                  <a:cubicBezTo>
                    <a:pt x="26" y="252"/>
                    <a:pt x="26" y="252"/>
                    <a:pt x="26" y="252"/>
                  </a:cubicBezTo>
                  <a:cubicBezTo>
                    <a:pt x="28" y="251"/>
                    <a:pt x="28" y="251"/>
                    <a:pt x="28" y="251"/>
                  </a:cubicBezTo>
                  <a:cubicBezTo>
                    <a:pt x="29" y="249"/>
                    <a:pt x="29" y="249"/>
                    <a:pt x="29" y="249"/>
                  </a:cubicBezTo>
                  <a:cubicBezTo>
                    <a:pt x="31" y="248"/>
                    <a:pt x="31" y="248"/>
                    <a:pt x="31" y="248"/>
                  </a:cubicBezTo>
                  <a:cubicBezTo>
                    <a:pt x="32" y="247"/>
                    <a:pt x="32" y="247"/>
                    <a:pt x="32" y="247"/>
                  </a:cubicBezTo>
                  <a:cubicBezTo>
                    <a:pt x="36" y="246"/>
                    <a:pt x="36" y="246"/>
                    <a:pt x="36" y="246"/>
                  </a:cubicBezTo>
                  <a:cubicBezTo>
                    <a:pt x="38" y="242"/>
                    <a:pt x="38" y="242"/>
                    <a:pt x="38" y="242"/>
                  </a:cubicBezTo>
                  <a:cubicBezTo>
                    <a:pt x="39" y="234"/>
                    <a:pt x="39" y="234"/>
                    <a:pt x="39" y="234"/>
                  </a:cubicBezTo>
                  <a:cubicBezTo>
                    <a:pt x="38" y="230"/>
                    <a:pt x="38" y="230"/>
                    <a:pt x="38" y="230"/>
                  </a:cubicBezTo>
                  <a:cubicBezTo>
                    <a:pt x="39" y="226"/>
                    <a:pt x="39" y="226"/>
                    <a:pt x="39" y="226"/>
                  </a:cubicBezTo>
                  <a:cubicBezTo>
                    <a:pt x="39" y="224"/>
                    <a:pt x="39" y="224"/>
                    <a:pt x="39" y="224"/>
                  </a:cubicBezTo>
                  <a:cubicBezTo>
                    <a:pt x="39" y="223"/>
                    <a:pt x="39" y="223"/>
                    <a:pt x="39" y="223"/>
                  </a:cubicBezTo>
                  <a:cubicBezTo>
                    <a:pt x="37" y="221"/>
                    <a:pt x="37" y="221"/>
                    <a:pt x="37" y="221"/>
                  </a:cubicBezTo>
                  <a:cubicBezTo>
                    <a:pt x="37" y="220"/>
                    <a:pt x="37" y="220"/>
                    <a:pt x="37" y="220"/>
                  </a:cubicBezTo>
                  <a:cubicBezTo>
                    <a:pt x="38" y="217"/>
                    <a:pt x="38" y="217"/>
                    <a:pt x="38" y="217"/>
                  </a:cubicBezTo>
                  <a:cubicBezTo>
                    <a:pt x="38" y="215"/>
                    <a:pt x="38" y="215"/>
                    <a:pt x="38" y="215"/>
                  </a:cubicBezTo>
                  <a:cubicBezTo>
                    <a:pt x="38" y="214"/>
                    <a:pt x="38" y="214"/>
                    <a:pt x="38" y="214"/>
                  </a:cubicBezTo>
                  <a:cubicBezTo>
                    <a:pt x="38" y="211"/>
                    <a:pt x="38" y="211"/>
                    <a:pt x="38" y="211"/>
                  </a:cubicBezTo>
                  <a:cubicBezTo>
                    <a:pt x="37" y="209"/>
                    <a:pt x="37" y="209"/>
                    <a:pt x="37" y="209"/>
                  </a:cubicBezTo>
                  <a:cubicBezTo>
                    <a:pt x="37" y="206"/>
                    <a:pt x="37" y="206"/>
                    <a:pt x="37" y="206"/>
                  </a:cubicBezTo>
                  <a:cubicBezTo>
                    <a:pt x="38" y="204"/>
                    <a:pt x="38" y="204"/>
                    <a:pt x="38" y="204"/>
                  </a:cubicBezTo>
                  <a:cubicBezTo>
                    <a:pt x="38" y="202"/>
                    <a:pt x="38" y="202"/>
                    <a:pt x="38" y="202"/>
                  </a:cubicBezTo>
                  <a:cubicBezTo>
                    <a:pt x="38" y="199"/>
                    <a:pt x="38" y="199"/>
                    <a:pt x="38" y="199"/>
                  </a:cubicBezTo>
                  <a:cubicBezTo>
                    <a:pt x="40" y="189"/>
                    <a:pt x="40" y="189"/>
                    <a:pt x="40" y="189"/>
                  </a:cubicBezTo>
                  <a:cubicBezTo>
                    <a:pt x="39" y="184"/>
                    <a:pt x="39" y="184"/>
                    <a:pt x="39" y="184"/>
                  </a:cubicBezTo>
                  <a:cubicBezTo>
                    <a:pt x="40" y="183"/>
                    <a:pt x="40" y="183"/>
                    <a:pt x="40" y="183"/>
                  </a:cubicBezTo>
                  <a:cubicBezTo>
                    <a:pt x="40" y="181"/>
                    <a:pt x="40" y="181"/>
                    <a:pt x="40" y="181"/>
                  </a:cubicBezTo>
                  <a:cubicBezTo>
                    <a:pt x="39" y="178"/>
                    <a:pt x="39" y="178"/>
                    <a:pt x="39" y="178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39" y="175"/>
                    <a:pt x="39" y="175"/>
                    <a:pt x="39" y="175"/>
                  </a:cubicBezTo>
                  <a:cubicBezTo>
                    <a:pt x="39" y="173"/>
                    <a:pt x="39" y="173"/>
                    <a:pt x="39" y="173"/>
                  </a:cubicBezTo>
                  <a:cubicBezTo>
                    <a:pt x="40" y="171"/>
                    <a:pt x="40" y="171"/>
                    <a:pt x="40" y="171"/>
                  </a:cubicBezTo>
                  <a:cubicBezTo>
                    <a:pt x="40" y="170"/>
                    <a:pt x="40" y="170"/>
                    <a:pt x="40" y="170"/>
                  </a:cubicBezTo>
                  <a:cubicBezTo>
                    <a:pt x="40" y="168"/>
                    <a:pt x="40" y="168"/>
                    <a:pt x="40" y="168"/>
                  </a:cubicBezTo>
                  <a:cubicBezTo>
                    <a:pt x="40" y="167"/>
                    <a:pt x="40" y="167"/>
                    <a:pt x="40" y="167"/>
                  </a:cubicBezTo>
                  <a:cubicBezTo>
                    <a:pt x="41" y="167"/>
                    <a:pt x="41" y="167"/>
                    <a:pt x="41" y="167"/>
                  </a:cubicBezTo>
                  <a:cubicBezTo>
                    <a:pt x="40" y="166"/>
                    <a:pt x="40" y="166"/>
                    <a:pt x="40" y="166"/>
                  </a:cubicBezTo>
                  <a:cubicBezTo>
                    <a:pt x="39" y="165"/>
                    <a:pt x="39" y="165"/>
                    <a:pt x="39" y="165"/>
                  </a:cubicBezTo>
                  <a:cubicBezTo>
                    <a:pt x="39" y="163"/>
                    <a:pt x="39" y="163"/>
                    <a:pt x="39" y="163"/>
                  </a:cubicBezTo>
                  <a:cubicBezTo>
                    <a:pt x="39" y="161"/>
                    <a:pt x="39" y="161"/>
                    <a:pt x="39" y="161"/>
                  </a:cubicBezTo>
                  <a:cubicBezTo>
                    <a:pt x="40" y="158"/>
                    <a:pt x="40" y="158"/>
                    <a:pt x="40" y="158"/>
                  </a:cubicBezTo>
                  <a:cubicBezTo>
                    <a:pt x="41" y="154"/>
                    <a:pt x="41" y="154"/>
                    <a:pt x="41" y="154"/>
                  </a:cubicBezTo>
                  <a:cubicBezTo>
                    <a:pt x="41" y="153"/>
                    <a:pt x="41" y="153"/>
                    <a:pt x="41" y="153"/>
                  </a:cubicBezTo>
                  <a:cubicBezTo>
                    <a:pt x="40" y="152"/>
                    <a:pt x="40" y="152"/>
                    <a:pt x="40" y="152"/>
                  </a:cubicBezTo>
                  <a:cubicBezTo>
                    <a:pt x="41" y="149"/>
                    <a:pt x="41" y="149"/>
                    <a:pt x="41" y="149"/>
                  </a:cubicBezTo>
                  <a:cubicBezTo>
                    <a:pt x="42" y="144"/>
                    <a:pt x="42" y="144"/>
                    <a:pt x="42" y="144"/>
                  </a:cubicBezTo>
                  <a:cubicBezTo>
                    <a:pt x="41" y="136"/>
                    <a:pt x="41" y="136"/>
                    <a:pt x="41" y="13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42" y="130"/>
                    <a:pt x="42" y="130"/>
                    <a:pt x="42" y="130"/>
                  </a:cubicBezTo>
                  <a:cubicBezTo>
                    <a:pt x="42" y="129"/>
                    <a:pt x="42" y="129"/>
                    <a:pt x="42" y="129"/>
                  </a:cubicBezTo>
                  <a:cubicBezTo>
                    <a:pt x="43" y="127"/>
                    <a:pt x="43" y="127"/>
                    <a:pt x="43" y="127"/>
                  </a:cubicBezTo>
                  <a:cubicBezTo>
                    <a:pt x="43" y="122"/>
                    <a:pt x="43" y="122"/>
                    <a:pt x="43" y="122"/>
                  </a:cubicBezTo>
                  <a:cubicBezTo>
                    <a:pt x="44" y="120"/>
                    <a:pt x="44" y="120"/>
                    <a:pt x="44" y="120"/>
                  </a:cubicBezTo>
                  <a:cubicBezTo>
                    <a:pt x="45" y="118"/>
                    <a:pt x="45" y="118"/>
                    <a:pt x="45" y="118"/>
                  </a:cubicBezTo>
                  <a:cubicBezTo>
                    <a:pt x="44" y="118"/>
                    <a:pt x="44" y="118"/>
                    <a:pt x="44" y="118"/>
                  </a:cubicBezTo>
                  <a:cubicBezTo>
                    <a:pt x="43" y="116"/>
                    <a:pt x="43" y="116"/>
                    <a:pt x="43" y="116"/>
                  </a:cubicBezTo>
                  <a:cubicBezTo>
                    <a:pt x="43" y="116"/>
                    <a:pt x="43" y="116"/>
                    <a:pt x="43" y="116"/>
                  </a:cubicBezTo>
                  <a:cubicBezTo>
                    <a:pt x="43" y="115"/>
                    <a:pt x="43" y="115"/>
                    <a:pt x="43" y="115"/>
                  </a:cubicBezTo>
                  <a:cubicBezTo>
                    <a:pt x="44" y="114"/>
                    <a:pt x="44" y="114"/>
                    <a:pt x="44" y="114"/>
                  </a:cubicBezTo>
                  <a:cubicBezTo>
                    <a:pt x="46" y="111"/>
                    <a:pt x="46" y="111"/>
                    <a:pt x="46" y="111"/>
                  </a:cubicBezTo>
                  <a:cubicBezTo>
                    <a:pt x="47" y="109"/>
                    <a:pt x="47" y="109"/>
                    <a:pt x="47" y="109"/>
                  </a:cubicBezTo>
                  <a:cubicBezTo>
                    <a:pt x="47" y="108"/>
                    <a:pt x="47" y="108"/>
                    <a:pt x="47" y="108"/>
                  </a:cubicBezTo>
                  <a:cubicBezTo>
                    <a:pt x="47" y="108"/>
                    <a:pt x="47" y="108"/>
                    <a:pt x="47" y="108"/>
                  </a:cubicBezTo>
                  <a:cubicBezTo>
                    <a:pt x="46" y="107"/>
                    <a:pt x="46" y="107"/>
                    <a:pt x="46" y="107"/>
                  </a:cubicBezTo>
                  <a:cubicBezTo>
                    <a:pt x="47" y="105"/>
                    <a:pt x="47" y="105"/>
                    <a:pt x="47" y="105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45" y="97"/>
                    <a:pt x="45" y="97"/>
                    <a:pt x="45" y="97"/>
                  </a:cubicBezTo>
                  <a:cubicBezTo>
                    <a:pt x="45" y="96"/>
                    <a:pt x="45" y="96"/>
                    <a:pt x="45" y="96"/>
                  </a:cubicBezTo>
                  <a:cubicBezTo>
                    <a:pt x="45" y="95"/>
                    <a:pt x="45" y="95"/>
                    <a:pt x="45" y="95"/>
                  </a:cubicBezTo>
                  <a:cubicBezTo>
                    <a:pt x="46" y="94"/>
                    <a:pt x="46" y="94"/>
                    <a:pt x="46" y="94"/>
                  </a:cubicBezTo>
                  <a:cubicBezTo>
                    <a:pt x="47" y="93"/>
                    <a:pt x="47" y="93"/>
                    <a:pt x="47" y="93"/>
                  </a:cubicBezTo>
                  <a:cubicBezTo>
                    <a:pt x="48" y="91"/>
                    <a:pt x="48" y="91"/>
                    <a:pt x="48" y="91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50" y="78"/>
                    <a:pt x="50" y="78"/>
                    <a:pt x="50" y="78"/>
                  </a:cubicBezTo>
                  <a:cubicBezTo>
                    <a:pt x="51" y="73"/>
                    <a:pt x="51" y="73"/>
                    <a:pt x="51" y="73"/>
                  </a:cubicBezTo>
                  <a:cubicBezTo>
                    <a:pt x="54" y="59"/>
                    <a:pt x="54" y="59"/>
                    <a:pt x="54" y="59"/>
                  </a:cubicBezTo>
                  <a:cubicBezTo>
                    <a:pt x="55" y="56"/>
                    <a:pt x="55" y="56"/>
                    <a:pt x="55" y="56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8" y="40"/>
                    <a:pt x="58" y="40"/>
                    <a:pt x="58" y="40"/>
                  </a:cubicBezTo>
                  <a:cubicBezTo>
                    <a:pt x="58" y="39"/>
                    <a:pt x="58" y="39"/>
                    <a:pt x="58" y="39"/>
                  </a:cubicBezTo>
                  <a:cubicBezTo>
                    <a:pt x="59" y="38"/>
                    <a:pt x="59" y="38"/>
                    <a:pt x="59" y="38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34"/>
                    <a:pt x="59" y="34"/>
                    <a:pt x="59" y="34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5" y="30"/>
                    <a:pt x="55" y="30"/>
                    <a:pt x="55" y="30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50" y="31"/>
                    <a:pt x="49" y="32"/>
                    <a:pt x="48" y="32"/>
                  </a:cubicBezTo>
                  <a:cubicBezTo>
                    <a:pt x="47" y="33"/>
                    <a:pt x="47" y="33"/>
                    <a:pt x="47" y="33"/>
                  </a:cubicBezTo>
                  <a:cubicBezTo>
                    <a:pt x="44" y="39"/>
                    <a:pt x="44" y="39"/>
                    <a:pt x="44" y="39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5" y="33"/>
                    <a:pt x="45" y="33"/>
                    <a:pt x="45" y="33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52" y="14"/>
                    <a:pt x="52" y="14"/>
                    <a:pt x="52" y="14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70" y="4"/>
                    <a:pt x="70" y="4"/>
                    <a:pt x="70" y="4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9" y="2"/>
                    <a:pt x="89" y="2"/>
                    <a:pt x="89" y="2"/>
                  </a:cubicBezTo>
                  <a:cubicBezTo>
                    <a:pt x="89" y="4"/>
                    <a:pt x="89" y="4"/>
                    <a:pt x="89" y="4"/>
                  </a:cubicBezTo>
                  <a:cubicBezTo>
                    <a:pt x="89" y="5"/>
                    <a:pt x="89" y="5"/>
                    <a:pt x="89" y="5"/>
                  </a:cubicBezTo>
                  <a:cubicBezTo>
                    <a:pt x="94" y="10"/>
                    <a:pt x="94" y="10"/>
                    <a:pt x="94" y="10"/>
                  </a:cubicBezTo>
                  <a:cubicBezTo>
                    <a:pt x="96" y="11"/>
                    <a:pt x="96" y="11"/>
                    <a:pt x="96" y="11"/>
                  </a:cubicBezTo>
                  <a:cubicBezTo>
                    <a:pt x="96" y="12"/>
                    <a:pt x="96" y="12"/>
                    <a:pt x="96" y="12"/>
                  </a:cubicBezTo>
                  <a:cubicBezTo>
                    <a:pt x="95" y="14"/>
                    <a:pt x="95" y="14"/>
                    <a:pt x="95" y="14"/>
                  </a:cubicBezTo>
                  <a:cubicBezTo>
                    <a:pt x="94" y="15"/>
                    <a:pt x="94" y="15"/>
                    <a:pt x="94" y="15"/>
                  </a:cubicBezTo>
                  <a:cubicBezTo>
                    <a:pt x="94" y="23"/>
                    <a:pt x="94" y="23"/>
                    <a:pt x="94" y="23"/>
                  </a:cubicBezTo>
                  <a:cubicBezTo>
                    <a:pt x="94" y="25"/>
                    <a:pt x="94" y="25"/>
                    <a:pt x="94" y="25"/>
                  </a:cubicBezTo>
                  <a:cubicBezTo>
                    <a:pt x="93" y="26"/>
                    <a:pt x="93" y="26"/>
                    <a:pt x="93" y="26"/>
                  </a:cubicBezTo>
                  <a:cubicBezTo>
                    <a:pt x="91" y="28"/>
                    <a:pt x="91" y="28"/>
                    <a:pt x="91" y="28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5" y="37"/>
                    <a:pt x="85" y="37"/>
                    <a:pt x="85" y="37"/>
                  </a:cubicBezTo>
                  <a:cubicBezTo>
                    <a:pt x="84" y="41"/>
                    <a:pt x="84" y="41"/>
                    <a:pt x="84" y="41"/>
                  </a:cubicBezTo>
                  <a:cubicBezTo>
                    <a:pt x="84" y="43"/>
                    <a:pt x="84" y="43"/>
                    <a:pt x="84" y="43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2" y="45"/>
                    <a:pt x="82" y="45"/>
                    <a:pt x="82" y="45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77" y="54"/>
                    <a:pt x="77" y="54"/>
                    <a:pt x="77" y="54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76" y="58"/>
                    <a:pt x="76" y="58"/>
                    <a:pt x="76" y="58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74" y="62"/>
                    <a:pt x="74" y="62"/>
                    <a:pt x="74" y="62"/>
                  </a:cubicBezTo>
                  <a:cubicBezTo>
                    <a:pt x="74" y="63"/>
                    <a:pt x="74" y="63"/>
                    <a:pt x="74" y="63"/>
                  </a:cubicBezTo>
                  <a:cubicBezTo>
                    <a:pt x="75" y="64"/>
                    <a:pt x="75" y="64"/>
                    <a:pt x="75" y="64"/>
                  </a:cubicBezTo>
                  <a:cubicBezTo>
                    <a:pt x="82" y="63"/>
                    <a:pt x="82" y="63"/>
                    <a:pt x="82" y="63"/>
                  </a:cubicBezTo>
                  <a:cubicBezTo>
                    <a:pt x="89" y="62"/>
                    <a:pt x="89" y="62"/>
                    <a:pt x="89" y="62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105" y="55"/>
                    <a:pt x="105" y="55"/>
                    <a:pt x="105" y="55"/>
                  </a:cubicBezTo>
                  <a:cubicBezTo>
                    <a:pt x="106" y="55"/>
                    <a:pt x="106" y="55"/>
                    <a:pt x="106" y="55"/>
                  </a:cubicBezTo>
                  <a:cubicBezTo>
                    <a:pt x="111" y="54"/>
                    <a:pt x="111" y="54"/>
                    <a:pt x="111" y="54"/>
                  </a:cubicBezTo>
                  <a:cubicBezTo>
                    <a:pt x="112" y="54"/>
                    <a:pt x="112" y="54"/>
                    <a:pt x="112" y="54"/>
                  </a:cubicBezTo>
                  <a:cubicBezTo>
                    <a:pt x="114" y="54"/>
                    <a:pt x="114" y="54"/>
                    <a:pt x="114" y="54"/>
                  </a:cubicBezTo>
                  <a:cubicBezTo>
                    <a:pt x="115" y="56"/>
                    <a:pt x="115" y="56"/>
                    <a:pt x="115" y="56"/>
                  </a:cubicBezTo>
                  <a:cubicBezTo>
                    <a:pt x="116" y="57"/>
                    <a:pt x="116" y="57"/>
                    <a:pt x="116" y="57"/>
                  </a:cubicBezTo>
                  <a:cubicBezTo>
                    <a:pt x="118" y="56"/>
                    <a:pt x="118" y="56"/>
                    <a:pt x="118" y="56"/>
                  </a:cubicBezTo>
                  <a:cubicBezTo>
                    <a:pt x="118" y="58"/>
                    <a:pt x="118" y="58"/>
                    <a:pt x="118" y="58"/>
                  </a:cubicBezTo>
                  <a:cubicBezTo>
                    <a:pt x="119" y="57"/>
                    <a:pt x="119" y="57"/>
                    <a:pt x="119" y="57"/>
                  </a:cubicBezTo>
                  <a:cubicBezTo>
                    <a:pt x="120" y="57"/>
                    <a:pt x="120" y="57"/>
                    <a:pt x="120" y="57"/>
                  </a:cubicBezTo>
                  <a:cubicBezTo>
                    <a:pt x="121" y="58"/>
                    <a:pt x="121" y="58"/>
                    <a:pt x="121" y="58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121" y="61"/>
                    <a:pt x="121" y="61"/>
                    <a:pt x="121" y="61"/>
                  </a:cubicBezTo>
                  <a:cubicBezTo>
                    <a:pt x="122" y="63"/>
                    <a:pt x="122" y="63"/>
                    <a:pt x="122" y="63"/>
                  </a:cubicBezTo>
                  <a:cubicBezTo>
                    <a:pt x="123" y="65"/>
                    <a:pt x="123" y="65"/>
                    <a:pt x="123" y="65"/>
                  </a:cubicBezTo>
                  <a:cubicBezTo>
                    <a:pt x="124" y="66"/>
                    <a:pt x="124" y="66"/>
                    <a:pt x="124" y="66"/>
                  </a:cubicBezTo>
                  <a:cubicBezTo>
                    <a:pt x="124" y="67"/>
                    <a:pt x="124" y="67"/>
                    <a:pt x="124" y="67"/>
                  </a:cubicBezTo>
                  <a:cubicBezTo>
                    <a:pt x="124" y="69"/>
                    <a:pt x="124" y="69"/>
                    <a:pt x="124" y="69"/>
                  </a:cubicBezTo>
                  <a:cubicBezTo>
                    <a:pt x="123" y="74"/>
                    <a:pt x="123" y="74"/>
                    <a:pt x="123" y="74"/>
                  </a:cubicBezTo>
                  <a:cubicBezTo>
                    <a:pt x="123" y="76"/>
                    <a:pt x="123" y="76"/>
                    <a:pt x="123" y="76"/>
                  </a:cubicBezTo>
                  <a:cubicBezTo>
                    <a:pt x="124" y="78"/>
                    <a:pt x="124" y="78"/>
                    <a:pt x="124" y="78"/>
                  </a:cubicBezTo>
                  <a:cubicBezTo>
                    <a:pt x="125" y="79"/>
                    <a:pt x="125" y="79"/>
                    <a:pt x="125" y="79"/>
                  </a:cubicBezTo>
                  <a:cubicBezTo>
                    <a:pt x="126" y="79"/>
                    <a:pt x="126" y="79"/>
                    <a:pt x="126" y="79"/>
                  </a:cubicBezTo>
                  <a:cubicBezTo>
                    <a:pt x="127" y="80"/>
                    <a:pt x="127" y="80"/>
                    <a:pt x="127" y="80"/>
                  </a:cubicBezTo>
                  <a:cubicBezTo>
                    <a:pt x="127" y="80"/>
                    <a:pt x="127" y="80"/>
                    <a:pt x="127" y="80"/>
                  </a:cubicBezTo>
                  <a:cubicBezTo>
                    <a:pt x="126" y="81"/>
                    <a:pt x="126" y="81"/>
                    <a:pt x="126" y="81"/>
                  </a:cubicBezTo>
                  <a:cubicBezTo>
                    <a:pt x="124" y="80"/>
                    <a:pt x="124" y="80"/>
                    <a:pt x="124" y="80"/>
                  </a:cubicBezTo>
                  <a:cubicBezTo>
                    <a:pt x="123" y="80"/>
                    <a:pt x="123" y="80"/>
                    <a:pt x="123" y="80"/>
                  </a:cubicBezTo>
                  <a:cubicBezTo>
                    <a:pt x="121" y="81"/>
                    <a:pt x="121" y="81"/>
                    <a:pt x="121" y="81"/>
                  </a:cubicBezTo>
                  <a:cubicBezTo>
                    <a:pt x="120" y="81"/>
                    <a:pt x="120" y="81"/>
                    <a:pt x="120" y="81"/>
                  </a:cubicBezTo>
                  <a:cubicBezTo>
                    <a:pt x="119" y="84"/>
                    <a:pt x="119" y="84"/>
                    <a:pt x="119" y="84"/>
                  </a:cubicBezTo>
                  <a:cubicBezTo>
                    <a:pt x="117" y="88"/>
                    <a:pt x="117" y="88"/>
                    <a:pt x="117" y="88"/>
                  </a:cubicBezTo>
                  <a:cubicBezTo>
                    <a:pt x="116" y="91"/>
                    <a:pt x="116" y="91"/>
                    <a:pt x="116" y="91"/>
                  </a:cubicBezTo>
                  <a:cubicBezTo>
                    <a:pt x="116" y="91"/>
                    <a:pt x="116" y="91"/>
                    <a:pt x="116" y="91"/>
                  </a:cubicBezTo>
                  <a:cubicBezTo>
                    <a:pt x="117" y="91"/>
                    <a:pt x="117" y="91"/>
                    <a:pt x="117" y="91"/>
                  </a:cubicBezTo>
                  <a:cubicBezTo>
                    <a:pt x="117" y="93"/>
                    <a:pt x="117" y="93"/>
                    <a:pt x="117" y="93"/>
                  </a:cubicBezTo>
                  <a:cubicBezTo>
                    <a:pt x="116" y="95"/>
                    <a:pt x="116" y="95"/>
                    <a:pt x="116" y="95"/>
                  </a:cubicBezTo>
                  <a:cubicBezTo>
                    <a:pt x="115" y="95"/>
                    <a:pt x="115" y="95"/>
                    <a:pt x="115" y="95"/>
                  </a:cubicBezTo>
                  <a:cubicBezTo>
                    <a:pt x="114" y="96"/>
                    <a:pt x="114" y="96"/>
                    <a:pt x="114" y="96"/>
                  </a:cubicBezTo>
                  <a:cubicBezTo>
                    <a:pt x="113" y="97"/>
                    <a:pt x="113" y="97"/>
                    <a:pt x="113" y="97"/>
                  </a:cubicBezTo>
                  <a:cubicBezTo>
                    <a:pt x="112" y="99"/>
                    <a:pt x="112" y="99"/>
                    <a:pt x="112" y="99"/>
                  </a:cubicBezTo>
                  <a:cubicBezTo>
                    <a:pt x="113" y="100"/>
                    <a:pt x="113" y="100"/>
                    <a:pt x="113" y="100"/>
                  </a:cubicBezTo>
                  <a:cubicBezTo>
                    <a:pt x="113" y="100"/>
                    <a:pt x="113" y="100"/>
                    <a:pt x="113" y="100"/>
                  </a:cubicBezTo>
                  <a:cubicBezTo>
                    <a:pt x="112" y="102"/>
                    <a:pt x="112" y="102"/>
                    <a:pt x="112" y="102"/>
                  </a:cubicBezTo>
                  <a:cubicBezTo>
                    <a:pt x="112" y="103"/>
                    <a:pt x="112" y="103"/>
                    <a:pt x="112" y="103"/>
                  </a:cubicBezTo>
                  <a:cubicBezTo>
                    <a:pt x="112" y="105"/>
                    <a:pt x="112" y="105"/>
                    <a:pt x="112" y="105"/>
                  </a:cubicBezTo>
                  <a:cubicBezTo>
                    <a:pt x="113" y="106"/>
                    <a:pt x="113" y="106"/>
                    <a:pt x="113" y="106"/>
                  </a:cubicBezTo>
                  <a:cubicBezTo>
                    <a:pt x="112" y="106"/>
                    <a:pt x="112" y="106"/>
                    <a:pt x="112" y="106"/>
                  </a:cubicBezTo>
                  <a:cubicBezTo>
                    <a:pt x="111" y="107"/>
                    <a:pt x="111" y="107"/>
                    <a:pt x="111" y="107"/>
                  </a:cubicBezTo>
                  <a:cubicBezTo>
                    <a:pt x="110" y="108"/>
                    <a:pt x="110" y="108"/>
                    <a:pt x="110" y="108"/>
                  </a:cubicBezTo>
                  <a:cubicBezTo>
                    <a:pt x="110" y="109"/>
                    <a:pt x="110" y="109"/>
                    <a:pt x="110" y="109"/>
                  </a:cubicBezTo>
                  <a:cubicBezTo>
                    <a:pt x="110" y="116"/>
                    <a:pt x="110" y="116"/>
                    <a:pt x="110" y="116"/>
                  </a:cubicBezTo>
                  <a:cubicBezTo>
                    <a:pt x="110" y="118"/>
                    <a:pt x="110" y="118"/>
                    <a:pt x="110" y="118"/>
                  </a:cubicBezTo>
                  <a:cubicBezTo>
                    <a:pt x="110" y="119"/>
                    <a:pt x="110" y="119"/>
                    <a:pt x="110" y="119"/>
                  </a:cubicBezTo>
                  <a:cubicBezTo>
                    <a:pt x="108" y="122"/>
                    <a:pt x="108" y="122"/>
                    <a:pt x="108" y="122"/>
                  </a:cubicBezTo>
                  <a:cubicBezTo>
                    <a:pt x="110" y="124"/>
                    <a:pt x="110" y="124"/>
                    <a:pt x="110" y="124"/>
                  </a:cubicBezTo>
                  <a:cubicBezTo>
                    <a:pt x="108" y="124"/>
                    <a:pt x="108" y="124"/>
                    <a:pt x="108" y="124"/>
                  </a:cubicBezTo>
                  <a:cubicBezTo>
                    <a:pt x="108" y="124"/>
                    <a:pt x="108" y="124"/>
                    <a:pt x="108" y="124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7"/>
                    <a:pt x="108" y="127"/>
                    <a:pt x="108" y="127"/>
                  </a:cubicBezTo>
                  <a:cubicBezTo>
                    <a:pt x="108" y="129"/>
                    <a:pt x="108" y="129"/>
                    <a:pt x="108" y="129"/>
                  </a:cubicBezTo>
                  <a:cubicBezTo>
                    <a:pt x="108" y="130"/>
                    <a:pt x="108" y="130"/>
                    <a:pt x="108" y="130"/>
                  </a:cubicBezTo>
                  <a:cubicBezTo>
                    <a:pt x="106" y="131"/>
                    <a:pt x="106" y="131"/>
                    <a:pt x="106" y="131"/>
                  </a:cubicBezTo>
                  <a:cubicBezTo>
                    <a:pt x="107" y="132"/>
                    <a:pt x="107" y="132"/>
                    <a:pt x="107" y="132"/>
                  </a:cubicBezTo>
                  <a:cubicBezTo>
                    <a:pt x="107" y="132"/>
                    <a:pt x="107" y="132"/>
                    <a:pt x="107" y="132"/>
                  </a:cubicBezTo>
                  <a:cubicBezTo>
                    <a:pt x="108" y="133"/>
                    <a:pt x="108" y="133"/>
                    <a:pt x="108" y="133"/>
                  </a:cubicBezTo>
                  <a:cubicBezTo>
                    <a:pt x="108" y="135"/>
                    <a:pt x="108" y="135"/>
                    <a:pt x="108" y="135"/>
                  </a:cubicBezTo>
                  <a:cubicBezTo>
                    <a:pt x="106" y="135"/>
                    <a:pt x="106" y="135"/>
                    <a:pt x="106" y="135"/>
                  </a:cubicBezTo>
                  <a:cubicBezTo>
                    <a:pt x="106" y="136"/>
                    <a:pt x="106" y="136"/>
                    <a:pt x="106" y="136"/>
                  </a:cubicBezTo>
                  <a:cubicBezTo>
                    <a:pt x="106" y="138"/>
                    <a:pt x="106" y="138"/>
                    <a:pt x="106" y="138"/>
                  </a:cubicBezTo>
                  <a:cubicBezTo>
                    <a:pt x="106" y="140"/>
                    <a:pt x="106" y="140"/>
                    <a:pt x="106" y="140"/>
                  </a:cubicBezTo>
                  <a:cubicBezTo>
                    <a:pt x="107" y="142"/>
                    <a:pt x="107" y="142"/>
                    <a:pt x="107" y="142"/>
                  </a:cubicBezTo>
                  <a:cubicBezTo>
                    <a:pt x="103" y="156"/>
                    <a:pt x="103" y="156"/>
                    <a:pt x="103" y="156"/>
                  </a:cubicBezTo>
                  <a:cubicBezTo>
                    <a:pt x="101" y="168"/>
                    <a:pt x="101" y="168"/>
                    <a:pt x="101" y="168"/>
                  </a:cubicBezTo>
                  <a:cubicBezTo>
                    <a:pt x="100" y="169"/>
                    <a:pt x="100" y="169"/>
                    <a:pt x="100" y="169"/>
                  </a:cubicBezTo>
                  <a:cubicBezTo>
                    <a:pt x="100" y="170"/>
                    <a:pt x="100" y="170"/>
                    <a:pt x="100" y="170"/>
                  </a:cubicBezTo>
                  <a:cubicBezTo>
                    <a:pt x="101" y="172"/>
                    <a:pt x="101" y="172"/>
                    <a:pt x="101" y="172"/>
                  </a:cubicBezTo>
                  <a:cubicBezTo>
                    <a:pt x="104" y="172"/>
                    <a:pt x="104" y="172"/>
                    <a:pt x="104" y="172"/>
                  </a:cubicBezTo>
                  <a:cubicBezTo>
                    <a:pt x="105" y="172"/>
                    <a:pt x="105" y="172"/>
                    <a:pt x="105" y="172"/>
                  </a:cubicBezTo>
                  <a:cubicBezTo>
                    <a:pt x="107" y="172"/>
                    <a:pt x="107" y="172"/>
                    <a:pt x="107" y="172"/>
                  </a:cubicBezTo>
                  <a:cubicBezTo>
                    <a:pt x="112" y="169"/>
                    <a:pt x="112" y="169"/>
                    <a:pt x="112" y="169"/>
                  </a:cubicBezTo>
                  <a:cubicBezTo>
                    <a:pt x="115" y="167"/>
                    <a:pt x="115" y="167"/>
                    <a:pt x="115" y="167"/>
                  </a:cubicBezTo>
                  <a:cubicBezTo>
                    <a:pt x="120" y="164"/>
                    <a:pt x="120" y="164"/>
                    <a:pt x="120" y="164"/>
                  </a:cubicBezTo>
                  <a:cubicBezTo>
                    <a:pt x="122" y="163"/>
                    <a:pt x="122" y="163"/>
                    <a:pt x="122" y="163"/>
                  </a:cubicBezTo>
                  <a:cubicBezTo>
                    <a:pt x="124" y="163"/>
                    <a:pt x="124" y="163"/>
                    <a:pt x="124" y="163"/>
                  </a:cubicBezTo>
                  <a:cubicBezTo>
                    <a:pt x="124" y="162"/>
                    <a:pt x="124" y="162"/>
                    <a:pt x="124" y="162"/>
                  </a:cubicBezTo>
                  <a:cubicBezTo>
                    <a:pt x="126" y="160"/>
                    <a:pt x="126" y="160"/>
                    <a:pt x="126" y="160"/>
                  </a:cubicBezTo>
                  <a:cubicBezTo>
                    <a:pt x="127" y="159"/>
                    <a:pt x="127" y="159"/>
                    <a:pt x="127" y="159"/>
                  </a:cubicBezTo>
                  <a:cubicBezTo>
                    <a:pt x="129" y="159"/>
                    <a:pt x="129" y="159"/>
                    <a:pt x="129" y="159"/>
                  </a:cubicBezTo>
                  <a:cubicBezTo>
                    <a:pt x="130" y="158"/>
                    <a:pt x="130" y="158"/>
                    <a:pt x="130" y="158"/>
                  </a:cubicBezTo>
                  <a:cubicBezTo>
                    <a:pt x="132" y="158"/>
                    <a:pt x="132" y="158"/>
                    <a:pt x="132" y="158"/>
                  </a:cubicBezTo>
                  <a:cubicBezTo>
                    <a:pt x="134" y="157"/>
                    <a:pt x="134" y="157"/>
                    <a:pt x="134" y="157"/>
                  </a:cubicBezTo>
                  <a:cubicBezTo>
                    <a:pt x="135" y="155"/>
                    <a:pt x="135" y="155"/>
                    <a:pt x="135" y="155"/>
                  </a:cubicBezTo>
                  <a:cubicBezTo>
                    <a:pt x="148" y="145"/>
                    <a:pt x="148" y="145"/>
                    <a:pt x="148" y="145"/>
                  </a:cubicBezTo>
                  <a:cubicBezTo>
                    <a:pt x="152" y="143"/>
                    <a:pt x="152" y="143"/>
                    <a:pt x="152" y="143"/>
                  </a:cubicBezTo>
                  <a:cubicBezTo>
                    <a:pt x="153" y="141"/>
                    <a:pt x="153" y="141"/>
                    <a:pt x="153" y="141"/>
                  </a:cubicBezTo>
                  <a:cubicBezTo>
                    <a:pt x="154" y="139"/>
                    <a:pt x="154" y="139"/>
                    <a:pt x="154" y="139"/>
                  </a:cubicBezTo>
                  <a:cubicBezTo>
                    <a:pt x="155" y="138"/>
                    <a:pt x="155" y="138"/>
                    <a:pt x="155" y="138"/>
                  </a:cubicBezTo>
                  <a:cubicBezTo>
                    <a:pt x="164" y="134"/>
                    <a:pt x="164" y="134"/>
                    <a:pt x="164" y="134"/>
                  </a:cubicBezTo>
                  <a:cubicBezTo>
                    <a:pt x="166" y="133"/>
                    <a:pt x="166" y="133"/>
                    <a:pt x="166" y="133"/>
                  </a:cubicBezTo>
                  <a:cubicBezTo>
                    <a:pt x="169" y="132"/>
                    <a:pt x="169" y="132"/>
                    <a:pt x="169" y="132"/>
                  </a:cubicBezTo>
                  <a:cubicBezTo>
                    <a:pt x="173" y="128"/>
                    <a:pt x="173" y="128"/>
                    <a:pt x="173" y="128"/>
                  </a:cubicBezTo>
                  <a:cubicBezTo>
                    <a:pt x="174" y="123"/>
                    <a:pt x="174" y="123"/>
                    <a:pt x="174" y="123"/>
                  </a:cubicBezTo>
                  <a:cubicBezTo>
                    <a:pt x="175" y="121"/>
                    <a:pt x="175" y="121"/>
                    <a:pt x="175" y="121"/>
                  </a:cubicBezTo>
                  <a:cubicBezTo>
                    <a:pt x="176" y="120"/>
                    <a:pt x="176" y="120"/>
                    <a:pt x="176" y="120"/>
                  </a:cubicBezTo>
                  <a:cubicBezTo>
                    <a:pt x="177" y="119"/>
                    <a:pt x="177" y="119"/>
                    <a:pt x="177" y="119"/>
                  </a:cubicBezTo>
                  <a:cubicBezTo>
                    <a:pt x="182" y="119"/>
                    <a:pt x="182" y="119"/>
                    <a:pt x="182" y="119"/>
                  </a:cubicBezTo>
                  <a:cubicBezTo>
                    <a:pt x="185" y="118"/>
                    <a:pt x="185" y="118"/>
                    <a:pt x="185" y="118"/>
                  </a:cubicBezTo>
                  <a:cubicBezTo>
                    <a:pt x="185" y="117"/>
                    <a:pt x="185" y="117"/>
                    <a:pt x="185" y="117"/>
                  </a:cubicBezTo>
                  <a:cubicBezTo>
                    <a:pt x="185" y="115"/>
                    <a:pt x="185" y="115"/>
                    <a:pt x="185" y="115"/>
                  </a:cubicBezTo>
                  <a:cubicBezTo>
                    <a:pt x="184" y="109"/>
                    <a:pt x="184" y="109"/>
                    <a:pt x="184" y="109"/>
                  </a:cubicBezTo>
                  <a:cubicBezTo>
                    <a:pt x="184" y="108"/>
                    <a:pt x="184" y="108"/>
                    <a:pt x="184" y="108"/>
                  </a:cubicBezTo>
                  <a:cubicBezTo>
                    <a:pt x="184" y="107"/>
                    <a:pt x="184" y="107"/>
                    <a:pt x="184" y="107"/>
                  </a:cubicBezTo>
                  <a:cubicBezTo>
                    <a:pt x="183" y="105"/>
                    <a:pt x="183" y="105"/>
                    <a:pt x="183" y="105"/>
                  </a:cubicBezTo>
                  <a:cubicBezTo>
                    <a:pt x="182" y="103"/>
                    <a:pt x="182" y="103"/>
                    <a:pt x="182" y="103"/>
                  </a:cubicBezTo>
                  <a:cubicBezTo>
                    <a:pt x="182" y="101"/>
                    <a:pt x="182" y="101"/>
                    <a:pt x="182" y="101"/>
                  </a:cubicBezTo>
                  <a:cubicBezTo>
                    <a:pt x="182" y="99"/>
                    <a:pt x="182" y="99"/>
                    <a:pt x="182" y="99"/>
                  </a:cubicBezTo>
                  <a:cubicBezTo>
                    <a:pt x="183" y="96"/>
                    <a:pt x="183" y="96"/>
                    <a:pt x="183" y="96"/>
                  </a:cubicBezTo>
                  <a:cubicBezTo>
                    <a:pt x="183" y="94"/>
                    <a:pt x="183" y="94"/>
                    <a:pt x="183" y="94"/>
                  </a:cubicBezTo>
                  <a:cubicBezTo>
                    <a:pt x="183" y="92"/>
                    <a:pt x="183" y="92"/>
                    <a:pt x="183" y="92"/>
                  </a:cubicBezTo>
                  <a:cubicBezTo>
                    <a:pt x="183" y="91"/>
                    <a:pt x="183" y="91"/>
                    <a:pt x="183" y="91"/>
                  </a:cubicBezTo>
                  <a:cubicBezTo>
                    <a:pt x="183" y="89"/>
                    <a:pt x="183" y="89"/>
                    <a:pt x="183" y="89"/>
                  </a:cubicBezTo>
                  <a:cubicBezTo>
                    <a:pt x="183" y="84"/>
                    <a:pt x="183" y="84"/>
                    <a:pt x="183" y="84"/>
                  </a:cubicBezTo>
                  <a:cubicBezTo>
                    <a:pt x="183" y="83"/>
                    <a:pt x="183" y="83"/>
                    <a:pt x="183" y="83"/>
                  </a:cubicBezTo>
                  <a:cubicBezTo>
                    <a:pt x="184" y="82"/>
                    <a:pt x="184" y="82"/>
                    <a:pt x="184" y="82"/>
                  </a:cubicBezTo>
                  <a:cubicBezTo>
                    <a:pt x="181" y="68"/>
                    <a:pt x="181" y="68"/>
                    <a:pt x="181" y="68"/>
                  </a:cubicBezTo>
                  <a:cubicBezTo>
                    <a:pt x="181" y="65"/>
                    <a:pt x="181" y="65"/>
                    <a:pt x="181" y="65"/>
                  </a:cubicBezTo>
                  <a:cubicBezTo>
                    <a:pt x="181" y="62"/>
                    <a:pt x="181" y="62"/>
                    <a:pt x="181" y="62"/>
                  </a:cubicBezTo>
                  <a:cubicBezTo>
                    <a:pt x="182" y="59"/>
                    <a:pt x="182" y="59"/>
                    <a:pt x="182" y="59"/>
                  </a:cubicBezTo>
                  <a:cubicBezTo>
                    <a:pt x="182" y="57"/>
                    <a:pt x="182" y="57"/>
                    <a:pt x="182" y="57"/>
                  </a:cubicBezTo>
                  <a:cubicBezTo>
                    <a:pt x="178" y="49"/>
                    <a:pt x="178" y="49"/>
                    <a:pt x="178" y="49"/>
                  </a:cubicBezTo>
                  <a:cubicBezTo>
                    <a:pt x="177" y="44"/>
                    <a:pt x="177" y="44"/>
                    <a:pt x="177" y="44"/>
                  </a:cubicBezTo>
                  <a:cubicBezTo>
                    <a:pt x="178" y="43"/>
                    <a:pt x="178" y="43"/>
                    <a:pt x="178" y="43"/>
                  </a:cubicBezTo>
                  <a:cubicBezTo>
                    <a:pt x="180" y="39"/>
                    <a:pt x="180" y="39"/>
                    <a:pt x="180" y="39"/>
                  </a:cubicBezTo>
                  <a:cubicBezTo>
                    <a:pt x="180" y="38"/>
                    <a:pt x="180" y="38"/>
                    <a:pt x="180" y="38"/>
                  </a:cubicBezTo>
                  <a:cubicBezTo>
                    <a:pt x="179" y="37"/>
                    <a:pt x="179" y="37"/>
                    <a:pt x="179" y="37"/>
                  </a:cubicBezTo>
                  <a:cubicBezTo>
                    <a:pt x="177" y="37"/>
                    <a:pt x="177" y="37"/>
                    <a:pt x="177" y="37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176" y="33"/>
                    <a:pt x="176" y="33"/>
                    <a:pt x="176" y="33"/>
                  </a:cubicBezTo>
                  <a:cubicBezTo>
                    <a:pt x="174" y="27"/>
                    <a:pt x="174" y="27"/>
                    <a:pt x="174" y="27"/>
                  </a:cubicBezTo>
                  <a:cubicBezTo>
                    <a:pt x="173" y="24"/>
                    <a:pt x="173" y="24"/>
                    <a:pt x="173" y="24"/>
                  </a:cubicBezTo>
                  <a:cubicBezTo>
                    <a:pt x="171" y="23"/>
                    <a:pt x="171" y="23"/>
                    <a:pt x="171" y="23"/>
                  </a:cubicBezTo>
                  <a:cubicBezTo>
                    <a:pt x="169" y="12"/>
                    <a:pt x="169" y="12"/>
                    <a:pt x="169" y="12"/>
                  </a:cubicBezTo>
                  <a:cubicBezTo>
                    <a:pt x="167" y="8"/>
                    <a:pt x="167" y="8"/>
                    <a:pt x="167" y="8"/>
                  </a:cubicBezTo>
                  <a:cubicBezTo>
                    <a:pt x="163" y="5"/>
                    <a:pt x="163" y="5"/>
                    <a:pt x="163" y="5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61" y="3"/>
                    <a:pt x="161" y="3"/>
                    <a:pt x="161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60" y="1"/>
                    <a:pt x="160" y="1"/>
                  </a:cubicBezTo>
                  <a:cubicBezTo>
                    <a:pt x="166" y="1"/>
                    <a:pt x="166" y="1"/>
                    <a:pt x="166" y="1"/>
                  </a:cubicBezTo>
                  <a:cubicBezTo>
                    <a:pt x="169" y="1"/>
                    <a:pt x="169" y="1"/>
                    <a:pt x="169" y="1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175" y="0"/>
                    <a:pt x="175" y="0"/>
                    <a:pt x="175" y="0"/>
                  </a:cubicBezTo>
                  <a:cubicBezTo>
                    <a:pt x="176" y="1"/>
                    <a:pt x="176" y="1"/>
                    <a:pt x="176" y="1"/>
                  </a:cubicBezTo>
                  <a:cubicBezTo>
                    <a:pt x="177" y="2"/>
                    <a:pt x="177" y="2"/>
                    <a:pt x="177" y="2"/>
                  </a:cubicBezTo>
                  <a:cubicBezTo>
                    <a:pt x="183" y="6"/>
                    <a:pt x="183" y="6"/>
                    <a:pt x="183" y="6"/>
                  </a:cubicBezTo>
                  <a:cubicBezTo>
                    <a:pt x="192" y="8"/>
                    <a:pt x="192" y="8"/>
                    <a:pt x="192" y="8"/>
                  </a:cubicBezTo>
                  <a:cubicBezTo>
                    <a:pt x="194" y="9"/>
                    <a:pt x="194" y="9"/>
                    <a:pt x="194" y="9"/>
                  </a:cubicBezTo>
                  <a:cubicBezTo>
                    <a:pt x="195" y="10"/>
                    <a:pt x="195" y="10"/>
                    <a:pt x="195" y="10"/>
                  </a:cubicBezTo>
                  <a:cubicBezTo>
                    <a:pt x="198" y="10"/>
                    <a:pt x="198" y="10"/>
                    <a:pt x="198" y="10"/>
                  </a:cubicBezTo>
                  <a:cubicBezTo>
                    <a:pt x="199" y="10"/>
                    <a:pt x="199" y="10"/>
                    <a:pt x="199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8"/>
            <p:cNvSpPr>
              <a:spLocks/>
            </p:cNvSpPr>
            <p:nvPr/>
          </p:nvSpPr>
          <p:spPr bwMode="auto">
            <a:xfrm>
              <a:off x="2048" y="1771"/>
              <a:ext cx="124" cy="88"/>
            </a:xfrm>
            <a:custGeom>
              <a:avLst/>
              <a:gdLst>
                <a:gd name="T0" fmla="*/ 50 w 124"/>
                <a:gd name="T1" fmla="*/ 7 h 88"/>
                <a:gd name="T2" fmla="*/ 55 w 124"/>
                <a:gd name="T3" fmla="*/ 7 h 88"/>
                <a:gd name="T4" fmla="*/ 60 w 124"/>
                <a:gd name="T5" fmla="*/ 7 h 88"/>
                <a:gd name="T6" fmla="*/ 72 w 124"/>
                <a:gd name="T7" fmla="*/ 7 h 88"/>
                <a:gd name="T8" fmla="*/ 83 w 124"/>
                <a:gd name="T9" fmla="*/ 12 h 88"/>
                <a:gd name="T10" fmla="*/ 93 w 124"/>
                <a:gd name="T11" fmla="*/ 17 h 88"/>
                <a:gd name="T12" fmla="*/ 100 w 124"/>
                <a:gd name="T13" fmla="*/ 21 h 88"/>
                <a:gd name="T14" fmla="*/ 105 w 124"/>
                <a:gd name="T15" fmla="*/ 26 h 88"/>
                <a:gd name="T16" fmla="*/ 105 w 124"/>
                <a:gd name="T17" fmla="*/ 28 h 88"/>
                <a:gd name="T18" fmla="*/ 112 w 124"/>
                <a:gd name="T19" fmla="*/ 36 h 88"/>
                <a:gd name="T20" fmla="*/ 114 w 124"/>
                <a:gd name="T21" fmla="*/ 38 h 88"/>
                <a:gd name="T22" fmla="*/ 117 w 124"/>
                <a:gd name="T23" fmla="*/ 40 h 88"/>
                <a:gd name="T24" fmla="*/ 119 w 124"/>
                <a:gd name="T25" fmla="*/ 45 h 88"/>
                <a:gd name="T26" fmla="*/ 117 w 124"/>
                <a:gd name="T27" fmla="*/ 48 h 88"/>
                <a:gd name="T28" fmla="*/ 119 w 124"/>
                <a:gd name="T29" fmla="*/ 62 h 88"/>
                <a:gd name="T30" fmla="*/ 121 w 124"/>
                <a:gd name="T31" fmla="*/ 67 h 88"/>
                <a:gd name="T32" fmla="*/ 121 w 124"/>
                <a:gd name="T33" fmla="*/ 69 h 88"/>
                <a:gd name="T34" fmla="*/ 124 w 124"/>
                <a:gd name="T35" fmla="*/ 71 h 88"/>
                <a:gd name="T36" fmla="*/ 121 w 124"/>
                <a:gd name="T37" fmla="*/ 74 h 88"/>
                <a:gd name="T38" fmla="*/ 121 w 124"/>
                <a:gd name="T39" fmla="*/ 78 h 88"/>
                <a:gd name="T40" fmla="*/ 119 w 124"/>
                <a:gd name="T41" fmla="*/ 74 h 88"/>
                <a:gd name="T42" fmla="*/ 117 w 124"/>
                <a:gd name="T43" fmla="*/ 74 h 88"/>
                <a:gd name="T44" fmla="*/ 114 w 124"/>
                <a:gd name="T45" fmla="*/ 74 h 88"/>
                <a:gd name="T46" fmla="*/ 112 w 124"/>
                <a:gd name="T47" fmla="*/ 76 h 88"/>
                <a:gd name="T48" fmla="*/ 105 w 124"/>
                <a:gd name="T49" fmla="*/ 83 h 88"/>
                <a:gd name="T50" fmla="*/ 100 w 124"/>
                <a:gd name="T51" fmla="*/ 83 h 88"/>
                <a:gd name="T52" fmla="*/ 88 w 124"/>
                <a:gd name="T53" fmla="*/ 86 h 88"/>
                <a:gd name="T54" fmla="*/ 86 w 124"/>
                <a:gd name="T55" fmla="*/ 88 h 88"/>
                <a:gd name="T56" fmla="*/ 79 w 124"/>
                <a:gd name="T57" fmla="*/ 88 h 88"/>
                <a:gd name="T58" fmla="*/ 76 w 124"/>
                <a:gd name="T59" fmla="*/ 86 h 88"/>
                <a:gd name="T60" fmla="*/ 60 w 124"/>
                <a:gd name="T61" fmla="*/ 81 h 88"/>
                <a:gd name="T62" fmla="*/ 53 w 124"/>
                <a:gd name="T63" fmla="*/ 78 h 88"/>
                <a:gd name="T64" fmla="*/ 50 w 124"/>
                <a:gd name="T65" fmla="*/ 74 h 88"/>
                <a:gd name="T66" fmla="*/ 50 w 124"/>
                <a:gd name="T67" fmla="*/ 69 h 88"/>
                <a:gd name="T68" fmla="*/ 45 w 124"/>
                <a:gd name="T69" fmla="*/ 67 h 88"/>
                <a:gd name="T70" fmla="*/ 43 w 124"/>
                <a:gd name="T71" fmla="*/ 64 h 88"/>
                <a:gd name="T72" fmla="*/ 38 w 124"/>
                <a:gd name="T73" fmla="*/ 57 h 88"/>
                <a:gd name="T74" fmla="*/ 38 w 124"/>
                <a:gd name="T75" fmla="*/ 52 h 88"/>
                <a:gd name="T76" fmla="*/ 36 w 124"/>
                <a:gd name="T77" fmla="*/ 50 h 88"/>
                <a:gd name="T78" fmla="*/ 34 w 124"/>
                <a:gd name="T79" fmla="*/ 45 h 88"/>
                <a:gd name="T80" fmla="*/ 31 w 124"/>
                <a:gd name="T81" fmla="*/ 43 h 88"/>
                <a:gd name="T82" fmla="*/ 27 w 124"/>
                <a:gd name="T83" fmla="*/ 36 h 88"/>
                <a:gd name="T84" fmla="*/ 22 w 124"/>
                <a:gd name="T85" fmla="*/ 31 h 88"/>
                <a:gd name="T86" fmla="*/ 19 w 124"/>
                <a:gd name="T87" fmla="*/ 28 h 88"/>
                <a:gd name="T88" fmla="*/ 8 w 124"/>
                <a:gd name="T89" fmla="*/ 12 h 88"/>
                <a:gd name="T90" fmla="*/ 5 w 124"/>
                <a:gd name="T91" fmla="*/ 9 h 88"/>
                <a:gd name="T92" fmla="*/ 0 w 124"/>
                <a:gd name="T93" fmla="*/ 9 h 88"/>
                <a:gd name="T94" fmla="*/ 0 w 124"/>
                <a:gd name="T95" fmla="*/ 7 h 88"/>
                <a:gd name="T96" fmla="*/ 5 w 124"/>
                <a:gd name="T97" fmla="*/ 7 h 88"/>
                <a:gd name="T98" fmla="*/ 8 w 124"/>
                <a:gd name="T99" fmla="*/ 5 h 88"/>
                <a:gd name="T100" fmla="*/ 15 w 124"/>
                <a:gd name="T101" fmla="*/ 0 h 88"/>
                <a:gd name="T102" fmla="*/ 17 w 124"/>
                <a:gd name="T103" fmla="*/ 0 h 88"/>
                <a:gd name="T104" fmla="*/ 19 w 124"/>
                <a:gd name="T105" fmla="*/ 0 h 88"/>
                <a:gd name="T106" fmla="*/ 22 w 124"/>
                <a:gd name="T107" fmla="*/ 2 h 88"/>
                <a:gd name="T108" fmla="*/ 27 w 124"/>
                <a:gd name="T109" fmla="*/ 5 h 88"/>
                <a:gd name="T110" fmla="*/ 29 w 124"/>
                <a:gd name="T111" fmla="*/ 2 h 88"/>
                <a:gd name="T112" fmla="*/ 36 w 124"/>
                <a:gd name="T113" fmla="*/ 0 h 88"/>
                <a:gd name="T114" fmla="*/ 41 w 124"/>
                <a:gd name="T115" fmla="*/ 5 h 88"/>
                <a:gd name="T116" fmla="*/ 48 w 124"/>
                <a:gd name="T117" fmla="*/ 5 h 88"/>
                <a:gd name="T118" fmla="*/ 50 w 124"/>
                <a:gd name="T119" fmla="*/ 7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4" h="88">
                  <a:moveTo>
                    <a:pt x="50" y="7"/>
                  </a:moveTo>
                  <a:lnTo>
                    <a:pt x="55" y="7"/>
                  </a:lnTo>
                  <a:lnTo>
                    <a:pt x="60" y="7"/>
                  </a:lnTo>
                  <a:lnTo>
                    <a:pt x="72" y="7"/>
                  </a:lnTo>
                  <a:lnTo>
                    <a:pt x="83" y="12"/>
                  </a:lnTo>
                  <a:lnTo>
                    <a:pt x="93" y="17"/>
                  </a:lnTo>
                  <a:lnTo>
                    <a:pt x="100" y="21"/>
                  </a:lnTo>
                  <a:lnTo>
                    <a:pt x="105" y="26"/>
                  </a:lnTo>
                  <a:lnTo>
                    <a:pt x="105" y="28"/>
                  </a:lnTo>
                  <a:lnTo>
                    <a:pt x="112" y="36"/>
                  </a:lnTo>
                  <a:lnTo>
                    <a:pt x="114" y="38"/>
                  </a:lnTo>
                  <a:lnTo>
                    <a:pt x="117" y="40"/>
                  </a:lnTo>
                  <a:lnTo>
                    <a:pt x="119" y="45"/>
                  </a:lnTo>
                  <a:lnTo>
                    <a:pt x="117" y="48"/>
                  </a:lnTo>
                  <a:lnTo>
                    <a:pt x="119" y="62"/>
                  </a:lnTo>
                  <a:lnTo>
                    <a:pt x="121" y="67"/>
                  </a:lnTo>
                  <a:lnTo>
                    <a:pt x="121" y="69"/>
                  </a:lnTo>
                  <a:lnTo>
                    <a:pt x="124" y="71"/>
                  </a:lnTo>
                  <a:lnTo>
                    <a:pt x="121" y="74"/>
                  </a:lnTo>
                  <a:lnTo>
                    <a:pt x="121" y="78"/>
                  </a:lnTo>
                  <a:lnTo>
                    <a:pt x="119" y="74"/>
                  </a:lnTo>
                  <a:lnTo>
                    <a:pt x="117" y="74"/>
                  </a:lnTo>
                  <a:lnTo>
                    <a:pt x="114" y="74"/>
                  </a:lnTo>
                  <a:lnTo>
                    <a:pt x="112" y="76"/>
                  </a:lnTo>
                  <a:lnTo>
                    <a:pt x="105" y="83"/>
                  </a:lnTo>
                  <a:lnTo>
                    <a:pt x="100" y="83"/>
                  </a:lnTo>
                  <a:lnTo>
                    <a:pt x="88" y="86"/>
                  </a:lnTo>
                  <a:lnTo>
                    <a:pt x="86" y="88"/>
                  </a:lnTo>
                  <a:lnTo>
                    <a:pt x="79" y="88"/>
                  </a:lnTo>
                  <a:lnTo>
                    <a:pt x="76" y="86"/>
                  </a:lnTo>
                  <a:lnTo>
                    <a:pt x="60" y="81"/>
                  </a:lnTo>
                  <a:lnTo>
                    <a:pt x="53" y="78"/>
                  </a:lnTo>
                  <a:lnTo>
                    <a:pt x="50" y="74"/>
                  </a:lnTo>
                  <a:lnTo>
                    <a:pt x="50" y="69"/>
                  </a:lnTo>
                  <a:lnTo>
                    <a:pt x="45" y="67"/>
                  </a:lnTo>
                  <a:lnTo>
                    <a:pt x="43" y="64"/>
                  </a:lnTo>
                  <a:lnTo>
                    <a:pt x="38" y="57"/>
                  </a:lnTo>
                  <a:lnTo>
                    <a:pt x="38" y="52"/>
                  </a:lnTo>
                  <a:lnTo>
                    <a:pt x="36" y="50"/>
                  </a:lnTo>
                  <a:lnTo>
                    <a:pt x="34" y="45"/>
                  </a:lnTo>
                  <a:lnTo>
                    <a:pt x="31" y="43"/>
                  </a:lnTo>
                  <a:lnTo>
                    <a:pt x="27" y="36"/>
                  </a:lnTo>
                  <a:lnTo>
                    <a:pt x="22" y="31"/>
                  </a:lnTo>
                  <a:lnTo>
                    <a:pt x="19" y="28"/>
                  </a:lnTo>
                  <a:lnTo>
                    <a:pt x="8" y="12"/>
                  </a:lnTo>
                  <a:lnTo>
                    <a:pt x="5" y="9"/>
                  </a:lnTo>
                  <a:lnTo>
                    <a:pt x="0" y="9"/>
                  </a:lnTo>
                  <a:lnTo>
                    <a:pt x="0" y="7"/>
                  </a:lnTo>
                  <a:lnTo>
                    <a:pt x="5" y="7"/>
                  </a:lnTo>
                  <a:lnTo>
                    <a:pt x="8" y="5"/>
                  </a:lnTo>
                  <a:lnTo>
                    <a:pt x="15" y="0"/>
                  </a:lnTo>
                  <a:lnTo>
                    <a:pt x="17" y="0"/>
                  </a:lnTo>
                  <a:lnTo>
                    <a:pt x="19" y="0"/>
                  </a:lnTo>
                  <a:lnTo>
                    <a:pt x="22" y="2"/>
                  </a:lnTo>
                  <a:lnTo>
                    <a:pt x="27" y="5"/>
                  </a:lnTo>
                  <a:lnTo>
                    <a:pt x="29" y="2"/>
                  </a:lnTo>
                  <a:lnTo>
                    <a:pt x="36" y="0"/>
                  </a:lnTo>
                  <a:lnTo>
                    <a:pt x="41" y="5"/>
                  </a:lnTo>
                  <a:lnTo>
                    <a:pt x="48" y="5"/>
                  </a:lnTo>
                  <a:lnTo>
                    <a:pt x="5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2048" y="1771"/>
              <a:ext cx="124" cy="88"/>
            </a:xfrm>
            <a:custGeom>
              <a:avLst/>
              <a:gdLst>
                <a:gd name="T0" fmla="*/ 50 w 124"/>
                <a:gd name="T1" fmla="*/ 7 h 88"/>
                <a:gd name="T2" fmla="*/ 55 w 124"/>
                <a:gd name="T3" fmla="*/ 7 h 88"/>
                <a:gd name="T4" fmla="*/ 60 w 124"/>
                <a:gd name="T5" fmla="*/ 7 h 88"/>
                <a:gd name="T6" fmla="*/ 72 w 124"/>
                <a:gd name="T7" fmla="*/ 7 h 88"/>
                <a:gd name="T8" fmla="*/ 83 w 124"/>
                <a:gd name="T9" fmla="*/ 12 h 88"/>
                <a:gd name="T10" fmla="*/ 93 w 124"/>
                <a:gd name="T11" fmla="*/ 17 h 88"/>
                <a:gd name="T12" fmla="*/ 100 w 124"/>
                <a:gd name="T13" fmla="*/ 21 h 88"/>
                <a:gd name="T14" fmla="*/ 105 w 124"/>
                <a:gd name="T15" fmla="*/ 26 h 88"/>
                <a:gd name="T16" fmla="*/ 105 w 124"/>
                <a:gd name="T17" fmla="*/ 28 h 88"/>
                <a:gd name="T18" fmla="*/ 112 w 124"/>
                <a:gd name="T19" fmla="*/ 36 h 88"/>
                <a:gd name="T20" fmla="*/ 114 w 124"/>
                <a:gd name="T21" fmla="*/ 38 h 88"/>
                <a:gd name="T22" fmla="*/ 117 w 124"/>
                <a:gd name="T23" fmla="*/ 40 h 88"/>
                <a:gd name="T24" fmla="*/ 119 w 124"/>
                <a:gd name="T25" fmla="*/ 45 h 88"/>
                <a:gd name="T26" fmla="*/ 117 w 124"/>
                <a:gd name="T27" fmla="*/ 48 h 88"/>
                <a:gd name="T28" fmla="*/ 119 w 124"/>
                <a:gd name="T29" fmla="*/ 62 h 88"/>
                <a:gd name="T30" fmla="*/ 121 w 124"/>
                <a:gd name="T31" fmla="*/ 67 h 88"/>
                <a:gd name="T32" fmla="*/ 121 w 124"/>
                <a:gd name="T33" fmla="*/ 69 h 88"/>
                <a:gd name="T34" fmla="*/ 124 w 124"/>
                <a:gd name="T35" fmla="*/ 71 h 88"/>
                <a:gd name="T36" fmla="*/ 121 w 124"/>
                <a:gd name="T37" fmla="*/ 74 h 88"/>
                <a:gd name="T38" fmla="*/ 121 w 124"/>
                <a:gd name="T39" fmla="*/ 78 h 88"/>
                <a:gd name="T40" fmla="*/ 119 w 124"/>
                <a:gd name="T41" fmla="*/ 74 h 88"/>
                <a:gd name="T42" fmla="*/ 117 w 124"/>
                <a:gd name="T43" fmla="*/ 74 h 88"/>
                <a:gd name="T44" fmla="*/ 114 w 124"/>
                <a:gd name="T45" fmla="*/ 74 h 88"/>
                <a:gd name="T46" fmla="*/ 112 w 124"/>
                <a:gd name="T47" fmla="*/ 76 h 88"/>
                <a:gd name="T48" fmla="*/ 105 w 124"/>
                <a:gd name="T49" fmla="*/ 83 h 88"/>
                <a:gd name="T50" fmla="*/ 100 w 124"/>
                <a:gd name="T51" fmla="*/ 83 h 88"/>
                <a:gd name="T52" fmla="*/ 88 w 124"/>
                <a:gd name="T53" fmla="*/ 86 h 88"/>
                <a:gd name="T54" fmla="*/ 86 w 124"/>
                <a:gd name="T55" fmla="*/ 88 h 88"/>
                <a:gd name="T56" fmla="*/ 79 w 124"/>
                <a:gd name="T57" fmla="*/ 88 h 88"/>
                <a:gd name="T58" fmla="*/ 76 w 124"/>
                <a:gd name="T59" fmla="*/ 86 h 88"/>
                <a:gd name="T60" fmla="*/ 60 w 124"/>
                <a:gd name="T61" fmla="*/ 81 h 88"/>
                <a:gd name="T62" fmla="*/ 53 w 124"/>
                <a:gd name="T63" fmla="*/ 78 h 88"/>
                <a:gd name="T64" fmla="*/ 50 w 124"/>
                <a:gd name="T65" fmla="*/ 74 h 88"/>
                <a:gd name="T66" fmla="*/ 50 w 124"/>
                <a:gd name="T67" fmla="*/ 69 h 88"/>
                <a:gd name="T68" fmla="*/ 45 w 124"/>
                <a:gd name="T69" fmla="*/ 67 h 88"/>
                <a:gd name="T70" fmla="*/ 43 w 124"/>
                <a:gd name="T71" fmla="*/ 64 h 88"/>
                <a:gd name="T72" fmla="*/ 38 w 124"/>
                <a:gd name="T73" fmla="*/ 57 h 88"/>
                <a:gd name="T74" fmla="*/ 38 w 124"/>
                <a:gd name="T75" fmla="*/ 52 h 88"/>
                <a:gd name="T76" fmla="*/ 36 w 124"/>
                <a:gd name="T77" fmla="*/ 50 h 88"/>
                <a:gd name="T78" fmla="*/ 34 w 124"/>
                <a:gd name="T79" fmla="*/ 45 h 88"/>
                <a:gd name="T80" fmla="*/ 31 w 124"/>
                <a:gd name="T81" fmla="*/ 43 h 88"/>
                <a:gd name="T82" fmla="*/ 27 w 124"/>
                <a:gd name="T83" fmla="*/ 36 h 88"/>
                <a:gd name="T84" fmla="*/ 22 w 124"/>
                <a:gd name="T85" fmla="*/ 31 h 88"/>
                <a:gd name="T86" fmla="*/ 19 w 124"/>
                <a:gd name="T87" fmla="*/ 28 h 88"/>
                <a:gd name="T88" fmla="*/ 8 w 124"/>
                <a:gd name="T89" fmla="*/ 12 h 88"/>
                <a:gd name="T90" fmla="*/ 5 w 124"/>
                <a:gd name="T91" fmla="*/ 9 h 88"/>
                <a:gd name="T92" fmla="*/ 0 w 124"/>
                <a:gd name="T93" fmla="*/ 9 h 88"/>
                <a:gd name="T94" fmla="*/ 0 w 124"/>
                <a:gd name="T95" fmla="*/ 7 h 88"/>
                <a:gd name="T96" fmla="*/ 5 w 124"/>
                <a:gd name="T97" fmla="*/ 7 h 88"/>
                <a:gd name="T98" fmla="*/ 8 w 124"/>
                <a:gd name="T99" fmla="*/ 5 h 88"/>
                <a:gd name="T100" fmla="*/ 15 w 124"/>
                <a:gd name="T101" fmla="*/ 0 h 88"/>
                <a:gd name="T102" fmla="*/ 17 w 124"/>
                <a:gd name="T103" fmla="*/ 0 h 88"/>
                <a:gd name="T104" fmla="*/ 19 w 124"/>
                <a:gd name="T105" fmla="*/ 0 h 88"/>
                <a:gd name="T106" fmla="*/ 22 w 124"/>
                <a:gd name="T107" fmla="*/ 2 h 88"/>
                <a:gd name="T108" fmla="*/ 27 w 124"/>
                <a:gd name="T109" fmla="*/ 5 h 88"/>
                <a:gd name="T110" fmla="*/ 29 w 124"/>
                <a:gd name="T111" fmla="*/ 2 h 88"/>
                <a:gd name="T112" fmla="*/ 36 w 124"/>
                <a:gd name="T113" fmla="*/ 0 h 88"/>
                <a:gd name="T114" fmla="*/ 41 w 124"/>
                <a:gd name="T115" fmla="*/ 5 h 88"/>
                <a:gd name="T116" fmla="*/ 48 w 124"/>
                <a:gd name="T117" fmla="*/ 5 h 88"/>
                <a:gd name="T118" fmla="*/ 50 w 124"/>
                <a:gd name="T119" fmla="*/ 7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4" h="88">
                  <a:moveTo>
                    <a:pt x="50" y="7"/>
                  </a:moveTo>
                  <a:lnTo>
                    <a:pt x="55" y="7"/>
                  </a:lnTo>
                  <a:lnTo>
                    <a:pt x="60" y="7"/>
                  </a:lnTo>
                  <a:lnTo>
                    <a:pt x="72" y="7"/>
                  </a:lnTo>
                  <a:lnTo>
                    <a:pt x="83" y="12"/>
                  </a:lnTo>
                  <a:lnTo>
                    <a:pt x="93" y="17"/>
                  </a:lnTo>
                  <a:lnTo>
                    <a:pt x="100" y="21"/>
                  </a:lnTo>
                  <a:lnTo>
                    <a:pt x="105" y="26"/>
                  </a:lnTo>
                  <a:lnTo>
                    <a:pt x="105" y="28"/>
                  </a:lnTo>
                  <a:lnTo>
                    <a:pt x="112" y="36"/>
                  </a:lnTo>
                  <a:lnTo>
                    <a:pt x="114" y="38"/>
                  </a:lnTo>
                  <a:lnTo>
                    <a:pt x="117" y="40"/>
                  </a:lnTo>
                  <a:lnTo>
                    <a:pt x="119" y="45"/>
                  </a:lnTo>
                  <a:lnTo>
                    <a:pt x="117" y="48"/>
                  </a:lnTo>
                  <a:lnTo>
                    <a:pt x="119" y="62"/>
                  </a:lnTo>
                  <a:lnTo>
                    <a:pt x="121" y="67"/>
                  </a:lnTo>
                  <a:lnTo>
                    <a:pt x="121" y="69"/>
                  </a:lnTo>
                  <a:lnTo>
                    <a:pt x="124" y="71"/>
                  </a:lnTo>
                  <a:lnTo>
                    <a:pt x="121" y="74"/>
                  </a:lnTo>
                  <a:lnTo>
                    <a:pt x="121" y="78"/>
                  </a:lnTo>
                  <a:lnTo>
                    <a:pt x="119" y="74"/>
                  </a:lnTo>
                  <a:lnTo>
                    <a:pt x="117" y="74"/>
                  </a:lnTo>
                  <a:lnTo>
                    <a:pt x="114" y="74"/>
                  </a:lnTo>
                  <a:lnTo>
                    <a:pt x="112" y="76"/>
                  </a:lnTo>
                  <a:lnTo>
                    <a:pt x="105" y="83"/>
                  </a:lnTo>
                  <a:lnTo>
                    <a:pt x="100" y="83"/>
                  </a:lnTo>
                  <a:lnTo>
                    <a:pt x="88" y="86"/>
                  </a:lnTo>
                  <a:lnTo>
                    <a:pt x="86" y="88"/>
                  </a:lnTo>
                  <a:lnTo>
                    <a:pt x="79" y="88"/>
                  </a:lnTo>
                  <a:lnTo>
                    <a:pt x="76" y="86"/>
                  </a:lnTo>
                  <a:lnTo>
                    <a:pt x="60" y="81"/>
                  </a:lnTo>
                  <a:lnTo>
                    <a:pt x="53" y="78"/>
                  </a:lnTo>
                  <a:lnTo>
                    <a:pt x="50" y="74"/>
                  </a:lnTo>
                  <a:lnTo>
                    <a:pt x="50" y="69"/>
                  </a:lnTo>
                  <a:lnTo>
                    <a:pt x="45" y="67"/>
                  </a:lnTo>
                  <a:lnTo>
                    <a:pt x="43" y="64"/>
                  </a:lnTo>
                  <a:lnTo>
                    <a:pt x="38" y="57"/>
                  </a:lnTo>
                  <a:lnTo>
                    <a:pt x="38" y="52"/>
                  </a:lnTo>
                  <a:lnTo>
                    <a:pt x="36" y="50"/>
                  </a:lnTo>
                  <a:lnTo>
                    <a:pt x="34" y="45"/>
                  </a:lnTo>
                  <a:lnTo>
                    <a:pt x="31" y="43"/>
                  </a:lnTo>
                  <a:lnTo>
                    <a:pt x="27" y="36"/>
                  </a:lnTo>
                  <a:lnTo>
                    <a:pt x="22" y="31"/>
                  </a:lnTo>
                  <a:lnTo>
                    <a:pt x="19" y="28"/>
                  </a:lnTo>
                  <a:lnTo>
                    <a:pt x="8" y="12"/>
                  </a:lnTo>
                  <a:lnTo>
                    <a:pt x="5" y="9"/>
                  </a:lnTo>
                  <a:lnTo>
                    <a:pt x="0" y="9"/>
                  </a:lnTo>
                  <a:lnTo>
                    <a:pt x="0" y="7"/>
                  </a:lnTo>
                  <a:lnTo>
                    <a:pt x="5" y="7"/>
                  </a:lnTo>
                  <a:lnTo>
                    <a:pt x="8" y="5"/>
                  </a:lnTo>
                  <a:lnTo>
                    <a:pt x="15" y="0"/>
                  </a:lnTo>
                  <a:lnTo>
                    <a:pt x="17" y="0"/>
                  </a:lnTo>
                  <a:lnTo>
                    <a:pt x="19" y="0"/>
                  </a:lnTo>
                  <a:lnTo>
                    <a:pt x="22" y="2"/>
                  </a:lnTo>
                  <a:lnTo>
                    <a:pt x="27" y="5"/>
                  </a:lnTo>
                  <a:lnTo>
                    <a:pt x="29" y="2"/>
                  </a:lnTo>
                  <a:lnTo>
                    <a:pt x="36" y="0"/>
                  </a:lnTo>
                  <a:lnTo>
                    <a:pt x="41" y="5"/>
                  </a:lnTo>
                  <a:lnTo>
                    <a:pt x="48" y="5"/>
                  </a:lnTo>
                  <a:lnTo>
                    <a:pt x="50" y="7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2236" y="1780"/>
              <a:ext cx="21" cy="43"/>
            </a:xfrm>
            <a:custGeom>
              <a:avLst/>
              <a:gdLst>
                <a:gd name="T0" fmla="*/ 0 w 21"/>
                <a:gd name="T1" fmla="*/ 12 h 43"/>
                <a:gd name="T2" fmla="*/ 0 w 21"/>
                <a:gd name="T3" fmla="*/ 10 h 43"/>
                <a:gd name="T4" fmla="*/ 2 w 21"/>
                <a:gd name="T5" fmla="*/ 8 h 43"/>
                <a:gd name="T6" fmla="*/ 9 w 21"/>
                <a:gd name="T7" fmla="*/ 8 h 43"/>
                <a:gd name="T8" fmla="*/ 19 w 21"/>
                <a:gd name="T9" fmla="*/ 0 h 43"/>
                <a:gd name="T10" fmla="*/ 19 w 21"/>
                <a:gd name="T11" fmla="*/ 3 h 43"/>
                <a:gd name="T12" fmla="*/ 21 w 21"/>
                <a:gd name="T13" fmla="*/ 5 h 43"/>
                <a:gd name="T14" fmla="*/ 21 w 21"/>
                <a:gd name="T15" fmla="*/ 10 h 43"/>
                <a:gd name="T16" fmla="*/ 21 w 21"/>
                <a:gd name="T17" fmla="*/ 12 h 43"/>
                <a:gd name="T18" fmla="*/ 16 w 21"/>
                <a:gd name="T19" fmla="*/ 15 h 43"/>
                <a:gd name="T20" fmla="*/ 14 w 21"/>
                <a:gd name="T21" fmla="*/ 22 h 43"/>
                <a:gd name="T22" fmla="*/ 14 w 21"/>
                <a:gd name="T23" fmla="*/ 27 h 43"/>
                <a:gd name="T24" fmla="*/ 14 w 21"/>
                <a:gd name="T25" fmla="*/ 31 h 43"/>
                <a:gd name="T26" fmla="*/ 14 w 21"/>
                <a:gd name="T27" fmla="*/ 39 h 43"/>
                <a:gd name="T28" fmla="*/ 9 w 21"/>
                <a:gd name="T29" fmla="*/ 43 h 43"/>
                <a:gd name="T30" fmla="*/ 7 w 21"/>
                <a:gd name="T31" fmla="*/ 43 h 43"/>
                <a:gd name="T32" fmla="*/ 4 w 21"/>
                <a:gd name="T33" fmla="*/ 43 h 43"/>
                <a:gd name="T34" fmla="*/ 2 w 21"/>
                <a:gd name="T35" fmla="*/ 41 h 43"/>
                <a:gd name="T36" fmla="*/ 2 w 21"/>
                <a:gd name="T37" fmla="*/ 36 h 43"/>
                <a:gd name="T38" fmla="*/ 2 w 21"/>
                <a:gd name="T39" fmla="*/ 34 h 43"/>
                <a:gd name="T40" fmla="*/ 2 w 21"/>
                <a:gd name="T41" fmla="*/ 31 h 43"/>
                <a:gd name="T42" fmla="*/ 4 w 21"/>
                <a:gd name="T43" fmla="*/ 29 h 43"/>
                <a:gd name="T44" fmla="*/ 4 w 21"/>
                <a:gd name="T45" fmla="*/ 27 h 43"/>
                <a:gd name="T46" fmla="*/ 4 w 21"/>
                <a:gd name="T47" fmla="*/ 22 h 43"/>
                <a:gd name="T48" fmla="*/ 0 w 21"/>
                <a:gd name="T49" fmla="*/ 1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" h="43">
                  <a:moveTo>
                    <a:pt x="0" y="12"/>
                  </a:moveTo>
                  <a:lnTo>
                    <a:pt x="0" y="10"/>
                  </a:lnTo>
                  <a:lnTo>
                    <a:pt x="2" y="8"/>
                  </a:lnTo>
                  <a:lnTo>
                    <a:pt x="9" y="8"/>
                  </a:lnTo>
                  <a:lnTo>
                    <a:pt x="19" y="0"/>
                  </a:lnTo>
                  <a:lnTo>
                    <a:pt x="19" y="3"/>
                  </a:lnTo>
                  <a:lnTo>
                    <a:pt x="21" y="5"/>
                  </a:lnTo>
                  <a:lnTo>
                    <a:pt x="21" y="10"/>
                  </a:lnTo>
                  <a:lnTo>
                    <a:pt x="21" y="12"/>
                  </a:lnTo>
                  <a:lnTo>
                    <a:pt x="16" y="15"/>
                  </a:lnTo>
                  <a:lnTo>
                    <a:pt x="14" y="22"/>
                  </a:lnTo>
                  <a:lnTo>
                    <a:pt x="14" y="27"/>
                  </a:lnTo>
                  <a:lnTo>
                    <a:pt x="14" y="31"/>
                  </a:lnTo>
                  <a:lnTo>
                    <a:pt x="14" y="39"/>
                  </a:lnTo>
                  <a:lnTo>
                    <a:pt x="9" y="43"/>
                  </a:lnTo>
                  <a:lnTo>
                    <a:pt x="7" y="43"/>
                  </a:lnTo>
                  <a:lnTo>
                    <a:pt x="4" y="43"/>
                  </a:lnTo>
                  <a:lnTo>
                    <a:pt x="2" y="41"/>
                  </a:lnTo>
                  <a:lnTo>
                    <a:pt x="2" y="36"/>
                  </a:lnTo>
                  <a:lnTo>
                    <a:pt x="2" y="34"/>
                  </a:lnTo>
                  <a:lnTo>
                    <a:pt x="2" y="31"/>
                  </a:lnTo>
                  <a:lnTo>
                    <a:pt x="4" y="29"/>
                  </a:lnTo>
                  <a:lnTo>
                    <a:pt x="4" y="27"/>
                  </a:lnTo>
                  <a:lnTo>
                    <a:pt x="4" y="22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1"/>
            <p:cNvSpPr>
              <a:spLocks/>
            </p:cNvSpPr>
            <p:nvPr/>
          </p:nvSpPr>
          <p:spPr bwMode="auto">
            <a:xfrm>
              <a:off x="2236" y="1780"/>
              <a:ext cx="21" cy="43"/>
            </a:xfrm>
            <a:custGeom>
              <a:avLst/>
              <a:gdLst>
                <a:gd name="T0" fmla="*/ 0 w 21"/>
                <a:gd name="T1" fmla="*/ 12 h 43"/>
                <a:gd name="T2" fmla="*/ 0 w 21"/>
                <a:gd name="T3" fmla="*/ 10 h 43"/>
                <a:gd name="T4" fmla="*/ 2 w 21"/>
                <a:gd name="T5" fmla="*/ 8 h 43"/>
                <a:gd name="T6" fmla="*/ 9 w 21"/>
                <a:gd name="T7" fmla="*/ 8 h 43"/>
                <a:gd name="T8" fmla="*/ 19 w 21"/>
                <a:gd name="T9" fmla="*/ 0 h 43"/>
                <a:gd name="T10" fmla="*/ 19 w 21"/>
                <a:gd name="T11" fmla="*/ 3 h 43"/>
                <a:gd name="T12" fmla="*/ 21 w 21"/>
                <a:gd name="T13" fmla="*/ 5 h 43"/>
                <a:gd name="T14" fmla="*/ 21 w 21"/>
                <a:gd name="T15" fmla="*/ 10 h 43"/>
                <a:gd name="T16" fmla="*/ 21 w 21"/>
                <a:gd name="T17" fmla="*/ 12 h 43"/>
                <a:gd name="T18" fmla="*/ 16 w 21"/>
                <a:gd name="T19" fmla="*/ 15 h 43"/>
                <a:gd name="T20" fmla="*/ 14 w 21"/>
                <a:gd name="T21" fmla="*/ 22 h 43"/>
                <a:gd name="T22" fmla="*/ 14 w 21"/>
                <a:gd name="T23" fmla="*/ 27 h 43"/>
                <a:gd name="T24" fmla="*/ 14 w 21"/>
                <a:gd name="T25" fmla="*/ 31 h 43"/>
                <a:gd name="T26" fmla="*/ 14 w 21"/>
                <a:gd name="T27" fmla="*/ 39 h 43"/>
                <a:gd name="T28" fmla="*/ 9 w 21"/>
                <a:gd name="T29" fmla="*/ 43 h 43"/>
                <a:gd name="T30" fmla="*/ 7 w 21"/>
                <a:gd name="T31" fmla="*/ 43 h 43"/>
                <a:gd name="T32" fmla="*/ 4 w 21"/>
                <a:gd name="T33" fmla="*/ 43 h 43"/>
                <a:gd name="T34" fmla="*/ 2 w 21"/>
                <a:gd name="T35" fmla="*/ 41 h 43"/>
                <a:gd name="T36" fmla="*/ 2 w 21"/>
                <a:gd name="T37" fmla="*/ 36 h 43"/>
                <a:gd name="T38" fmla="*/ 2 w 21"/>
                <a:gd name="T39" fmla="*/ 34 h 43"/>
                <a:gd name="T40" fmla="*/ 2 w 21"/>
                <a:gd name="T41" fmla="*/ 31 h 43"/>
                <a:gd name="T42" fmla="*/ 4 w 21"/>
                <a:gd name="T43" fmla="*/ 29 h 43"/>
                <a:gd name="T44" fmla="*/ 4 w 21"/>
                <a:gd name="T45" fmla="*/ 27 h 43"/>
                <a:gd name="T46" fmla="*/ 4 w 21"/>
                <a:gd name="T47" fmla="*/ 22 h 43"/>
                <a:gd name="T48" fmla="*/ 0 w 21"/>
                <a:gd name="T49" fmla="*/ 1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" h="43">
                  <a:moveTo>
                    <a:pt x="0" y="12"/>
                  </a:moveTo>
                  <a:lnTo>
                    <a:pt x="0" y="10"/>
                  </a:lnTo>
                  <a:lnTo>
                    <a:pt x="2" y="8"/>
                  </a:lnTo>
                  <a:lnTo>
                    <a:pt x="9" y="8"/>
                  </a:lnTo>
                  <a:lnTo>
                    <a:pt x="19" y="0"/>
                  </a:lnTo>
                  <a:lnTo>
                    <a:pt x="19" y="3"/>
                  </a:lnTo>
                  <a:lnTo>
                    <a:pt x="21" y="5"/>
                  </a:lnTo>
                  <a:lnTo>
                    <a:pt x="21" y="10"/>
                  </a:lnTo>
                  <a:lnTo>
                    <a:pt x="21" y="12"/>
                  </a:lnTo>
                  <a:lnTo>
                    <a:pt x="16" y="15"/>
                  </a:lnTo>
                  <a:lnTo>
                    <a:pt x="14" y="22"/>
                  </a:lnTo>
                  <a:lnTo>
                    <a:pt x="14" y="27"/>
                  </a:lnTo>
                  <a:lnTo>
                    <a:pt x="14" y="31"/>
                  </a:lnTo>
                  <a:lnTo>
                    <a:pt x="14" y="39"/>
                  </a:lnTo>
                  <a:lnTo>
                    <a:pt x="9" y="43"/>
                  </a:lnTo>
                  <a:lnTo>
                    <a:pt x="7" y="43"/>
                  </a:lnTo>
                  <a:lnTo>
                    <a:pt x="4" y="43"/>
                  </a:lnTo>
                  <a:lnTo>
                    <a:pt x="2" y="41"/>
                  </a:lnTo>
                  <a:lnTo>
                    <a:pt x="2" y="36"/>
                  </a:lnTo>
                  <a:lnTo>
                    <a:pt x="2" y="34"/>
                  </a:lnTo>
                  <a:lnTo>
                    <a:pt x="2" y="31"/>
                  </a:lnTo>
                  <a:lnTo>
                    <a:pt x="4" y="29"/>
                  </a:lnTo>
                  <a:lnTo>
                    <a:pt x="4" y="27"/>
                  </a:lnTo>
                  <a:lnTo>
                    <a:pt x="4" y="22"/>
                  </a:lnTo>
                  <a:lnTo>
                    <a:pt x="0" y="12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2"/>
            <p:cNvSpPr>
              <a:spLocks/>
            </p:cNvSpPr>
            <p:nvPr/>
          </p:nvSpPr>
          <p:spPr bwMode="auto">
            <a:xfrm>
              <a:off x="2226" y="1838"/>
              <a:ext cx="21" cy="11"/>
            </a:xfrm>
            <a:custGeom>
              <a:avLst/>
              <a:gdLst>
                <a:gd name="T0" fmla="*/ 2 w 21"/>
                <a:gd name="T1" fmla="*/ 11 h 11"/>
                <a:gd name="T2" fmla="*/ 0 w 21"/>
                <a:gd name="T3" fmla="*/ 9 h 11"/>
                <a:gd name="T4" fmla="*/ 0 w 21"/>
                <a:gd name="T5" fmla="*/ 4 h 11"/>
                <a:gd name="T6" fmla="*/ 2 w 21"/>
                <a:gd name="T7" fmla="*/ 0 h 11"/>
                <a:gd name="T8" fmla="*/ 5 w 21"/>
                <a:gd name="T9" fmla="*/ 0 h 11"/>
                <a:gd name="T10" fmla="*/ 7 w 21"/>
                <a:gd name="T11" fmla="*/ 0 h 11"/>
                <a:gd name="T12" fmla="*/ 10 w 21"/>
                <a:gd name="T13" fmla="*/ 0 h 11"/>
                <a:gd name="T14" fmla="*/ 14 w 21"/>
                <a:gd name="T15" fmla="*/ 4 h 11"/>
                <a:gd name="T16" fmla="*/ 17 w 21"/>
                <a:gd name="T17" fmla="*/ 4 h 11"/>
                <a:gd name="T18" fmla="*/ 21 w 21"/>
                <a:gd name="T19" fmla="*/ 4 h 11"/>
                <a:gd name="T20" fmla="*/ 21 w 21"/>
                <a:gd name="T21" fmla="*/ 7 h 11"/>
                <a:gd name="T22" fmla="*/ 14 w 21"/>
                <a:gd name="T23" fmla="*/ 7 h 11"/>
                <a:gd name="T24" fmla="*/ 7 w 21"/>
                <a:gd name="T25" fmla="*/ 11 h 11"/>
                <a:gd name="T26" fmla="*/ 5 w 21"/>
                <a:gd name="T27" fmla="*/ 11 h 11"/>
                <a:gd name="T28" fmla="*/ 2 w 21"/>
                <a:gd name="T2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11">
                  <a:moveTo>
                    <a:pt x="2" y="11"/>
                  </a:moveTo>
                  <a:lnTo>
                    <a:pt x="0" y="9"/>
                  </a:lnTo>
                  <a:lnTo>
                    <a:pt x="0" y="4"/>
                  </a:lnTo>
                  <a:lnTo>
                    <a:pt x="2" y="0"/>
                  </a:lnTo>
                  <a:lnTo>
                    <a:pt x="5" y="0"/>
                  </a:lnTo>
                  <a:lnTo>
                    <a:pt x="7" y="0"/>
                  </a:lnTo>
                  <a:lnTo>
                    <a:pt x="10" y="0"/>
                  </a:lnTo>
                  <a:lnTo>
                    <a:pt x="14" y="4"/>
                  </a:lnTo>
                  <a:lnTo>
                    <a:pt x="17" y="4"/>
                  </a:lnTo>
                  <a:lnTo>
                    <a:pt x="21" y="4"/>
                  </a:lnTo>
                  <a:lnTo>
                    <a:pt x="21" y="7"/>
                  </a:lnTo>
                  <a:lnTo>
                    <a:pt x="14" y="7"/>
                  </a:lnTo>
                  <a:lnTo>
                    <a:pt x="7" y="11"/>
                  </a:lnTo>
                  <a:lnTo>
                    <a:pt x="5" y="11"/>
                  </a:lnTo>
                  <a:lnTo>
                    <a:pt x="2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3"/>
            <p:cNvSpPr>
              <a:spLocks/>
            </p:cNvSpPr>
            <p:nvPr/>
          </p:nvSpPr>
          <p:spPr bwMode="auto">
            <a:xfrm>
              <a:off x="2226" y="1838"/>
              <a:ext cx="21" cy="11"/>
            </a:xfrm>
            <a:custGeom>
              <a:avLst/>
              <a:gdLst>
                <a:gd name="T0" fmla="*/ 2 w 21"/>
                <a:gd name="T1" fmla="*/ 11 h 11"/>
                <a:gd name="T2" fmla="*/ 0 w 21"/>
                <a:gd name="T3" fmla="*/ 9 h 11"/>
                <a:gd name="T4" fmla="*/ 0 w 21"/>
                <a:gd name="T5" fmla="*/ 4 h 11"/>
                <a:gd name="T6" fmla="*/ 2 w 21"/>
                <a:gd name="T7" fmla="*/ 0 h 11"/>
                <a:gd name="T8" fmla="*/ 5 w 21"/>
                <a:gd name="T9" fmla="*/ 0 h 11"/>
                <a:gd name="T10" fmla="*/ 7 w 21"/>
                <a:gd name="T11" fmla="*/ 0 h 11"/>
                <a:gd name="T12" fmla="*/ 10 w 21"/>
                <a:gd name="T13" fmla="*/ 0 h 11"/>
                <a:gd name="T14" fmla="*/ 14 w 21"/>
                <a:gd name="T15" fmla="*/ 4 h 11"/>
                <a:gd name="T16" fmla="*/ 17 w 21"/>
                <a:gd name="T17" fmla="*/ 4 h 11"/>
                <a:gd name="T18" fmla="*/ 21 w 21"/>
                <a:gd name="T19" fmla="*/ 4 h 11"/>
                <a:gd name="T20" fmla="*/ 21 w 21"/>
                <a:gd name="T21" fmla="*/ 7 h 11"/>
                <a:gd name="T22" fmla="*/ 14 w 21"/>
                <a:gd name="T23" fmla="*/ 7 h 11"/>
                <a:gd name="T24" fmla="*/ 7 w 21"/>
                <a:gd name="T25" fmla="*/ 11 h 11"/>
                <a:gd name="T26" fmla="*/ 5 w 21"/>
                <a:gd name="T27" fmla="*/ 11 h 11"/>
                <a:gd name="T28" fmla="*/ 2 w 21"/>
                <a:gd name="T2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11">
                  <a:moveTo>
                    <a:pt x="2" y="11"/>
                  </a:moveTo>
                  <a:lnTo>
                    <a:pt x="0" y="9"/>
                  </a:lnTo>
                  <a:lnTo>
                    <a:pt x="0" y="4"/>
                  </a:lnTo>
                  <a:lnTo>
                    <a:pt x="2" y="0"/>
                  </a:lnTo>
                  <a:lnTo>
                    <a:pt x="5" y="0"/>
                  </a:lnTo>
                  <a:lnTo>
                    <a:pt x="7" y="0"/>
                  </a:lnTo>
                  <a:lnTo>
                    <a:pt x="10" y="0"/>
                  </a:lnTo>
                  <a:lnTo>
                    <a:pt x="14" y="4"/>
                  </a:lnTo>
                  <a:lnTo>
                    <a:pt x="17" y="4"/>
                  </a:lnTo>
                  <a:lnTo>
                    <a:pt x="21" y="4"/>
                  </a:lnTo>
                  <a:lnTo>
                    <a:pt x="21" y="7"/>
                  </a:lnTo>
                  <a:lnTo>
                    <a:pt x="14" y="7"/>
                  </a:lnTo>
                  <a:lnTo>
                    <a:pt x="7" y="11"/>
                  </a:lnTo>
                  <a:lnTo>
                    <a:pt x="5" y="11"/>
                  </a:lnTo>
                  <a:lnTo>
                    <a:pt x="2" y="11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4"/>
            <p:cNvSpPr>
              <a:spLocks/>
            </p:cNvSpPr>
            <p:nvPr/>
          </p:nvSpPr>
          <p:spPr bwMode="auto">
            <a:xfrm>
              <a:off x="2217" y="1859"/>
              <a:ext cx="16" cy="21"/>
            </a:xfrm>
            <a:custGeom>
              <a:avLst/>
              <a:gdLst>
                <a:gd name="T0" fmla="*/ 11 w 16"/>
                <a:gd name="T1" fmla="*/ 5 h 21"/>
                <a:gd name="T2" fmla="*/ 14 w 16"/>
                <a:gd name="T3" fmla="*/ 10 h 21"/>
                <a:gd name="T4" fmla="*/ 16 w 16"/>
                <a:gd name="T5" fmla="*/ 14 h 21"/>
                <a:gd name="T6" fmla="*/ 2 w 16"/>
                <a:gd name="T7" fmla="*/ 21 h 21"/>
                <a:gd name="T8" fmla="*/ 0 w 16"/>
                <a:gd name="T9" fmla="*/ 17 h 21"/>
                <a:gd name="T10" fmla="*/ 0 w 16"/>
                <a:gd name="T11" fmla="*/ 14 h 21"/>
                <a:gd name="T12" fmla="*/ 0 w 16"/>
                <a:gd name="T13" fmla="*/ 12 h 21"/>
                <a:gd name="T14" fmla="*/ 2 w 16"/>
                <a:gd name="T15" fmla="*/ 7 h 21"/>
                <a:gd name="T16" fmla="*/ 9 w 16"/>
                <a:gd name="T17" fmla="*/ 0 h 21"/>
                <a:gd name="T18" fmla="*/ 11 w 16"/>
                <a:gd name="T19" fmla="*/ 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21">
                  <a:moveTo>
                    <a:pt x="11" y="5"/>
                  </a:moveTo>
                  <a:lnTo>
                    <a:pt x="14" y="10"/>
                  </a:lnTo>
                  <a:lnTo>
                    <a:pt x="16" y="14"/>
                  </a:lnTo>
                  <a:lnTo>
                    <a:pt x="2" y="21"/>
                  </a:lnTo>
                  <a:lnTo>
                    <a:pt x="0" y="17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2" y="7"/>
                  </a:lnTo>
                  <a:lnTo>
                    <a:pt x="9" y="0"/>
                  </a:lnTo>
                  <a:lnTo>
                    <a:pt x="11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5"/>
            <p:cNvSpPr>
              <a:spLocks/>
            </p:cNvSpPr>
            <p:nvPr/>
          </p:nvSpPr>
          <p:spPr bwMode="auto">
            <a:xfrm>
              <a:off x="2217" y="1859"/>
              <a:ext cx="16" cy="21"/>
            </a:xfrm>
            <a:custGeom>
              <a:avLst/>
              <a:gdLst>
                <a:gd name="T0" fmla="*/ 11 w 16"/>
                <a:gd name="T1" fmla="*/ 5 h 21"/>
                <a:gd name="T2" fmla="*/ 14 w 16"/>
                <a:gd name="T3" fmla="*/ 10 h 21"/>
                <a:gd name="T4" fmla="*/ 16 w 16"/>
                <a:gd name="T5" fmla="*/ 14 h 21"/>
                <a:gd name="T6" fmla="*/ 2 w 16"/>
                <a:gd name="T7" fmla="*/ 21 h 21"/>
                <a:gd name="T8" fmla="*/ 0 w 16"/>
                <a:gd name="T9" fmla="*/ 17 h 21"/>
                <a:gd name="T10" fmla="*/ 0 w 16"/>
                <a:gd name="T11" fmla="*/ 14 h 21"/>
                <a:gd name="T12" fmla="*/ 0 w 16"/>
                <a:gd name="T13" fmla="*/ 12 h 21"/>
                <a:gd name="T14" fmla="*/ 2 w 16"/>
                <a:gd name="T15" fmla="*/ 7 h 21"/>
                <a:gd name="T16" fmla="*/ 9 w 16"/>
                <a:gd name="T17" fmla="*/ 0 h 21"/>
                <a:gd name="T18" fmla="*/ 11 w 16"/>
                <a:gd name="T19" fmla="*/ 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21">
                  <a:moveTo>
                    <a:pt x="11" y="5"/>
                  </a:moveTo>
                  <a:lnTo>
                    <a:pt x="14" y="10"/>
                  </a:lnTo>
                  <a:lnTo>
                    <a:pt x="16" y="14"/>
                  </a:lnTo>
                  <a:lnTo>
                    <a:pt x="2" y="21"/>
                  </a:lnTo>
                  <a:lnTo>
                    <a:pt x="0" y="17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2" y="7"/>
                  </a:lnTo>
                  <a:lnTo>
                    <a:pt x="9" y="0"/>
                  </a:lnTo>
                  <a:lnTo>
                    <a:pt x="11" y="5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6"/>
            <p:cNvSpPr>
              <a:spLocks/>
            </p:cNvSpPr>
            <p:nvPr/>
          </p:nvSpPr>
          <p:spPr bwMode="auto">
            <a:xfrm>
              <a:off x="2193" y="1930"/>
              <a:ext cx="19" cy="31"/>
            </a:xfrm>
            <a:custGeom>
              <a:avLst/>
              <a:gdLst>
                <a:gd name="T0" fmla="*/ 0 w 19"/>
                <a:gd name="T1" fmla="*/ 19 h 31"/>
                <a:gd name="T2" fmla="*/ 0 w 19"/>
                <a:gd name="T3" fmla="*/ 17 h 31"/>
                <a:gd name="T4" fmla="*/ 0 w 19"/>
                <a:gd name="T5" fmla="*/ 15 h 31"/>
                <a:gd name="T6" fmla="*/ 2 w 19"/>
                <a:gd name="T7" fmla="*/ 10 h 31"/>
                <a:gd name="T8" fmla="*/ 5 w 19"/>
                <a:gd name="T9" fmla="*/ 10 h 31"/>
                <a:gd name="T10" fmla="*/ 7 w 19"/>
                <a:gd name="T11" fmla="*/ 5 h 31"/>
                <a:gd name="T12" fmla="*/ 9 w 19"/>
                <a:gd name="T13" fmla="*/ 3 h 31"/>
                <a:gd name="T14" fmla="*/ 14 w 19"/>
                <a:gd name="T15" fmla="*/ 0 h 31"/>
                <a:gd name="T16" fmla="*/ 17 w 19"/>
                <a:gd name="T17" fmla="*/ 3 h 31"/>
                <a:gd name="T18" fmla="*/ 17 w 19"/>
                <a:gd name="T19" fmla="*/ 3 h 31"/>
                <a:gd name="T20" fmla="*/ 19 w 19"/>
                <a:gd name="T21" fmla="*/ 8 h 31"/>
                <a:gd name="T22" fmla="*/ 14 w 19"/>
                <a:gd name="T23" fmla="*/ 10 h 31"/>
                <a:gd name="T24" fmla="*/ 14 w 19"/>
                <a:gd name="T25" fmla="*/ 12 h 31"/>
                <a:gd name="T26" fmla="*/ 9 w 19"/>
                <a:gd name="T27" fmla="*/ 27 h 31"/>
                <a:gd name="T28" fmla="*/ 7 w 19"/>
                <a:gd name="T29" fmla="*/ 29 h 31"/>
                <a:gd name="T30" fmla="*/ 5 w 19"/>
                <a:gd name="T31" fmla="*/ 31 h 31"/>
                <a:gd name="T32" fmla="*/ 0 w 19"/>
                <a:gd name="T33" fmla="*/ 1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" h="31">
                  <a:moveTo>
                    <a:pt x="0" y="19"/>
                  </a:moveTo>
                  <a:lnTo>
                    <a:pt x="0" y="17"/>
                  </a:lnTo>
                  <a:lnTo>
                    <a:pt x="0" y="15"/>
                  </a:lnTo>
                  <a:lnTo>
                    <a:pt x="2" y="10"/>
                  </a:lnTo>
                  <a:lnTo>
                    <a:pt x="5" y="10"/>
                  </a:lnTo>
                  <a:lnTo>
                    <a:pt x="7" y="5"/>
                  </a:lnTo>
                  <a:lnTo>
                    <a:pt x="9" y="3"/>
                  </a:lnTo>
                  <a:lnTo>
                    <a:pt x="14" y="0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9" y="8"/>
                  </a:lnTo>
                  <a:lnTo>
                    <a:pt x="14" y="10"/>
                  </a:lnTo>
                  <a:lnTo>
                    <a:pt x="14" y="12"/>
                  </a:lnTo>
                  <a:lnTo>
                    <a:pt x="9" y="27"/>
                  </a:lnTo>
                  <a:lnTo>
                    <a:pt x="7" y="29"/>
                  </a:lnTo>
                  <a:lnTo>
                    <a:pt x="5" y="31"/>
                  </a:lnTo>
                  <a:lnTo>
                    <a:pt x="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7"/>
            <p:cNvSpPr>
              <a:spLocks/>
            </p:cNvSpPr>
            <p:nvPr/>
          </p:nvSpPr>
          <p:spPr bwMode="auto">
            <a:xfrm>
              <a:off x="2193" y="1930"/>
              <a:ext cx="19" cy="31"/>
            </a:xfrm>
            <a:custGeom>
              <a:avLst/>
              <a:gdLst>
                <a:gd name="T0" fmla="*/ 0 w 19"/>
                <a:gd name="T1" fmla="*/ 19 h 31"/>
                <a:gd name="T2" fmla="*/ 0 w 19"/>
                <a:gd name="T3" fmla="*/ 17 h 31"/>
                <a:gd name="T4" fmla="*/ 0 w 19"/>
                <a:gd name="T5" fmla="*/ 15 h 31"/>
                <a:gd name="T6" fmla="*/ 2 w 19"/>
                <a:gd name="T7" fmla="*/ 10 h 31"/>
                <a:gd name="T8" fmla="*/ 5 w 19"/>
                <a:gd name="T9" fmla="*/ 10 h 31"/>
                <a:gd name="T10" fmla="*/ 7 w 19"/>
                <a:gd name="T11" fmla="*/ 5 h 31"/>
                <a:gd name="T12" fmla="*/ 9 w 19"/>
                <a:gd name="T13" fmla="*/ 3 h 31"/>
                <a:gd name="T14" fmla="*/ 14 w 19"/>
                <a:gd name="T15" fmla="*/ 0 h 31"/>
                <a:gd name="T16" fmla="*/ 17 w 19"/>
                <a:gd name="T17" fmla="*/ 3 h 31"/>
                <a:gd name="T18" fmla="*/ 17 w 19"/>
                <a:gd name="T19" fmla="*/ 3 h 31"/>
                <a:gd name="T20" fmla="*/ 19 w 19"/>
                <a:gd name="T21" fmla="*/ 8 h 31"/>
                <a:gd name="T22" fmla="*/ 14 w 19"/>
                <a:gd name="T23" fmla="*/ 10 h 31"/>
                <a:gd name="T24" fmla="*/ 14 w 19"/>
                <a:gd name="T25" fmla="*/ 12 h 31"/>
                <a:gd name="T26" fmla="*/ 9 w 19"/>
                <a:gd name="T27" fmla="*/ 27 h 31"/>
                <a:gd name="T28" fmla="*/ 7 w 19"/>
                <a:gd name="T29" fmla="*/ 29 h 31"/>
                <a:gd name="T30" fmla="*/ 5 w 19"/>
                <a:gd name="T31" fmla="*/ 31 h 31"/>
                <a:gd name="T32" fmla="*/ 0 w 19"/>
                <a:gd name="T33" fmla="*/ 1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" h="31">
                  <a:moveTo>
                    <a:pt x="0" y="19"/>
                  </a:moveTo>
                  <a:lnTo>
                    <a:pt x="0" y="17"/>
                  </a:lnTo>
                  <a:lnTo>
                    <a:pt x="0" y="15"/>
                  </a:lnTo>
                  <a:lnTo>
                    <a:pt x="2" y="10"/>
                  </a:lnTo>
                  <a:lnTo>
                    <a:pt x="5" y="10"/>
                  </a:lnTo>
                  <a:lnTo>
                    <a:pt x="7" y="5"/>
                  </a:lnTo>
                  <a:lnTo>
                    <a:pt x="9" y="3"/>
                  </a:lnTo>
                  <a:lnTo>
                    <a:pt x="14" y="0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9" y="8"/>
                  </a:lnTo>
                  <a:lnTo>
                    <a:pt x="14" y="10"/>
                  </a:lnTo>
                  <a:lnTo>
                    <a:pt x="14" y="12"/>
                  </a:lnTo>
                  <a:lnTo>
                    <a:pt x="9" y="27"/>
                  </a:lnTo>
                  <a:lnTo>
                    <a:pt x="7" y="29"/>
                  </a:lnTo>
                  <a:lnTo>
                    <a:pt x="5" y="31"/>
                  </a:lnTo>
                  <a:lnTo>
                    <a:pt x="0" y="19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auto">
            <a:xfrm>
              <a:off x="2193" y="2068"/>
              <a:ext cx="5" cy="3"/>
            </a:xfrm>
            <a:custGeom>
              <a:avLst/>
              <a:gdLst>
                <a:gd name="T0" fmla="*/ 0 w 5"/>
                <a:gd name="T1" fmla="*/ 3 h 3"/>
                <a:gd name="T2" fmla="*/ 2 w 5"/>
                <a:gd name="T3" fmla="*/ 0 h 3"/>
                <a:gd name="T4" fmla="*/ 5 w 5"/>
                <a:gd name="T5" fmla="*/ 0 h 3"/>
                <a:gd name="T6" fmla="*/ 0 w 5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">
                  <a:moveTo>
                    <a:pt x="0" y="3"/>
                  </a:moveTo>
                  <a:lnTo>
                    <a:pt x="2" y="0"/>
                  </a:lnTo>
                  <a:lnTo>
                    <a:pt x="5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9"/>
            <p:cNvSpPr>
              <a:spLocks/>
            </p:cNvSpPr>
            <p:nvPr/>
          </p:nvSpPr>
          <p:spPr bwMode="auto">
            <a:xfrm>
              <a:off x="2193" y="2068"/>
              <a:ext cx="5" cy="3"/>
            </a:xfrm>
            <a:custGeom>
              <a:avLst/>
              <a:gdLst>
                <a:gd name="T0" fmla="*/ 0 w 5"/>
                <a:gd name="T1" fmla="*/ 3 h 3"/>
                <a:gd name="T2" fmla="*/ 2 w 5"/>
                <a:gd name="T3" fmla="*/ 0 h 3"/>
                <a:gd name="T4" fmla="*/ 5 w 5"/>
                <a:gd name="T5" fmla="*/ 0 h 3"/>
                <a:gd name="T6" fmla="*/ 0 w 5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">
                  <a:moveTo>
                    <a:pt x="0" y="3"/>
                  </a:moveTo>
                  <a:lnTo>
                    <a:pt x="2" y="0"/>
                  </a:lnTo>
                  <a:lnTo>
                    <a:pt x="5" y="0"/>
                  </a:lnTo>
                  <a:lnTo>
                    <a:pt x="0" y="3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20"/>
            <p:cNvSpPr>
              <a:spLocks noEditPoints="1"/>
            </p:cNvSpPr>
            <p:nvPr/>
          </p:nvSpPr>
          <p:spPr bwMode="auto">
            <a:xfrm>
              <a:off x="1767" y="1971"/>
              <a:ext cx="438" cy="621"/>
            </a:xfrm>
            <a:custGeom>
              <a:avLst/>
              <a:gdLst>
                <a:gd name="T0" fmla="*/ 433 w 438"/>
                <a:gd name="T1" fmla="*/ 50 h 621"/>
                <a:gd name="T2" fmla="*/ 419 w 438"/>
                <a:gd name="T3" fmla="*/ 7 h 621"/>
                <a:gd name="T4" fmla="*/ 431 w 438"/>
                <a:gd name="T5" fmla="*/ 12 h 621"/>
                <a:gd name="T6" fmla="*/ 433 w 438"/>
                <a:gd name="T7" fmla="*/ 43 h 621"/>
                <a:gd name="T8" fmla="*/ 428 w 438"/>
                <a:gd name="T9" fmla="*/ 66 h 621"/>
                <a:gd name="T10" fmla="*/ 421 w 438"/>
                <a:gd name="T11" fmla="*/ 102 h 621"/>
                <a:gd name="T12" fmla="*/ 414 w 438"/>
                <a:gd name="T13" fmla="*/ 133 h 621"/>
                <a:gd name="T14" fmla="*/ 402 w 438"/>
                <a:gd name="T15" fmla="*/ 166 h 621"/>
                <a:gd name="T16" fmla="*/ 393 w 438"/>
                <a:gd name="T17" fmla="*/ 207 h 621"/>
                <a:gd name="T18" fmla="*/ 388 w 438"/>
                <a:gd name="T19" fmla="*/ 233 h 621"/>
                <a:gd name="T20" fmla="*/ 390 w 438"/>
                <a:gd name="T21" fmla="*/ 250 h 621"/>
                <a:gd name="T22" fmla="*/ 381 w 438"/>
                <a:gd name="T23" fmla="*/ 271 h 621"/>
                <a:gd name="T24" fmla="*/ 379 w 438"/>
                <a:gd name="T25" fmla="*/ 302 h 621"/>
                <a:gd name="T26" fmla="*/ 360 w 438"/>
                <a:gd name="T27" fmla="*/ 400 h 621"/>
                <a:gd name="T28" fmla="*/ 353 w 438"/>
                <a:gd name="T29" fmla="*/ 433 h 621"/>
                <a:gd name="T30" fmla="*/ 360 w 438"/>
                <a:gd name="T31" fmla="*/ 447 h 621"/>
                <a:gd name="T32" fmla="*/ 326 w 438"/>
                <a:gd name="T33" fmla="*/ 481 h 621"/>
                <a:gd name="T34" fmla="*/ 312 w 438"/>
                <a:gd name="T35" fmla="*/ 507 h 621"/>
                <a:gd name="T36" fmla="*/ 291 w 438"/>
                <a:gd name="T37" fmla="*/ 564 h 621"/>
                <a:gd name="T38" fmla="*/ 263 w 438"/>
                <a:gd name="T39" fmla="*/ 614 h 621"/>
                <a:gd name="T40" fmla="*/ 203 w 438"/>
                <a:gd name="T41" fmla="*/ 595 h 621"/>
                <a:gd name="T42" fmla="*/ 182 w 438"/>
                <a:gd name="T43" fmla="*/ 545 h 621"/>
                <a:gd name="T44" fmla="*/ 189 w 438"/>
                <a:gd name="T45" fmla="*/ 514 h 621"/>
                <a:gd name="T46" fmla="*/ 191 w 438"/>
                <a:gd name="T47" fmla="*/ 481 h 621"/>
                <a:gd name="T48" fmla="*/ 199 w 438"/>
                <a:gd name="T49" fmla="*/ 400 h 621"/>
                <a:gd name="T50" fmla="*/ 199 w 438"/>
                <a:gd name="T51" fmla="*/ 366 h 621"/>
                <a:gd name="T52" fmla="*/ 210 w 438"/>
                <a:gd name="T53" fmla="*/ 300 h 621"/>
                <a:gd name="T54" fmla="*/ 210 w 438"/>
                <a:gd name="T55" fmla="*/ 262 h 621"/>
                <a:gd name="T56" fmla="*/ 217 w 438"/>
                <a:gd name="T57" fmla="*/ 212 h 621"/>
                <a:gd name="T58" fmla="*/ 132 w 438"/>
                <a:gd name="T59" fmla="*/ 231 h 621"/>
                <a:gd name="T60" fmla="*/ 87 w 438"/>
                <a:gd name="T61" fmla="*/ 262 h 621"/>
                <a:gd name="T62" fmla="*/ 28 w 438"/>
                <a:gd name="T63" fmla="*/ 250 h 621"/>
                <a:gd name="T64" fmla="*/ 16 w 438"/>
                <a:gd name="T65" fmla="*/ 221 h 621"/>
                <a:gd name="T66" fmla="*/ 0 w 438"/>
                <a:gd name="T67" fmla="*/ 176 h 621"/>
                <a:gd name="T68" fmla="*/ 21 w 438"/>
                <a:gd name="T69" fmla="*/ 147 h 621"/>
                <a:gd name="T70" fmla="*/ 45 w 438"/>
                <a:gd name="T71" fmla="*/ 124 h 621"/>
                <a:gd name="T72" fmla="*/ 59 w 438"/>
                <a:gd name="T73" fmla="*/ 159 h 621"/>
                <a:gd name="T74" fmla="*/ 113 w 438"/>
                <a:gd name="T75" fmla="*/ 150 h 621"/>
                <a:gd name="T76" fmla="*/ 132 w 438"/>
                <a:gd name="T77" fmla="*/ 145 h 621"/>
                <a:gd name="T78" fmla="*/ 189 w 438"/>
                <a:gd name="T79" fmla="*/ 131 h 621"/>
                <a:gd name="T80" fmla="*/ 255 w 438"/>
                <a:gd name="T81" fmla="*/ 138 h 621"/>
                <a:gd name="T82" fmla="*/ 272 w 438"/>
                <a:gd name="T83" fmla="*/ 152 h 621"/>
                <a:gd name="T84" fmla="*/ 284 w 438"/>
                <a:gd name="T85" fmla="*/ 183 h 621"/>
                <a:gd name="T86" fmla="*/ 270 w 438"/>
                <a:gd name="T87" fmla="*/ 243 h 621"/>
                <a:gd name="T88" fmla="*/ 267 w 438"/>
                <a:gd name="T89" fmla="*/ 257 h 621"/>
                <a:gd name="T90" fmla="*/ 260 w 438"/>
                <a:gd name="T91" fmla="*/ 309 h 621"/>
                <a:gd name="T92" fmla="*/ 265 w 438"/>
                <a:gd name="T93" fmla="*/ 321 h 621"/>
                <a:gd name="T94" fmla="*/ 248 w 438"/>
                <a:gd name="T95" fmla="*/ 362 h 621"/>
                <a:gd name="T96" fmla="*/ 246 w 438"/>
                <a:gd name="T97" fmla="*/ 400 h 621"/>
                <a:gd name="T98" fmla="*/ 239 w 438"/>
                <a:gd name="T99" fmla="*/ 440 h 621"/>
                <a:gd name="T100" fmla="*/ 244 w 438"/>
                <a:gd name="T101" fmla="*/ 469 h 621"/>
                <a:gd name="T102" fmla="*/ 265 w 438"/>
                <a:gd name="T103" fmla="*/ 433 h 621"/>
                <a:gd name="T104" fmla="*/ 303 w 438"/>
                <a:gd name="T105" fmla="*/ 335 h 621"/>
                <a:gd name="T106" fmla="*/ 315 w 438"/>
                <a:gd name="T107" fmla="*/ 307 h 621"/>
                <a:gd name="T108" fmla="*/ 331 w 438"/>
                <a:gd name="T109" fmla="*/ 262 h 621"/>
                <a:gd name="T110" fmla="*/ 364 w 438"/>
                <a:gd name="T111" fmla="*/ 183 h 621"/>
                <a:gd name="T112" fmla="*/ 371 w 438"/>
                <a:gd name="T113" fmla="*/ 155 h 621"/>
                <a:gd name="T114" fmla="*/ 398 w 438"/>
                <a:gd name="T115" fmla="*/ 78 h 621"/>
                <a:gd name="T116" fmla="*/ 409 w 438"/>
                <a:gd name="T117" fmla="*/ 50 h 621"/>
                <a:gd name="T118" fmla="*/ 419 w 438"/>
                <a:gd name="T119" fmla="*/ 14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38" h="621">
                  <a:moveTo>
                    <a:pt x="435" y="47"/>
                  </a:moveTo>
                  <a:lnTo>
                    <a:pt x="438" y="47"/>
                  </a:lnTo>
                  <a:lnTo>
                    <a:pt x="435" y="50"/>
                  </a:lnTo>
                  <a:lnTo>
                    <a:pt x="435" y="55"/>
                  </a:lnTo>
                  <a:lnTo>
                    <a:pt x="433" y="52"/>
                  </a:lnTo>
                  <a:lnTo>
                    <a:pt x="433" y="52"/>
                  </a:lnTo>
                  <a:lnTo>
                    <a:pt x="433" y="50"/>
                  </a:lnTo>
                  <a:lnTo>
                    <a:pt x="431" y="47"/>
                  </a:lnTo>
                  <a:lnTo>
                    <a:pt x="431" y="47"/>
                  </a:lnTo>
                  <a:lnTo>
                    <a:pt x="431" y="47"/>
                  </a:lnTo>
                  <a:lnTo>
                    <a:pt x="433" y="47"/>
                  </a:lnTo>
                  <a:lnTo>
                    <a:pt x="435" y="47"/>
                  </a:lnTo>
                  <a:close/>
                  <a:moveTo>
                    <a:pt x="419" y="9"/>
                  </a:moveTo>
                  <a:lnTo>
                    <a:pt x="419" y="7"/>
                  </a:lnTo>
                  <a:lnTo>
                    <a:pt x="419" y="5"/>
                  </a:lnTo>
                  <a:lnTo>
                    <a:pt x="419" y="5"/>
                  </a:lnTo>
                  <a:lnTo>
                    <a:pt x="421" y="2"/>
                  </a:lnTo>
                  <a:lnTo>
                    <a:pt x="424" y="0"/>
                  </a:lnTo>
                  <a:lnTo>
                    <a:pt x="428" y="0"/>
                  </a:lnTo>
                  <a:lnTo>
                    <a:pt x="428" y="2"/>
                  </a:lnTo>
                  <a:lnTo>
                    <a:pt x="431" y="12"/>
                  </a:lnTo>
                  <a:lnTo>
                    <a:pt x="431" y="14"/>
                  </a:lnTo>
                  <a:lnTo>
                    <a:pt x="433" y="14"/>
                  </a:lnTo>
                  <a:lnTo>
                    <a:pt x="431" y="19"/>
                  </a:lnTo>
                  <a:lnTo>
                    <a:pt x="431" y="21"/>
                  </a:lnTo>
                  <a:lnTo>
                    <a:pt x="431" y="26"/>
                  </a:lnTo>
                  <a:lnTo>
                    <a:pt x="435" y="45"/>
                  </a:lnTo>
                  <a:lnTo>
                    <a:pt x="433" y="43"/>
                  </a:lnTo>
                  <a:lnTo>
                    <a:pt x="431" y="43"/>
                  </a:lnTo>
                  <a:lnTo>
                    <a:pt x="431" y="45"/>
                  </a:lnTo>
                  <a:lnTo>
                    <a:pt x="428" y="45"/>
                  </a:lnTo>
                  <a:lnTo>
                    <a:pt x="431" y="47"/>
                  </a:lnTo>
                  <a:lnTo>
                    <a:pt x="426" y="52"/>
                  </a:lnTo>
                  <a:lnTo>
                    <a:pt x="428" y="64"/>
                  </a:lnTo>
                  <a:lnTo>
                    <a:pt x="428" y="66"/>
                  </a:lnTo>
                  <a:lnTo>
                    <a:pt x="426" y="69"/>
                  </a:lnTo>
                  <a:lnTo>
                    <a:pt x="426" y="71"/>
                  </a:lnTo>
                  <a:lnTo>
                    <a:pt x="419" y="86"/>
                  </a:lnTo>
                  <a:lnTo>
                    <a:pt x="419" y="93"/>
                  </a:lnTo>
                  <a:lnTo>
                    <a:pt x="421" y="97"/>
                  </a:lnTo>
                  <a:lnTo>
                    <a:pt x="424" y="100"/>
                  </a:lnTo>
                  <a:lnTo>
                    <a:pt x="421" y="102"/>
                  </a:lnTo>
                  <a:lnTo>
                    <a:pt x="419" y="107"/>
                  </a:lnTo>
                  <a:lnTo>
                    <a:pt x="417" y="109"/>
                  </a:lnTo>
                  <a:lnTo>
                    <a:pt x="419" y="116"/>
                  </a:lnTo>
                  <a:lnTo>
                    <a:pt x="417" y="119"/>
                  </a:lnTo>
                  <a:lnTo>
                    <a:pt x="414" y="124"/>
                  </a:lnTo>
                  <a:lnTo>
                    <a:pt x="414" y="126"/>
                  </a:lnTo>
                  <a:lnTo>
                    <a:pt x="414" y="133"/>
                  </a:lnTo>
                  <a:lnTo>
                    <a:pt x="409" y="135"/>
                  </a:lnTo>
                  <a:lnTo>
                    <a:pt x="407" y="140"/>
                  </a:lnTo>
                  <a:lnTo>
                    <a:pt x="407" y="143"/>
                  </a:lnTo>
                  <a:lnTo>
                    <a:pt x="407" y="152"/>
                  </a:lnTo>
                  <a:lnTo>
                    <a:pt x="407" y="157"/>
                  </a:lnTo>
                  <a:lnTo>
                    <a:pt x="405" y="162"/>
                  </a:lnTo>
                  <a:lnTo>
                    <a:pt x="402" y="166"/>
                  </a:lnTo>
                  <a:lnTo>
                    <a:pt x="398" y="188"/>
                  </a:lnTo>
                  <a:lnTo>
                    <a:pt x="393" y="195"/>
                  </a:lnTo>
                  <a:lnTo>
                    <a:pt x="395" y="197"/>
                  </a:lnTo>
                  <a:lnTo>
                    <a:pt x="395" y="200"/>
                  </a:lnTo>
                  <a:lnTo>
                    <a:pt x="395" y="202"/>
                  </a:lnTo>
                  <a:lnTo>
                    <a:pt x="393" y="204"/>
                  </a:lnTo>
                  <a:lnTo>
                    <a:pt x="393" y="207"/>
                  </a:lnTo>
                  <a:lnTo>
                    <a:pt x="393" y="209"/>
                  </a:lnTo>
                  <a:lnTo>
                    <a:pt x="393" y="212"/>
                  </a:lnTo>
                  <a:lnTo>
                    <a:pt x="393" y="214"/>
                  </a:lnTo>
                  <a:lnTo>
                    <a:pt x="388" y="224"/>
                  </a:lnTo>
                  <a:lnTo>
                    <a:pt x="386" y="226"/>
                  </a:lnTo>
                  <a:lnTo>
                    <a:pt x="386" y="228"/>
                  </a:lnTo>
                  <a:lnTo>
                    <a:pt x="388" y="233"/>
                  </a:lnTo>
                  <a:lnTo>
                    <a:pt x="388" y="235"/>
                  </a:lnTo>
                  <a:lnTo>
                    <a:pt x="388" y="235"/>
                  </a:lnTo>
                  <a:lnTo>
                    <a:pt x="388" y="240"/>
                  </a:lnTo>
                  <a:lnTo>
                    <a:pt x="390" y="243"/>
                  </a:lnTo>
                  <a:lnTo>
                    <a:pt x="393" y="245"/>
                  </a:lnTo>
                  <a:lnTo>
                    <a:pt x="393" y="247"/>
                  </a:lnTo>
                  <a:lnTo>
                    <a:pt x="390" y="250"/>
                  </a:lnTo>
                  <a:lnTo>
                    <a:pt x="388" y="252"/>
                  </a:lnTo>
                  <a:lnTo>
                    <a:pt x="388" y="252"/>
                  </a:lnTo>
                  <a:lnTo>
                    <a:pt x="388" y="257"/>
                  </a:lnTo>
                  <a:lnTo>
                    <a:pt x="388" y="259"/>
                  </a:lnTo>
                  <a:lnTo>
                    <a:pt x="386" y="262"/>
                  </a:lnTo>
                  <a:lnTo>
                    <a:pt x="381" y="266"/>
                  </a:lnTo>
                  <a:lnTo>
                    <a:pt x="381" y="271"/>
                  </a:lnTo>
                  <a:lnTo>
                    <a:pt x="381" y="276"/>
                  </a:lnTo>
                  <a:lnTo>
                    <a:pt x="383" y="278"/>
                  </a:lnTo>
                  <a:lnTo>
                    <a:pt x="383" y="281"/>
                  </a:lnTo>
                  <a:lnTo>
                    <a:pt x="381" y="290"/>
                  </a:lnTo>
                  <a:lnTo>
                    <a:pt x="381" y="293"/>
                  </a:lnTo>
                  <a:lnTo>
                    <a:pt x="381" y="297"/>
                  </a:lnTo>
                  <a:lnTo>
                    <a:pt x="379" y="302"/>
                  </a:lnTo>
                  <a:lnTo>
                    <a:pt x="376" y="307"/>
                  </a:lnTo>
                  <a:lnTo>
                    <a:pt x="371" y="316"/>
                  </a:lnTo>
                  <a:lnTo>
                    <a:pt x="371" y="328"/>
                  </a:lnTo>
                  <a:lnTo>
                    <a:pt x="367" y="340"/>
                  </a:lnTo>
                  <a:lnTo>
                    <a:pt x="367" y="354"/>
                  </a:lnTo>
                  <a:lnTo>
                    <a:pt x="360" y="385"/>
                  </a:lnTo>
                  <a:lnTo>
                    <a:pt x="360" y="400"/>
                  </a:lnTo>
                  <a:lnTo>
                    <a:pt x="355" y="402"/>
                  </a:lnTo>
                  <a:lnTo>
                    <a:pt x="353" y="407"/>
                  </a:lnTo>
                  <a:lnTo>
                    <a:pt x="353" y="412"/>
                  </a:lnTo>
                  <a:lnTo>
                    <a:pt x="353" y="419"/>
                  </a:lnTo>
                  <a:lnTo>
                    <a:pt x="353" y="423"/>
                  </a:lnTo>
                  <a:lnTo>
                    <a:pt x="353" y="428"/>
                  </a:lnTo>
                  <a:lnTo>
                    <a:pt x="353" y="433"/>
                  </a:lnTo>
                  <a:lnTo>
                    <a:pt x="353" y="438"/>
                  </a:lnTo>
                  <a:lnTo>
                    <a:pt x="355" y="440"/>
                  </a:lnTo>
                  <a:lnTo>
                    <a:pt x="357" y="440"/>
                  </a:lnTo>
                  <a:lnTo>
                    <a:pt x="362" y="440"/>
                  </a:lnTo>
                  <a:lnTo>
                    <a:pt x="362" y="442"/>
                  </a:lnTo>
                  <a:lnTo>
                    <a:pt x="360" y="445"/>
                  </a:lnTo>
                  <a:lnTo>
                    <a:pt x="360" y="447"/>
                  </a:lnTo>
                  <a:lnTo>
                    <a:pt x="357" y="445"/>
                  </a:lnTo>
                  <a:lnTo>
                    <a:pt x="353" y="442"/>
                  </a:lnTo>
                  <a:lnTo>
                    <a:pt x="348" y="442"/>
                  </a:lnTo>
                  <a:lnTo>
                    <a:pt x="343" y="445"/>
                  </a:lnTo>
                  <a:lnTo>
                    <a:pt x="338" y="450"/>
                  </a:lnTo>
                  <a:lnTo>
                    <a:pt x="331" y="473"/>
                  </a:lnTo>
                  <a:lnTo>
                    <a:pt x="326" y="481"/>
                  </a:lnTo>
                  <a:lnTo>
                    <a:pt x="322" y="485"/>
                  </a:lnTo>
                  <a:lnTo>
                    <a:pt x="322" y="485"/>
                  </a:lnTo>
                  <a:lnTo>
                    <a:pt x="322" y="488"/>
                  </a:lnTo>
                  <a:lnTo>
                    <a:pt x="322" y="490"/>
                  </a:lnTo>
                  <a:lnTo>
                    <a:pt x="324" y="492"/>
                  </a:lnTo>
                  <a:lnTo>
                    <a:pt x="315" y="502"/>
                  </a:lnTo>
                  <a:lnTo>
                    <a:pt x="312" y="507"/>
                  </a:lnTo>
                  <a:lnTo>
                    <a:pt x="312" y="509"/>
                  </a:lnTo>
                  <a:lnTo>
                    <a:pt x="312" y="514"/>
                  </a:lnTo>
                  <a:lnTo>
                    <a:pt x="312" y="516"/>
                  </a:lnTo>
                  <a:lnTo>
                    <a:pt x="298" y="540"/>
                  </a:lnTo>
                  <a:lnTo>
                    <a:pt x="298" y="552"/>
                  </a:lnTo>
                  <a:lnTo>
                    <a:pt x="298" y="557"/>
                  </a:lnTo>
                  <a:lnTo>
                    <a:pt x="291" y="564"/>
                  </a:lnTo>
                  <a:lnTo>
                    <a:pt x="286" y="573"/>
                  </a:lnTo>
                  <a:lnTo>
                    <a:pt x="281" y="588"/>
                  </a:lnTo>
                  <a:lnTo>
                    <a:pt x="279" y="595"/>
                  </a:lnTo>
                  <a:lnTo>
                    <a:pt x="274" y="600"/>
                  </a:lnTo>
                  <a:lnTo>
                    <a:pt x="270" y="604"/>
                  </a:lnTo>
                  <a:lnTo>
                    <a:pt x="270" y="607"/>
                  </a:lnTo>
                  <a:lnTo>
                    <a:pt x="263" y="614"/>
                  </a:lnTo>
                  <a:lnTo>
                    <a:pt x="253" y="619"/>
                  </a:lnTo>
                  <a:lnTo>
                    <a:pt x="244" y="621"/>
                  </a:lnTo>
                  <a:lnTo>
                    <a:pt x="234" y="621"/>
                  </a:lnTo>
                  <a:lnTo>
                    <a:pt x="215" y="611"/>
                  </a:lnTo>
                  <a:lnTo>
                    <a:pt x="208" y="604"/>
                  </a:lnTo>
                  <a:lnTo>
                    <a:pt x="206" y="600"/>
                  </a:lnTo>
                  <a:lnTo>
                    <a:pt x="203" y="595"/>
                  </a:lnTo>
                  <a:lnTo>
                    <a:pt x="201" y="592"/>
                  </a:lnTo>
                  <a:lnTo>
                    <a:pt x="199" y="590"/>
                  </a:lnTo>
                  <a:lnTo>
                    <a:pt x="199" y="583"/>
                  </a:lnTo>
                  <a:lnTo>
                    <a:pt x="199" y="576"/>
                  </a:lnTo>
                  <a:lnTo>
                    <a:pt x="199" y="573"/>
                  </a:lnTo>
                  <a:lnTo>
                    <a:pt x="196" y="571"/>
                  </a:lnTo>
                  <a:lnTo>
                    <a:pt x="182" y="545"/>
                  </a:lnTo>
                  <a:lnTo>
                    <a:pt x="180" y="535"/>
                  </a:lnTo>
                  <a:lnTo>
                    <a:pt x="180" y="531"/>
                  </a:lnTo>
                  <a:lnTo>
                    <a:pt x="182" y="528"/>
                  </a:lnTo>
                  <a:lnTo>
                    <a:pt x="184" y="521"/>
                  </a:lnTo>
                  <a:lnTo>
                    <a:pt x="189" y="521"/>
                  </a:lnTo>
                  <a:lnTo>
                    <a:pt x="189" y="516"/>
                  </a:lnTo>
                  <a:lnTo>
                    <a:pt x="189" y="514"/>
                  </a:lnTo>
                  <a:lnTo>
                    <a:pt x="189" y="507"/>
                  </a:lnTo>
                  <a:lnTo>
                    <a:pt x="191" y="504"/>
                  </a:lnTo>
                  <a:lnTo>
                    <a:pt x="194" y="500"/>
                  </a:lnTo>
                  <a:lnTo>
                    <a:pt x="194" y="495"/>
                  </a:lnTo>
                  <a:lnTo>
                    <a:pt x="194" y="492"/>
                  </a:lnTo>
                  <a:lnTo>
                    <a:pt x="191" y="485"/>
                  </a:lnTo>
                  <a:lnTo>
                    <a:pt x="191" y="481"/>
                  </a:lnTo>
                  <a:lnTo>
                    <a:pt x="191" y="459"/>
                  </a:lnTo>
                  <a:lnTo>
                    <a:pt x="194" y="447"/>
                  </a:lnTo>
                  <a:lnTo>
                    <a:pt x="196" y="445"/>
                  </a:lnTo>
                  <a:lnTo>
                    <a:pt x="194" y="419"/>
                  </a:lnTo>
                  <a:lnTo>
                    <a:pt x="196" y="409"/>
                  </a:lnTo>
                  <a:lnTo>
                    <a:pt x="199" y="404"/>
                  </a:lnTo>
                  <a:lnTo>
                    <a:pt x="199" y="400"/>
                  </a:lnTo>
                  <a:lnTo>
                    <a:pt x="199" y="395"/>
                  </a:lnTo>
                  <a:lnTo>
                    <a:pt x="199" y="390"/>
                  </a:lnTo>
                  <a:lnTo>
                    <a:pt x="199" y="388"/>
                  </a:lnTo>
                  <a:lnTo>
                    <a:pt x="201" y="385"/>
                  </a:lnTo>
                  <a:lnTo>
                    <a:pt x="199" y="381"/>
                  </a:lnTo>
                  <a:lnTo>
                    <a:pt x="199" y="369"/>
                  </a:lnTo>
                  <a:lnTo>
                    <a:pt x="199" y="366"/>
                  </a:lnTo>
                  <a:lnTo>
                    <a:pt x="201" y="357"/>
                  </a:lnTo>
                  <a:lnTo>
                    <a:pt x="201" y="331"/>
                  </a:lnTo>
                  <a:lnTo>
                    <a:pt x="201" y="323"/>
                  </a:lnTo>
                  <a:lnTo>
                    <a:pt x="201" y="314"/>
                  </a:lnTo>
                  <a:lnTo>
                    <a:pt x="203" y="312"/>
                  </a:lnTo>
                  <a:lnTo>
                    <a:pt x="203" y="307"/>
                  </a:lnTo>
                  <a:lnTo>
                    <a:pt x="210" y="300"/>
                  </a:lnTo>
                  <a:lnTo>
                    <a:pt x="208" y="297"/>
                  </a:lnTo>
                  <a:lnTo>
                    <a:pt x="206" y="295"/>
                  </a:lnTo>
                  <a:lnTo>
                    <a:pt x="206" y="288"/>
                  </a:lnTo>
                  <a:lnTo>
                    <a:pt x="208" y="281"/>
                  </a:lnTo>
                  <a:lnTo>
                    <a:pt x="210" y="276"/>
                  </a:lnTo>
                  <a:lnTo>
                    <a:pt x="210" y="271"/>
                  </a:lnTo>
                  <a:lnTo>
                    <a:pt x="210" y="262"/>
                  </a:lnTo>
                  <a:lnTo>
                    <a:pt x="210" y="259"/>
                  </a:lnTo>
                  <a:lnTo>
                    <a:pt x="210" y="257"/>
                  </a:lnTo>
                  <a:lnTo>
                    <a:pt x="213" y="252"/>
                  </a:lnTo>
                  <a:lnTo>
                    <a:pt x="213" y="245"/>
                  </a:lnTo>
                  <a:lnTo>
                    <a:pt x="213" y="224"/>
                  </a:lnTo>
                  <a:lnTo>
                    <a:pt x="213" y="219"/>
                  </a:lnTo>
                  <a:lnTo>
                    <a:pt x="217" y="212"/>
                  </a:lnTo>
                  <a:lnTo>
                    <a:pt x="217" y="207"/>
                  </a:lnTo>
                  <a:lnTo>
                    <a:pt x="210" y="197"/>
                  </a:lnTo>
                  <a:lnTo>
                    <a:pt x="206" y="193"/>
                  </a:lnTo>
                  <a:lnTo>
                    <a:pt x="199" y="193"/>
                  </a:lnTo>
                  <a:lnTo>
                    <a:pt x="194" y="195"/>
                  </a:lnTo>
                  <a:lnTo>
                    <a:pt x="137" y="226"/>
                  </a:lnTo>
                  <a:lnTo>
                    <a:pt x="132" y="231"/>
                  </a:lnTo>
                  <a:lnTo>
                    <a:pt x="130" y="235"/>
                  </a:lnTo>
                  <a:lnTo>
                    <a:pt x="106" y="243"/>
                  </a:lnTo>
                  <a:lnTo>
                    <a:pt x="101" y="245"/>
                  </a:lnTo>
                  <a:lnTo>
                    <a:pt x="99" y="250"/>
                  </a:lnTo>
                  <a:lnTo>
                    <a:pt x="94" y="257"/>
                  </a:lnTo>
                  <a:lnTo>
                    <a:pt x="92" y="259"/>
                  </a:lnTo>
                  <a:lnTo>
                    <a:pt x="87" y="262"/>
                  </a:lnTo>
                  <a:lnTo>
                    <a:pt x="82" y="262"/>
                  </a:lnTo>
                  <a:lnTo>
                    <a:pt x="63" y="262"/>
                  </a:lnTo>
                  <a:lnTo>
                    <a:pt x="59" y="259"/>
                  </a:lnTo>
                  <a:lnTo>
                    <a:pt x="54" y="262"/>
                  </a:lnTo>
                  <a:lnTo>
                    <a:pt x="47" y="259"/>
                  </a:lnTo>
                  <a:lnTo>
                    <a:pt x="37" y="257"/>
                  </a:lnTo>
                  <a:lnTo>
                    <a:pt x="28" y="250"/>
                  </a:lnTo>
                  <a:lnTo>
                    <a:pt x="21" y="238"/>
                  </a:lnTo>
                  <a:lnTo>
                    <a:pt x="21" y="235"/>
                  </a:lnTo>
                  <a:lnTo>
                    <a:pt x="18" y="233"/>
                  </a:lnTo>
                  <a:lnTo>
                    <a:pt x="16" y="228"/>
                  </a:lnTo>
                  <a:lnTo>
                    <a:pt x="14" y="228"/>
                  </a:lnTo>
                  <a:lnTo>
                    <a:pt x="14" y="226"/>
                  </a:lnTo>
                  <a:lnTo>
                    <a:pt x="16" y="221"/>
                  </a:lnTo>
                  <a:lnTo>
                    <a:pt x="14" y="219"/>
                  </a:lnTo>
                  <a:lnTo>
                    <a:pt x="7" y="207"/>
                  </a:lnTo>
                  <a:lnTo>
                    <a:pt x="7" y="200"/>
                  </a:lnTo>
                  <a:lnTo>
                    <a:pt x="7" y="190"/>
                  </a:lnTo>
                  <a:lnTo>
                    <a:pt x="0" y="181"/>
                  </a:lnTo>
                  <a:lnTo>
                    <a:pt x="0" y="178"/>
                  </a:lnTo>
                  <a:lnTo>
                    <a:pt x="0" y="176"/>
                  </a:lnTo>
                  <a:lnTo>
                    <a:pt x="0" y="176"/>
                  </a:lnTo>
                  <a:lnTo>
                    <a:pt x="2" y="171"/>
                  </a:lnTo>
                  <a:lnTo>
                    <a:pt x="2" y="169"/>
                  </a:lnTo>
                  <a:lnTo>
                    <a:pt x="4" y="166"/>
                  </a:lnTo>
                  <a:lnTo>
                    <a:pt x="7" y="159"/>
                  </a:lnTo>
                  <a:lnTo>
                    <a:pt x="16" y="152"/>
                  </a:lnTo>
                  <a:lnTo>
                    <a:pt x="21" y="147"/>
                  </a:lnTo>
                  <a:lnTo>
                    <a:pt x="26" y="143"/>
                  </a:lnTo>
                  <a:lnTo>
                    <a:pt x="30" y="131"/>
                  </a:lnTo>
                  <a:lnTo>
                    <a:pt x="35" y="126"/>
                  </a:lnTo>
                  <a:lnTo>
                    <a:pt x="37" y="124"/>
                  </a:lnTo>
                  <a:lnTo>
                    <a:pt x="40" y="124"/>
                  </a:lnTo>
                  <a:lnTo>
                    <a:pt x="42" y="124"/>
                  </a:lnTo>
                  <a:lnTo>
                    <a:pt x="45" y="124"/>
                  </a:lnTo>
                  <a:lnTo>
                    <a:pt x="47" y="126"/>
                  </a:lnTo>
                  <a:lnTo>
                    <a:pt x="49" y="131"/>
                  </a:lnTo>
                  <a:lnTo>
                    <a:pt x="52" y="135"/>
                  </a:lnTo>
                  <a:lnTo>
                    <a:pt x="49" y="150"/>
                  </a:lnTo>
                  <a:lnTo>
                    <a:pt x="52" y="152"/>
                  </a:lnTo>
                  <a:lnTo>
                    <a:pt x="52" y="152"/>
                  </a:lnTo>
                  <a:lnTo>
                    <a:pt x="59" y="159"/>
                  </a:lnTo>
                  <a:lnTo>
                    <a:pt x="61" y="162"/>
                  </a:lnTo>
                  <a:lnTo>
                    <a:pt x="63" y="162"/>
                  </a:lnTo>
                  <a:lnTo>
                    <a:pt x="66" y="159"/>
                  </a:lnTo>
                  <a:lnTo>
                    <a:pt x="73" y="157"/>
                  </a:lnTo>
                  <a:lnTo>
                    <a:pt x="90" y="155"/>
                  </a:lnTo>
                  <a:lnTo>
                    <a:pt x="108" y="152"/>
                  </a:lnTo>
                  <a:lnTo>
                    <a:pt x="113" y="150"/>
                  </a:lnTo>
                  <a:lnTo>
                    <a:pt x="116" y="152"/>
                  </a:lnTo>
                  <a:lnTo>
                    <a:pt x="118" y="152"/>
                  </a:lnTo>
                  <a:lnTo>
                    <a:pt x="123" y="147"/>
                  </a:lnTo>
                  <a:lnTo>
                    <a:pt x="123" y="147"/>
                  </a:lnTo>
                  <a:lnTo>
                    <a:pt x="125" y="145"/>
                  </a:lnTo>
                  <a:lnTo>
                    <a:pt x="130" y="145"/>
                  </a:lnTo>
                  <a:lnTo>
                    <a:pt x="132" y="145"/>
                  </a:lnTo>
                  <a:lnTo>
                    <a:pt x="139" y="143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5" y="133"/>
                  </a:lnTo>
                  <a:lnTo>
                    <a:pt x="177" y="131"/>
                  </a:lnTo>
                  <a:lnTo>
                    <a:pt x="182" y="131"/>
                  </a:lnTo>
                  <a:lnTo>
                    <a:pt x="189" y="131"/>
                  </a:lnTo>
                  <a:lnTo>
                    <a:pt x="215" y="128"/>
                  </a:lnTo>
                  <a:lnTo>
                    <a:pt x="222" y="126"/>
                  </a:lnTo>
                  <a:lnTo>
                    <a:pt x="241" y="126"/>
                  </a:lnTo>
                  <a:lnTo>
                    <a:pt x="248" y="128"/>
                  </a:lnTo>
                  <a:lnTo>
                    <a:pt x="251" y="131"/>
                  </a:lnTo>
                  <a:lnTo>
                    <a:pt x="251" y="135"/>
                  </a:lnTo>
                  <a:lnTo>
                    <a:pt x="255" y="138"/>
                  </a:lnTo>
                  <a:lnTo>
                    <a:pt x="260" y="140"/>
                  </a:lnTo>
                  <a:lnTo>
                    <a:pt x="260" y="143"/>
                  </a:lnTo>
                  <a:lnTo>
                    <a:pt x="263" y="145"/>
                  </a:lnTo>
                  <a:lnTo>
                    <a:pt x="267" y="147"/>
                  </a:lnTo>
                  <a:lnTo>
                    <a:pt x="270" y="147"/>
                  </a:lnTo>
                  <a:lnTo>
                    <a:pt x="272" y="150"/>
                  </a:lnTo>
                  <a:lnTo>
                    <a:pt x="272" y="152"/>
                  </a:lnTo>
                  <a:lnTo>
                    <a:pt x="274" y="155"/>
                  </a:lnTo>
                  <a:lnTo>
                    <a:pt x="274" y="159"/>
                  </a:lnTo>
                  <a:lnTo>
                    <a:pt x="277" y="162"/>
                  </a:lnTo>
                  <a:lnTo>
                    <a:pt x="284" y="176"/>
                  </a:lnTo>
                  <a:lnTo>
                    <a:pt x="284" y="178"/>
                  </a:lnTo>
                  <a:lnTo>
                    <a:pt x="284" y="181"/>
                  </a:lnTo>
                  <a:lnTo>
                    <a:pt x="284" y="183"/>
                  </a:lnTo>
                  <a:lnTo>
                    <a:pt x="277" y="185"/>
                  </a:lnTo>
                  <a:lnTo>
                    <a:pt x="277" y="197"/>
                  </a:lnTo>
                  <a:lnTo>
                    <a:pt x="277" y="202"/>
                  </a:lnTo>
                  <a:lnTo>
                    <a:pt x="277" y="204"/>
                  </a:lnTo>
                  <a:lnTo>
                    <a:pt x="274" y="207"/>
                  </a:lnTo>
                  <a:lnTo>
                    <a:pt x="272" y="243"/>
                  </a:lnTo>
                  <a:lnTo>
                    <a:pt x="270" y="243"/>
                  </a:lnTo>
                  <a:lnTo>
                    <a:pt x="267" y="247"/>
                  </a:lnTo>
                  <a:lnTo>
                    <a:pt x="267" y="247"/>
                  </a:lnTo>
                  <a:lnTo>
                    <a:pt x="270" y="247"/>
                  </a:lnTo>
                  <a:lnTo>
                    <a:pt x="270" y="250"/>
                  </a:lnTo>
                  <a:lnTo>
                    <a:pt x="272" y="250"/>
                  </a:lnTo>
                  <a:lnTo>
                    <a:pt x="272" y="254"/>
                  </a:lnTo>
                  <a:lnTo>
                    <a:pt x="267" y="257"/>
                  </a:lnTo>
                  <a:lnTo>
                    <a:pt x="265" y="262"/>
                  </a:lnTo>
                  <a:lnTo>
                    <a:pt x="263" y="266"/>
                  </a:lnTo>
                  <a:lnTo>
                    <a:pt x="263" y="271"/>
                  </a:lnTo>
                  <a:lnTo>
                    <a:pt x="265" y="276"/>
                  </a:lnTo>
                  <a:lnTo>
                    <a:pt x="258" y="302"/>
                  </a:lnTo>
                  <a:lnTo>
                    <a:pt x="258" y="309"/>
                  </a:lnTo>
                  <a:lnTo>
                    <a:pt x="260" y="309"/>
                  </a:lnTo>
                  <a:lnTo>
                    <a:pt x="258" y="312"/>
                  </a:lnTo>
                  <a:lnTo>
                    <a:pt x="258" y="316"/>
                  </a:lnTo>
                  <a:lnTo>
                    <a:pt x="258" y="316"/>
                  </a:lnTo>
                  <a:lnTo>
                    <a:pt x="258" y="316"/>
                  </a:lnTo>
                  <a:lnTo>
                    <a:pt x="263" y="316"/>
                  </a:lnTo>
                  <a:lnTo>
                    <a:pt x="263" y="319"/>
                  </a:lnTo>
                  <a:lnTo>
                    <a:pt x="265" y="321"/>
                  </a:lnTo>
                  <a:lnTo>
                    <a:pt x="260" y="319"/>
                  </a:lnTo>
                  <a:lnTo>
                    <a:pt x="258" y="321"/>
                  </a:lnTo>
                  <a:lnTo>
                    <a:pt x="255" y="323"/>
                  </a:lnTo>
                  <a:lnTo>
                    <a:pt x="255" y="326"/>
                  </a:lnTo>
                  <a:lnTo>
                    <a:pt x="251" y="352"/>
                  </a:lnTo>
                  <a:lnTo>
                    <a:pt x="251" y="357"/>
                  </a:lnTo>
                  <a:lnTo>
                    <a:pt x="248" y="362"/>
                  </a:lnTo>
                  <a:lnTo>
                    <a:pt x="251" y="364"/>
                  </a:lnTo>
                  <a:lnTo>
                    <a:pt x="251" y="366"/>
                  </a:lnTo>
                  <a:lnTo>
                    <a:pt x="246" y="373"/>
                  </a:lnTo>
                  <a:lnTo>
                    <a:pt x="246" y="376"/>
                  </a:lnTo>
                  <a:lnTo>
                    <a:pt x="248" y="378"/>
                  </a:lnTo>
                  <a:lnTo>
                    <a:pt x="248" y="385"/>
                  </a:lnTo>
                  <a:lnTo>
                    <a:pt x="246" y="400"/>
                  </a:lnTo>
                  <a:lnTo>
                    <a:pt x="244" y="404"/>
                  </a:lnTo>
                  <a:lnTo>
                    <a:pt x="244" y="407"/>
                  </a:lnTo>
                  <a:lnTo>
                    <a:pt x="244" y="414"/>
                  </a:lnTo>
                  <a:lnTo>
                    <a:pt x="241" y="423"/>
                  </a:lnTo>
                  <a:lnTo>
                    <a:pt x="241" y="428"/>
                  </a:lnTo>
                  <a:lnTo>
                    <a:pt x="239" y="433"/>
                  </a:lnTo>
                  <a:lnTo>
                    <a:pt x="239" y="440"/>
                  </a:lnTo>
                  <a:lnTo>
                    <a:pt x="239" y="445"/>
                  </a:lnTo>
                  <a:lnTo>
                    <a:pt x="239" y="450"/>
                  </a:lnTo>
                  <a:lnTo>
                    <a:pt x="236" y="459"/>
                  </a:lnTo>
                  <a:lnTo>
                    <a:pt x="236" y="464"/>
                  </a:lnTo>
                  <a:lnTo>
                    <a:pt x="239" y="466"/>
                  </a:lnTo>
                  <a:lnTo>
                    <a:pt x="241" y="469"/>
                  </a:lnTo>
                  <a:lnTo>
                    <a:pt x="244" y="469"/>
                  </a:lnTo>
                  <a:lnTo>
                    <a:pt x="246" y="466"/>
                  </a:lnTo>
                  <a:lnTo>
                    <a:pt x="251" y="461"/>
                  </a:lnTo>
                  <a:lnTo>
                    <a:pt x="251" y="454"/>
                  </a:lnTo>
                  <a:lnTo>
                    <a:pt x="251" y="450"/>
                  </a:lnTo>
                  <a:lnTo>
                    <a:pt x="253" y="447"/>
                  </a:lnTo>
                  <a:lnTo>
                    <a:pt x="258" y="442"/>
                  </a:lnTo>
                  <a:lnTo>
                    <a:pt x="265" y="433"/>
                  </a:lnTo>
                  <a:lnTo>
                    <a:pt x="279" y="397"/>
                  </a:lnTo>
                  <a:lnTo>
                    <a:pt x="284" y="392"/>
                  </a:lnTo>
                  <a:lnTo>
                    <a:pt x="293" y="362"/>
                  </a:lnTo>
                  <a:lnTo>
                    <a:pt x="298" y="357"/>
                  </a:lnTo>
                  <a:lnTo>
                    <a:pt x="300" y="352"/>
                  </a:lnTo>
                  <a:lnTo>
                    <a:pt x="300" y="343"/>
                  </a:lnTo>
                  <a:lnTo>
                    <a:pt x="303" y="335"/>
                  </a:lnTo>
                  <a:lnTo>
                    <a:pt x="305" y="331"/>
                  </a:lnTo>
                  <a:lnTo>
                    <a:pt x="308" y="328"/>
                  </a:lnTo>
                  <a:lnTo>
                    <a:pt x="315" y="323"/>
                  </a:lnTo>
                  <a:lnTo>
                    <a:pt x="312" y="319"/>
                  </a:lnTo>
                  <a:lnTo>
                    <a:pt x="312" y="314"/>
                  </a:lnTo>
                  <a:lnTo>
                    <a:pt x="315" y="309"/>
                  </a:lnTo>
                  <a:lnTo>
                    <a:pt x="315" y="307"/>
                  </a:lnTo>
                  <a:lnTo>
                    <a:pt x="322" y="295"/>
                  </a:lnTo>
                  <a:lnTo>
                    <a:pt x="322" y="293"/>
                  </a:lnTo>
                  <a:lnTo>
                    <a:pt x="324" y="290"/>
                  </a:lnTo>
                  <a:lnTo>
                    <a:pt x="326" y="285"/>
                  </a:lnTo>
                  <a:lnTo>
                    <a:pt x="331" y="271"/>
                  </a:lnTo>
                  <a:lnTo>
                    <a:pt x="334" y="266"/>
                  </a:lnTo>
                  <a:lnTo>
                    <a:pt x="331" y="262"/>
                  </a:lnTo>
                  <a:lnTo>
                    <a:pt x="334" y="254"/>
                  </a:lnTo>
                  <a:lnTo>
                    <a:pt x="336" y="250"/>
                  </a:lnTo>
                  <a:lnTo>
                    <a:pt x="343" y="243"/>
                  </a:lnTo>
                  <a:lnTo>
                    <a:pt x="345" y="233"/>
                  </a:lnTo>
                  <a:lnTo>
                    <a:pt x="355" y="200"/>
                  </a:lnTo>
                  <a:lnTo>
                    <a:pt x="357" y="193"/>
                  </a:lnTo>
                  <a:lnTo>
                    <a:pt x="364" y="183"/>
                  </a:lnTo>
                  <a:lnTo>
                    <a:pt x="364" y="178"/>
                  </a:lnTo>
                  <a:lnTo>
                    <a:pt x="364" y="169"/>
                  </a:lnTo>
                  <a:lnTo>
                    <a:pt x="364" y="169"/>
                  </a:lnTo>
                  <a:lnTo>
                    <a:pt x="367" y="166"/>
                  </a:lnTo>
                  <a:lnTo>
                    <a:pt x="369" y="164"/>
                  </a:lnTo>
                  <a:lnTo>
                    <a:pt x="369" y="159"/>
                  </a:lnTo>
                  <a:lnTo>
                    <a:pt x="371" y="155"/>
                  </a:lnTo>
                  <a:lnTo>
                    <a:pt x="374" y="147"/>
                  </a:lnTo>
                  <a:lnTo>
                    <a:pt x="383" y="133"/>
                  </a:lnTo>
                  <a:lnTo>
                    <a:pt x="383" y="126"/>
                  </a:lnTo>
                  <a:lnTo>
                    <a:pt x="388" y="112"/>
                  </a:lnTo>
                  <a:lnTo>
                    <a:pt x="395" y="90"/>
                  </a:lnTo>
                  <a:lnTo>
                    <a:pt x="398" y="86"/>
                  </a:lnTo>
                  <a:lnTo>
                    <a:pt x="398" y="78"/>
                  </a:lnTo>
                  <a:lnTo>
                    <a:pt x="400" y="74"/>
                  </a:lnTo>
                  <a:lnTo>
                    <a:pt x="400" y="71"/>
                  </a:lnTo>
                  <a:lnTo>
                    <a:pt x="402" y="66"/>
                  </a:lnTo>
                  <a:lnTo>
                    <a:pt x="407" y="57"/>
                  </a:lnTo>
                  <a:lnTo>
                    <a:pt x="407" y="55"/>
                  </a:lnTo>
                  <a:lnTo>
                    <a:pt x="409" y="52"/>
                  </a:lnTo>
                  <a:lnTo>
                    <a:pt x="409" y="50"/>
                  </a:lnTo>
                  <a:lnTo>
                    <a:pt x="409" y="43"/>
                  </a:lnTo>
                  <a:lnTo>
                    <a:pt x="409" y="36"/>
                  </a:lnTo>
                  <a:lnTo>
                    <a:pt x="412" y="33"/>
                  </a:lnTo>
                  <a:lnTo>
                    <a:pt x="412" y="33"/>
                  </a:lnTo>
                  <a:lnTo>
                    <a:pt x="412" y="28"/>
                  </a:lnTo>
                  <a:lnTo>
                    <a:pt x="414" y="26"/>
                  </a:lnTo>
                  <a:lnTo>
                    <a:pt x="419" y="14"/>
                  </a:lnTo>
                  <a:lnTo>
                    <a:pt x="419" y="12"/>
                  </a:lnTo>
                  <a:lnTo>
                    <a:pt x="419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21"/>
            <p:cNvSpPr>
              <a:spLocks noEditPoints="1"/>
            </p:cNvSpPr>
            <p:nvPr/>
          </p:nvSpPr>
          <p:spPr bwMode="auto">
            <a:xfrm>
              <a:off x="1767" y="1971"/>
              <a:ext cx="438" cy="621"/>
            </a:xfrm>
            <a:custGeom>
              <a:avLst/>
              <a:gdLst>
                <a:gd name="T0" fmla="*/ 433 w 438"/>
                <a:gd name="T1" fmla="*/ 50 h 621"/>
                <a:gd name="T2" fmla="*/ 419 w 438"/>
                <a:gd name="T3" fmla="*/ 7 h 621"/>
                <a:gd name="T4" fmla="*/ 431 w 438"/>
                <a:gd name="T5" fmla="*/ 12 h 621"/>
                <a:gd name="T6" fmla="*/ 433 w 438"/>
                <a:gd name="T7" fmla="*/ 43 h 621"/>
                <a:gd name="T8" fmla="*/ 428 w 438"/>
                <a:gd name="T9" fmla="*/ 66 h 621"/>
                <a:gd name="T10" fmla="*/ 421 w 438"/>
                <a:gd name="T11" fmla="*/ 102 h 621"/>
                <a:gd name="T12" fmla="*/ 414 w 438"/>
                <a:gd name="T13" fmla="*/ 133 h 621"/>
                <a:gd name="T14" fmla="*/ 402 w 438"/>
                <a:gd name="T15" fmla="*/ 166 h 621"/>
                <a:gd name="T16" fmla="*/ 393 w 438"/>
                <a:gd name="T17" fmla="*/ 207 h 621"/>
                <a:gd name="T18" fmla="*/ 388 w 438"/>
                <a:gd name="T19" fmla="*/ 233 h 621"/>
                <a:gd name="T20" fmla="*/ 390 w 438"/>
                <a:gd name="T21" fmla="*/ 250 h 621"/>
                <a:gd name="T22" fmla="*/ 381 w 438"/>
                <a:gd name="T23" fmla="*/ 271 h 621"/>
                <a:gd name="T24" fmla="*/ 379 w 438"/>
                <a:gd name="T25" fmla="*/ 302 h 621"/>
                <a:gd name="T26" fmla="*/ 360 w 438"/>
                <a:gd name="T27" fmla="*/ 400 h 621"/>
                <a:gd name="T28" fmla="*/ 353 w 438"/>
                <a:gd name="T29" fmla="*/ 433 h 621"/>
                <a:gd name="T30" fmla="*/ 360 w 438"/>
                <a:gd name="T31" fmla="*/ 447 h 621"/>
                <a:gd name="T32" fmla="*/ 326 w 438"/>
                <a:gd name="T33" fmla="*/ 481 h 621"/>
                <a:gd name="T34" fmla="*/ 312 w 438"/>
                <a:gd name="T35" fmla="*/ 507 h 621"/>
                <a:gd name="T36" fmla="*/ 291 w 438"/>
                <a:gd name="T37" fmla="*/ 564 h 621"/>
                <a:gd name="T38" fmla="*/ 263 w 438"/>
                <a:gd name="T39" fmla="*/ 614 h 621"/>
                <a:gd name="T40" fmla="*/ 203 w 438"/>
                <a:gd name="T41" fmla="*/ 595 h 621"/>
                <a:gd name="T42" fmla="*/ 182 w 438"/>
                <a:gd name="T43" fmla="*/ 545 h 621"/>
                <a:gd name="T44" fmla="*/ 189 w 438"/>
                <a:gd name="T45" fmla="*/ 514 h 621"/>
                <a:gd name="T46" fmla="*/ 191 w 438"/>
                <a:gd name="T47" fmla="*/ 481 h 621"/>
                <a:gd name="T48" fmla="*/ 199 w 438"/>
                <a:gd name="T49" fmla="*/ 400 h 621"/>
                <a:gd name="T50" fmla="*/ 199 w 438"/>
                <a:gd name="T51" fmla="*/ 366 h 621"/>
                <a:gd name="T52" fmla="*/ 210 w 438"/>
                <a:gd name="T53" fmla="*/ 300 h 621"/>
                <a:gd name="T54" fmla="*/ 210 w 438"/>
                <a:gd name="T55" fmla="*/ 262 h 621"/>
                <a:gd name="T56" fmla="*/ 217 w 438"/>
                <a:gd name="T57" fmla="*/ 212 h 621"/>
                <a:gd name="T58" fmla="*/ 132 w 438"/>
                <a:gd name="T59" fmla="*/ 231 h 621"/>
                <a:gd name="T60" fmla="*/ 87 w 438"/>
                <a:gd name="T61" fmla="*/ 262 h 621"/>
                <a:gd name="T62" fmla="*/ 28 w 438"/>
                <a:gd name="T63" fmla="*/ 250 h 621"/>
                <a:gd name="T64" fmla="*/ 16 w 438"/>
                <a:gd name="T65" fmla="*/ 221 h 621"/>
                <a:gd name="T66" fmla="*/ 0 w 438"/>
                <a:gd name="T67" fmla="*/ 176 h 621"/>
                <a:gd name="T68" fmla="*/ 21 w 438"/>
                <a:gd name="T69" fmla="*/ 147 h 621"/>
                <a:gd name="T70" fmla="*/ 45 w 438"/>
                <a:gd name="T71" fmla="*/ 124 h 621"/>
                <a:gd name="T72" fmla="*/ 59 w 438"/>
                <a:gd name="T73" fmla="*/ 159 h 621"/>
                <a:gd name="T74" fmla="*/ 113 w 438"/>
                <a:gd name="T75" fmla="*/ 150 h 621"/>
                <a:gd name="T76" fmla="*/ 132 w 438"/>
                <a:gd name="T77" fmla="*/ 145 h 621"/>
                <a:gd name="T78" fmla="*/ 189 w 438"/>
                <a:gd name="T79" fmla="*/ 131 h 621"/>
                <a:gd name="T80" fmla="*/ 255 w 438"/>
                <a:gd name="T81" fmla="*/ 138 h 621"/>
                <a:gd name="T82" fmla="*/ 272 w 438"/>
                <a:gd name="T83" fmla="*/ 152 h 621"/>
                <a:gd name="T84" fmla="*/ 284 w 438"/>
                <a:gd name="T85" fmla="*/ 183 h 621"/>
                <a:gd name="T86" fmla="*/ 270 w 438"/>
                <a:gd name="T87" fmla="*/ 243 h 621"/>
                <a:gd name="T88" fmla="*/ 267 w 438"/>
                <a:gd name="T89" fmla="*/ 257 h 621"/>
                <a:gd name="T90" fmla="*/ 260 w 438"/>
                <a:gd name="T91" fmla="*/ 309 h 621"/>
                <a:gd name="T92" fmla="*/ 265 w 438"/>
                <a:gd name="T93" fmla="*/ 321 h 621"/>
                <a:gd name="T94" fmla="*/ 248 w 438"/>
                <a:gd name="T95" fmla="*/ 362 h 621"/>
                <a:gd name="T96" fmla="*/ 246 w 438"/>
                <a:gd name="T97" fmla="*/ 400 h 621"/>
                <a:gd name="T98" fmla="*/ 239 w 438"/>
                <a:gd name="T99" fmla="*/ 440 h 621"/>
                <a:gd name="T100" fmla="*/ 244 w 438"/>
                <a:gd name="T101" fmla="*/ 469 h 621"/>
                <a:gd name="T102" fmla="*/ 265 w 438"/>
                <a:gd name="T103" fmla="*/ 433 h 621"/>
                <a:gd name="T104" fmla="*/ 303 w 438"/>
                <a:gd name="T105" fmla="*/ 335 h 621"/>
                <a:gd name="T106" fmla="*/ 315 w 438"/>
                <a:gd name="T107" fmla="*/ 307 h 621"/>
                <a:gd name="T108" fmla="*/ 331 w 438"/>
                <a:gd name="T109" fmla="*/ 262 h 621"/>
                <a:gd name="T110" fmla="*/ 364 w 438"/>
                <a:gd name="T111" fmla="*/ 183 h 621"/>
                <a:gd name="T112" fmla="*/ 371 w 438"/>
                <a:gd name="T113" fmla="*/ 155 h 621"/>
                <a:gd name="T114" fmla="*/ 398 w 438"/>
                <a:gd name="T115" fmla="*/ 78 h 621"/>
                <a:gd name="T116" fmla="*/ 409 w 438"/>
                <a:gd name="T117" fmla="*/ 50 h 621"/>
                <a:gd name="T118" fmla="*/ 419 w 438"/>
                <a:gd name="T119" fmla="*/ 14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38" h="621">
                  <a:moveTo>
                    <a:pt x="435" y="47"/>
                  </a:moveTo>
                  <a:lnTo>
                    <a:pt x="438" y="47"/>
                  </a:lnTo>
                  <a:lnTo>
                    <a:pt x="435" y="50"/>
                  </a:lnTo>
                  <a:lnTo>
                    <a:pt x="435" y="55"/>
                  </a:lnTo>
                  <a:lnTo>
                    <a:pt x="433" y="52"/>
                  </a:lnTo>
                  <a:lnTo>
                    <a:pt x="433" y="52"/>
                  </a:lnTo>
                  <a:lnTo>
                    <a:pt x="433" y="50"/>
                  </a:lnTo>
                  <a:lnTo>
                    <a:pt x="431" y="47"/>
                  </a:lnTo>
                  <a:lnTo>
                    <a:pt x="431" y="47"/>
                  </a:lnTo>
                  <a:lnTo>
                    <a:pt x="431" y="47"/>
                  </a:lnTo>
                  <a:lnTo>
                    <a:pt x="433" y="47"/>
                  </a:lnTo>
                  <a:lnTo>
                    <a:pt x="435" y="47"/>
                  </a:lnTo>
                  <a:moveTo>
                    <a:pt x="419" y="9"/>
                  </a:moveTo>
                  <a:lnTo>
                    <a:pt x="419" y="7"/>
                  </a:lnTo>
                  <a:lnTo>
                    <a:pt x="419" y="5"/>
                  </a:lnTo>
                  <a:lnTo>
                    <a:pt x="419" y="5"/>
                  </a:lnTo>
                  <a:lnTo>
                    <a:pt x="421" y="2"/>
                  </a:lnTo>
                  <a:lnTo>
                    <a:pt x="424" y="0"/>
                  </a:lnTo>
                  <a:lnTo>
                    <a:pt x="428" y="0"/>
                  </a:lnTo>
                  <a:lnTo>
                    <a:pt x="428" y="2"/>
                  </a:lnTo>
                  <a:lnTo>
                    <a:pt x="431" y="12"/>
                  </a:lnTo>
                  <a:lnTo>
                    <a:pt x="431" y="14"/>
                  </a:lnTo>
                  <a:lnTo>
                    <a:pt x="433" y="14"/>
                  </a:lnTo>
                  <a:lnTo>
                    <a:pt x="431" y="19"/>
                  </a:lnTo>
                  <a:lnTo>
                    <a:pt x="431" y="21"/>
                  </a:lnTo>
                  <a:lnTo>
                    <a:pt x="431" y="26"/>
                  </a:lnTo>
                  <a:lnTo>
                    <a:pt x="435" y="45"/>
                  </a:lnTo>
                  <a:lnTo>
                    <a:pt x="433" y="43"/>
                  </a:lnTo>
                  <a:lnTo>
                    <a:pt x="431" y="43"/>
                  </a:lnTo>
                  <a:lnTo>
                    <a:pt x="431" y="45"/>
                  </a:lnTo>
                  <a:lnTo>
                    <a:pt x="428" y="45"/>
                  </a:lnTo>
                  <a:lnTo>
                    <a:pt x="431" y="47"/>
                  </a:lnTo>
                  <a:lnTo>
                    <a:pt x="426" y="52"/>
                  </a:lnTo>
                  <a:lnTo>
                    <a:pt x="428" y="64"/>
                  </a:lnTo>
                  <a:lnTo>
                    <a:pt x="428" y="66"/>
                  </a:lnTo>
                  <a:lnTo>
                    <a:pt x="426" y="69"/>
                  </a:lnTo>
                  <a:lnTo>
                    <a:pt x="426" y="71"/>
                  </a:lnTo>
                  <a:lnTo>
                    <a:pt x="419" y="86"/>
                  </a:lnTo>
                  <a:lnTo>
                    <a:pt x="419" y="93"/>
                  </a:lnTo>
                  <a:lnTo>
                    <a:pt x="421" y="97"/>
                  </a:lnTo>
                  <a:lnTo>
                    <a:pt x="424" y="100"/>
                  </a:lnTo>
                  <a:lnTo>
                    <a:pt x="421" y="102"/>
                  </a:lnTo>
                  <a:lnTo>
                    <a:pt x="419" y="107"/>
                  </a:lnTo>
                  <a:lnTo>
                    <a:pt x="417" y="109"/>
                  </a:lnTo>
                  <a:lnTo>
                    <a:pt x="419" y="116"/>
                  </a:lnTo>
                  <a:lnTo>
                    <a:pt x="417" y="119"/>
                  </a:lnTo>
                  <a:lnTo>
                    <a:pt x="414" y="124"/>
                  </a:lnTo>
                  <a:lnTo>
                    <a:pt x="414" y="126"/>
                  </a:lnTo>
                  <a:lnTo>
                    <a:pt x="414" y="133"/>
                  </a:lnTo>
                  <a:lnTo>
                    <a:pt x="409" y="135"/>
                  </a:lnTo>
                  <a:lnTo>
                    <a:pt x="407" y="140"/>
                  </a:lnTo>
                  <a:lnTo>
                    <a:pt x="407" y="143"/>
                  </a:lnTo>
                  <a:lnTo>
                    <a:pt x="407" y="152"/>
                  </a:lnTo>
                  <a:lnTo>
                    <a:pt x="407" y="157"/>
                  </a:lnTo>
                  <a:lnTo>
                    <a:pt x="405" y="162"/>
                  </a:lnTo>
                  <a:lnTo>
                    <a:pt x="402" y="166"/>
                  </a:lnTo>
                  <a:lnTo>
                    <a:pt x="398" y="188"/>
                  </a:lnTo>
                  <a:lnTo>
                    <a:pt x="393" y="195"/>
                  </a:lnTo>
                  <a:lnTo>
                    <a:pt x="395" y="197"/>
                  </a:lnTo>
                  <a:lnTo>
                    <a:pt x="395" y="200"/>
                  </a:lnTo>
                  <a:lnTo>
                    <a:pt x="395" y="202"/>
                  </a:lnTo>
                  <a:lnTo>
                    <a:pt x="393" y="204"/>
                  </a:lnTo>
                  <a:lnTo>
                    <a:pt x="393" y="207"/>
                  </a:lnTo>
                  <a:lnTo>
                    <a:pt x="393" y="209"/>
                  </a:lnTo>
                  <a:lnTo>
                    <a:pt x="393" y="212"/>
                  </a:lnTo>
                  <a:lnTo>
                    <a:pt x="393" y="214"/>
                  </a:lnTo>
                  <a:lnTo>
                    <a:pt x="388" y="224"/>
                  </a:lnTo>
                  <a:lnTo>
                    <a:pt x="386" y="226"/>
                  </a:lnTo>
                  <a:lnTo>
                    <a:pt x="386" y="228"/>
                  </a:lnTo>
                  <a:lnTo>
                    <a:pt x="388" y="233"/>
                  </a:lnTo>
                  <a:lnTo>
                    <a:pt x="388" y="235"/>
                  </a:lnTo>
                  <a:lnTo>
                    <a:pt x="388" y="235"/>
                  </a:lnTo>
                  <a:lnTo>
                    <a:pt x="388" y="240"/>
                  </a:lnTo>
                  <a:lnTo>
                    <a:pt x="390" y="243"/>
                  </a:lnTo>
                  <a:lnTo>
                    <a:pt x="393" y="245"/>
                  </a:lnTo>
                  <a:lnTo>
                    <a:pt x="393" y="247"/>
                  </a:lnTo>
                  <a:lnTo>
                    <a:pt x="390" y="250"/>
                  </a:lnTo>
                  <a:lnTo>
                    <a:pt x="388" y="252"/>
                  </a:lnTo>
                  <a:lnTo>
                    <a:pt x="388" y="252"/>
                  </a:lnTo>
                  <a:lnTo>
                    <a:pt x="388" y="257"/>
                  </a:lnTo>
                  <a:lnTo>
                    <a:pt x="388" y="259"/>
                  </a:lnTo>
                  <a:lnTo>
                    <a:pt x="386" y="262"/>
                  </a:lnTo>
                  <a:lnTo>
                    <a:pt x="381" y="266"/>
                  </a:lnTo>
                  <a:lnTo>
                    <a:pt x="381" y="271"/>
                  </a:lnTo>
                  <a:lnTo>
                    <a:pt x="381" y="276"/>
                  </a:lnTo>
                  <a:lnTo>
                    <a:pt x="383" y="278"/>
                  </a:lnTo>
                  <a:lnTo>
                    <a:pt x="383" y="281"/>
                  </a:lnTo>
                  <a:lnTo>
                    <a:pt x="381" y="290"/>
                  </a:lnTo>
                  <a:lnTo>
                    <a:pt x="381" y="293"/>
                  </a:lnTo>
                  <a:lnTo>
                    <a:pt x="381" y="297"/>
                  </a:lnTo>
                  <a:lnTo>
                    <a:pt x="379" y="302"/>
                  </a:lnTo>
                  <a:lnTo>
                    <a:pt x="376" y="307"/>
                  </a:lnTo>
                  <a:lnTo>
                    <a:pt x="371" y="316"/>
                  </a:lnTo>
                  <a:lnTo>
                    <a:pt x="371" y="328"/>
                  </a:lnTo>
                  <a:lnTo>
                    <a:pt x="367" y="340"/>
                  </a:lnTo>
                  <a:lnTo>
                    <a:pt x="367" y="354"/>
                  </a:lnTo>
                  <a:lnTo>
                    <a:pt x="360" y="385"/>
                  </a:lnTo>
                  <a:lnTo>
                    <a:pt x="360" y="400"/>
                  </a:lnTo>
                  <a:lnTo>
                    <a:pt x="355" y="402"/>
                  </a:lnTo>
                  <a:lnTo>
                    <a:pt x="353" y="407"/>
                  </a:lnTo>
                  <a:lnTo>
                    <a:pt x="353" y="412"/>
                  </a:lnTo>
                  <a:lnTo>
                    <a:pt x="353" y="419"/>
                  </a:lnTo>
                  <a:lnTo>
                    <a:pt x="353" y="423"/>
                  </a:lnTo>
                  <a:lnTo>
                    <a:pt x="353" y="428"/>
                  </a:lnTo>
                  <a:lnTo>
                    <a:pt x="353" y="433"/>
                  </a:lnTo>
                  <a:lnTo>
                    <a:pt x="353" y="438"/>
                  </a:lnTo>
                  <a:lnTo>
                    <a:pt x="355" y="440"/>
                  </a:lnTo>
                  <a:lnTo>
                    <a:pt x="357" y="440"/>
                  </a:lnTo>
                  <a:lnTo>
                    <a:pt x="362" y="440"/>
                  </a:lnTo>
                  <a:lnTo>
                    <a:pt x="362" y="442"/>
                  </a:lnTo>
                  <a:lnTo>
                    <a:pt x="360" y="445"/>
                  </a:lnTo>
                  <a:lnTo>
                    <a:pt x="360" y="447"/>
                  </a:lnTo>
                  <a:lnTo>
                    <a:pt x="357" y="445"/>
                  </a:lnTo>
                  <a:lnTo>
                    <a:pt x="353" y="442"/>
                  </a:lnTo>
                  <a:lnTo>
                    <a:pt x="348" y="442"/>
                  </a:lnTo>
                  <a:lnTo>
                    <a:pt x="343" y="445"/>
                  </a:lnTo>
                  <a:lnTo>
                    <a:pt x="338" y="450"/>
                  </a:lnTo>
                  <a:lnTo>
                    <a:pt x="331" y="473"/>
                  </a:lnTo>
                  <a:lnTo>
                    <a:pt x="326" y="481"/>
                  </a:lnTo>
                  <a:lnTo>
                    <a:pt x="322" y="485"/>
                  </a:lnTo>
                  <a:lnTo>
                    <a:pt x="322" y="485"/>
                  </a:lnTo>
                  <a:lnTo>
                    <a:pt x="322" y="488"/>
                  </a:lnTo>
                  <a:lnTo>
                    <a:pt x="322" y="490"/>
                  </a:lnTo>
                  <a:lnTo>
                    <a:pt x="324" y="492"/>
                  </a:lnTo>
                  <a:lnTo>
                    <a:pt x="315" y="502"/>
                  </a:lnTo>
                  <a:lnTo>
                    <a:pt x="312" y="507"/>
                  </a:lnTo>
                  <a:lnTo>
                    <a:pt x="312" y="509"/>
                  </a:lnTo>
                  <a:lnTo>
                    <a:pt x="312" y="514"/>
                  </a:lnTo>
                  <a:lnTo>
                    <a:pt x="312" y="516"/>
                  </a:lnTo>
                  <a:lnTo>
                    <a:pt x="298" y="540"/>
                  </a:lnTo>
                  <a:lnTo>
                    <a:pt x="298" y="552"/>
                  </a:lnTo>
                  <a:lnTo>
                    <a:pt x="298" y="557"/>
                  </a:lnTo>
                  <a:lnTo>
                    <a:pt x="291" y="564"/>
                  </a:lnTo>
                  <a:lnTo>
                    <a:pt x="286" y="573"/>
                  </a:lnTo>
                  <a:lnTo>
                    <a:pt x="281" y="588"/>
                  </a:lnTo>
                  <a:lnTo>
                    <a:pt x="279" y="595"/>
                  </a:lnTo>
                  <a:lnTo>
                    <a:pt x="274" y="600"/>
                  </a:lnTo>
                  <a:lnTo>
                    <a:pt x="270" y="604"/>
                  </a:lnTo>
                  <a:lnTo>
                    <a:pt x="270" y="607"/>
                  </a:lnTo>
                  <a:lnTo>
                    <a:pt x="263" y="614"/>
                  </a:lnTo>
                  <a:lnTo>
                    <a:pt x="253" y="619"/>
                  </a:lnTo>
                  <a:lnTo>
                    <a:pt x="244" y="621"/>
                  </a:lnTo>
                  <a:lnTo>
                    <a:pt x="234" y="621"/>
                  </a:lnTo>
                  <a:lnTo>
                    <a:pt x="215" y="611"/>
                  </a:lnTo>
                  <a:lnTo>
                    <a:pt x="208" y="604"/>
                  </a:lnTo>
                  <a:lnTo>
                    <a:pt x="206" y="600"/>
                  </a:lnTo>
                  <a:lnTo>
                    <a:pt x="203" y="595"/>
                  </a:lnTo>
                  <a:lnTo>
                    <a:pt x="201" y="592"/>
                  </a:lnTo>
                  <a:lnTo>
                    <a:pt x="199" y="590"/>
                  </a:lnTo>
                  <a:lnTo>
                    <a:pt x="199" y="583"/>
                  </a:lnTo>
                  <a:lnTo>
                    <a:pt x="199" y="576"/>
                  </a:lnTo>
                  <a:lnTo>
                    <a:pt x="199" y="573"/>
                  </a:lnTo>
                  <a:lnTo>
                    <a:pt x="196" y="571"/>
                  </a:lnTo>
                  <a:lnTo>
                    <a:pt x="182" y="545"/>
                  </a:lnTo>
                  <a:lnTo>
                    <a:pt x="180" y="535"/>
                  </a:lnTo>
                  <a:lnTo>
                    <a:pt x="180" y="531"/>
                  </a:lnTo>
                  <a:lnTo>
                    <a:pt x="182" y="528"/>
                  </a:lnTo>
                  <a:lnTo>
                    <a:pt x="184" y="521"/>
                  </a:lnTo>
                  <a:lnTo>
                    <a:pt x="189" y="521"/>
                  </a:lnTo>
                  <a:lnTo>
                    <a:pt x="189" y="516"/>
                  </a:lnTo>
                  <a:lnTo>
                    <a:pt x="189" y="514"/>
                  </a:lnTo>
                  <a:lnTo>
                    <a:pt x="189" y="507"/>
                  </a:lnTo>
                  <a:lnTo>
                    <a:pt x="191" y="504"/>
                  </a:lnTo>
                  <a:lnTo>
                    <a:pt x="194" y="500"/>
                  </a:lnTo>
                  <a:lnTo>
                    <a:pt x="194" y="495"/>
                  </a:lnTo>
                  <a:lnTo>
                    <a:pt x="194" y="492"/>
                  </a:lnTo>
                  <a:lnTo>
                    <a:pt x="191" y="485"/>
                  </a:lnTo>
                  <a:lnTo>
                    <a:pt x="191" y="481"/>
                  </a:lnTo>
                  <a:lnTo>
                    <a:pt x="191" y="459"/>
                  </a:lnTo>
                  <a:lnTo>
                    <a:pt x="194" y="447"/>
                  </a:lnTo>
                  <a:lnTo>
                    <a:pt x="196" y="445"/>
                  </a:lnTo>
                  <a:lnTo>
                    <a:pt x="194" y="419"/>
                  </a:lnTo>
                  <a:lnTo>
                    <a:pt x="196" y="409"/>
                  </a:lnTo>
                  <a:lnTo>
                    <a:pt x="199" y="404"/>
                  </a:lnTo>
                  <a:lnTo>
                    <a:pt x="199" y="400"/>
                  </a:lnTo>
                  <a:lnTo>
                    <a:pt x="199" y="395"/>
                  </a:lnTo>
                  <a:lnTo>
                    <a:pt x="199" y="390"/>
                  </a:lnTo>
                  <a:lnTo>
                    <a:pt x="199" y="388"/>
                  </a:lnTo>
                  <a:lnTo>
                    <a:pt x="201" y="385"/>
                  </a:lnTo>
                  <a:lnTo>
                    <a:pt x="199" y="381"/>
                  </a:lnTo>
                  <a:lnTo>
                    <a:pt x="199" y="369"/>
                  </a:lnTo>
                  <a:lnTo>
                    <a:pt x="199" y="366"/>
                  </a:lnTo>
                  <a:lnTo>
                    <a:pt x="201" y="357"/>
                  </a:lnTo>
                  <a:lnTo>
                    <a:pt x="201" y="331"/>
                  </a:lnTo>
                  <a:lnTo>
                    <a:pt x="201" y="323"/>
                  </a:lnTo>
                  <a:lnTo>
                    <a:pt x="201" y="314"/>
                  </a:lnTo>
                  <a:lnTo>
                    <a:pt x="203" y="312"/>
                  </a:lnTo>
                  <a:lnTo>
                    <a:pt x="203" y="307"/>
                  </a:lnTo>
                  <a:lnTo>
                    <a:pt x="210" y="300"/>
                  </a:lnTo>
                  <a:lnTo>
                    <a:pt x="208" y="297"/>
                  </a:lnTo>
                  <a:lnTo>
                    <a:pt x="206" y="295"/>
                  </a:lnTo>
                  <a:lnTo>
                    <a:pt x="206" y="288"/>
                  </a:lnTo>
                  <a:lnTo>
                    <a:pt x="208" y="281"/>
                  </a:lnTo>
                  <a:lnTo>
                    <a:pt x="210" y="276"/>
                  </a:lnTo>
                  <a:lnTo>
                    <a:pt x="210" y="271"/>
                  </a:lnTo>
                  <a:lnTo>
                    <a:pt x="210" y="262"/>
                  </a:lnTo>
                  <a:lnTo>
                    <a:pt x="210" y="259"/>
                  </a:lnTo>
                  <a:lnTo>
                    <a:pt x="210" y="257"/>
                  </a:lnTo>
                  <a:lnTo>
                    <a:pt x="213" y="252"/>
                  </a:lnTo>
                  <a:lnTo>
                    <a:pt x="213" y="245"/>
                  </a:lnTo>
                  <a:lnTo>
                    <a:pt x="213" y="224"/>
                  </a:lnTo>
                  <a:lnTo>
                    <a:pt x="213" y="219"/>
                  </a:lnTo>
                  <a:lnTo>
                    <a:pt x="217" y="212"/>
                  </a:lnTo>
                  <a:lnTo>
                    <a:pt x="217" y="207"/>
                  </a:lnTo>
                  <a:lnTo>
                    <a:pt x="210" y="197"/>
                  </a:lnTo>
                  <a:lnTo>
                    <a:pt x="206" y="193"/>
                  </a:lnTo>
                  <a:lnTo>
                    <a:pt x="199" y="193"/>
                  </a:lnTo>
                  <a:lnTo>
                    <a:pt x="194" y="195"/>
                  </a:lnTo>
                  <a:lnTo>
                    <a:pt x="137" y="226"/>
                  </a:lnTo>
                  <a:lnTo>
                    <a:pt x="132" y="231"/>
                  </a:lnTo>
                  <a:lnTo>
                    <a:pt x="130" y="235"/>
                  </a:lnTo>
                  <a:lnTo>
                    <a:pt x="106" y="243"/>
                  </a:lnTo>
                  <a:lnTo>
                    <a:pt x="101" y="245"/>
                  </a:lnTo>
                  <a:lnTo>
                    <a:pt x="99" y="250"/>
                  </a:lnTo>
                  <a:lnTo>
                    <a:pt x="94" y="257"/>
                  </a:lnTo>
                  <a:lnTo>
                    <a:pt x="92" y="259"/>
                  </a:lnTo>
                  <a:lnTo>
                    <a:pt x="87" y="262"/>
                  </a:lnTo>
                  <a:lnTo>
                    <a:pt x="82" y="262"/>
                  </a:lnTo>
                  <a:lnTo>
                    <a:pt x="63" y="262"/>
                  </a:lnTo>
                  <a:lnTo>
                    <a:pt x="59" y="259"/>
                  </a:lnTo>
                  <a:lnTo>
                    <a:pt x="54" y="262"/>
                  </a:lnTo>
                  <a:lnTo>
                    <a:pt x="47" y="259"/>
                  </a:lnTo>
                  <a:lnTo>
                    <a:pt x="37" y="257"/>
                  </a:lnTo>
                  <a:lnTo>
                    <a:pt x="28" y="250"/>
                  </a:lnTo>
                  <a:lnTo>
                    <a:pt x="21" y="238"/>
                  </a:lnTo>
                  <a:lnTo>
                    <a:pt x="21" y="235"/>
                  </a:lnTo>
                  <a:lnTo>
                    <a:pt x="18" y="233"/>
                  </a:lnTo>
                  <a:lnTo>
                    <a:pt x="16" y="228"/>
                  </a:lnTo>
                  <a:lnTo>
                    <a:pt x="14" y="228"/>
                  </a:lnTo>
                  <a:lnTo>
                    <a:pt x="14" y="226"/>
                  </a:lnTo>
                  <a:lnTo>
                    <a:pt x="16" y="221"/>
                  </a:lnTo>
                  <a:lnTo>
                    <a:pt x="14" y="219"/>
                  </a:lnTo>
                  <a:lnTo>
                    <a:pt x="7" y="207"/>
                  </a:lnTo>
                  <a:lnTo>
                    <a:pt x="7" y="200"/>
                  </a:lnTo>
                  <a:lnTo>
                    <a:pt x="7" y="190"/>
                  </a:lnTo>
                  <a:lnTo>
                    <a:pt x="0" y="181"/>
                  </a:lnTo>
                  <a:lnTo>
                    <a:pt x="0" y="178"/>
                  </a:lnTo>
                  <a:lnTo>
                    <a:pt x="0" y="176"/>
                  </a:lnTo>
                  <a:lnTo>
                    <a:pt x="0" y="176"/>
                  </a:lnTo>
                  <a:lnTo>
                    <a:pt x="2" y="171"/>
                  </a:lnTo>
                  <a:lnTo>
                    <a:pt x="2" y="169"/>
                  </a:lnTo>
                  <a:lnTo>
                    <a:pt x="4" y="166"/>
                  </a:lnTo>
                  <a:lnTo>
                    <a:pt x="7" y="159"/>
                  </a:lnTo>
                  <a:lnTo>
                    <a:pt x="16" y="152"/>
                  </a:lnTo>
                  <a:lnTo>
                    <a:pt x="21" y="147"/>
                  </a:lnTo>
                  <a:lnTo>
                    <a:pt x="26" y="143"/>
                  </a:lnTo>
                  <a:lnTo>
                    <a:pt x="30" y="131"/>
                  </a:lnTo>
                  <a:lnTo>
                    <a:pt x="35" y="126"/>
                  </a:lnTo>
                  <a:lnTo>
                    <a:pt x="37" y="124"/>
                  </a:lnTo>
                  <a:lnTo>
                    <a:pt x="40" y="124"/>
                  </a:lnTo>
                  <a:lnTo>
                    <a:pt x="42" y="124"/>
                  </a:lnTo>
                  <a:lnTo>
                    <a:pt x="45" y="124"/>
                  </a:lnTo>
                  <a:lnTo>
                    <a:pt x="47" y="126"/>
                  </a:lnTo>
                  <a:lnTo>
                    <a:pt x="49" y="131"/>
                  </a:lnTo>
                  <a:lnTo>
                    <a:pt x="52" y="135"/>
                  </a:lnTo>
                  <a:lnTo>
                    <a:pt x="49" y="150"/>
                  </a:lnTo>
                  <a:lnTo>
                    <a:pt x="52" y="152"/>
                  </a:lnTo>
                  <a:lnTo>
                    <a:pt x="52" y="152"/>
                  </a:lnTo>
                  <a:lnTo>
                    <a:pt x="59" y="159"/>
                  </a:lnTo>
                  <a:lnTo>
                    <a:pt x="61" y="162"/>
                  </a:lnTo>
                  <a:lnTo>
                    <a:pt x="63" y="162"/>
                  </a:lnTo>
                  <a:lnTo>
                    <a:pt x="66" y="159"/>
                  </a:lnTo>
                  <a:lnTo>
                    <a:pt x="73" y="157"/>
                  </a:lnTo>
                  <a:lnTo>
                    <a:pt x="90" y="155"/>
                  </a:lnTo>
                  <a:lnTo>
                    <a:pt x="108" y="152"/>
                  </a:lnTo>
                  <a:lnTo>
                    <a:pt x="113" y="150"/>
                  </a:lnTo>
                  <a:lnTo>
                    <a:pt x="116" y="152"/>
                  </a:lnTo>
                  <a:lnTo>
                    <a:pt x="118" y="152"/>
                  </a:lnTo>
                  <a:lnTo>
                    <a:pt x="123" y="147"/>
                  </a:lnTo>
                  <a:lnTo>
                    <a:pt x="123" y="147"/>
                  </a:lnTo>
                  <a:lnTo>
                    <a:pt x="125" y="145"/>
                  </a:lnTo>
                  <a:lnTo>
                    <a:pt x="130" y="145"/>
                  </a:lnTo>
                  <a:lnTo>
                    <a:pt x="132" y="145"/>
                  </a:lnTo>
                  <a:lnTo>
                    <a:pt x="139" y="143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5" y="133"/>
                  </a:lnTo>
                  <a:lnTo>
                    <a:pt x="177" y="131"/>
                  </a:lnTo>
                  <a:lnTo>
                    <a:pt x="182" y="131"/>
                  </a:lnTo>
                  <a:lnTo>
                    <a:pt x="189" y="131"/>
                  </a:lnTo>
                  <a:lnTo>
                    <a:pt x="215" y="128"/>
                  </a:lnTo>
                  <a:lnTo>
                    <a:pt x="222" y="126"/>
                  </a:lnTo>
                  <a:lnTo>
                    <a:pt x="241" y="126"/>
                  </a:lnTo>
                  <a:lnTo>
                    <a:pt x="248" y="128"/>
                  </a:lnTo>
                  <a:lnTo>
                    <a:pt x="251" y="131"/>
                  </a:lnTo>
                  <a:lnTo>
                    <a:pt x="251" y="135"/>
                  </a:lnTo>
                  <a:lnTo>
                    <a:pt x="255" y="138"/>
                  </a:lnTo>
                  <a:lnTo>
                    <a:pt x="260" y="140"/>
                  </a:lnTo>
                  <a:lnTo>
                    <a:pt x="260" y="143"/>
                  </a:lnTo>
                  <a:lnTo>
                    <a:pt x="263" y="145"/>
                  </a:lnTo>
                  <a:lnTo>
                    <a:pt x="267" y="147"/>
                  </a:lnTo>
                  <a:lnTo>
                    <a:pt x="270" y="147"/>
                  </a:lnTo>
                  <a:lnTo>
                    <a:pt x="272" y="150"/>
                  </a:lnTo>
                  <a:lnTo>
                    <a:pt x="272" y="152"/>
                  </a:lnTo>
                  <a:lnTo>
                    <a:pt x="274" y="155"/>
                  </a:lnTo>
                  <a:lnTo>
                    <a:pt x="274" y="159"/>
                  </a:lnTo>
                  <a:lnTo>
                    <a:pt x="277" y="162"/>
                  </a:lnTo>
                  <a:lnTo>
                    <a:pt x="284" y="176"/>
                  </a:lnTo>
                  <a:lnTo>
                    <a:pt x="284" y="178"/>
                  </a:lnTo>
                  <a:lnTo>
                    <a:pt x="284" y="181"/>
                  </a:lnTo>
                  <a:lnTo>
                    <a:pt x="284" y="183"/>
                  </a:lnTo>
                  <a:lnTo>
                    <a:pt x="277" y="185"/>
                  </a:lnTo>
                  <a:lnTo>
                    <a:pt x="277" y="197"/>
                  </a:lnTo>
                  <a:lnTo>
                    <a:pt x="277" y="202"/>
                  </a:lnTo>
                  <a:lnTo>
                    <a:pt x="277" y="204"/>
                  </a:lnTo>
                  <a:lnTo>
                    <a:pt x="274" y="207"/>
                  </a:lnTo>
                  <a:lnTo>
                    <a:pt x="272" y="243"/>
                  </a:lnTo>
                  <a:lnTo>
                    <a:pt x="270" y="243"/>
                  </a:lnTo>
                  <a:lnTo>
                    <a:pt x="267" y="247"/>
                  </a:lnTo>
                  <a:lnTo>
                    <a:pt x="267" y="247"/>
                  </a:lnTo>
                  <a:lnTo>
                    <a:pt x="270" y="247"/>
                  </a:lnTo>
                  <a:lnTo>
                    <a:pt x="270" y="250"/>
                  </a:lnTo>
                  <a:lnTo>
                    <a:pt x="272" y="250"/>
                  </a:lnTo>
                  <a:lnTo>
                    <a:pt x="272" y="254"/>
                  </a:lnTo>
                  <a:lnTo>
                    <a:pt x="267" y="257"/>
                  </a:lnTo>
                  <a:lnTo>
                    <a:pt x="265" y="262"/>
                  </a:lnTo>
                  <a:lnTo>
                    <a:pt x="263" y="266"/>
                  </a:lnTo>
                  <a:lnTo>
                    <a:pt x="263" y="271"/>
                  </a:lnTo>
                  <a:lnTo>
                    <a:pt x="265" y="276"/>
                  </a:lnTo>
                  <a:lnTo>
                    <a:pt x="258" y="302"/>
                  </a:lnTo>
                  <a:lnTo>
                    <a:pt x="258" y="309"/>
                  </a:lnTo>
                  <a:lnTo>
                    <a:pt x="260" y="309"/>
                  </a:lnTo>
                  <a:lnTo>
                    <a:pt x="258" y="312"/>
                  </a:lnTo>
                  <a:lnTo>
                    <a:pt x="258" y="316"/>
                  </a:lnTo>
                  <a:lnTo>
                    <a:pt x="258" y="316"/>
                  </a:lnTo>
                  <a:lnTo>
                    <a:pt x="258" y="316"/>
                  </a:lnTo>
                  <a:lnTo>
                    <a:pt x="263" y="316"/>
                  </a:lnTo>
                  <a:lnTo>
                    <a:pt x="263" y="319"/>
                  </a:lnTo>
                  <a:lnTo>
                    <a:pt x="265" y="321"/>
                  </a:lnTo>
                  <a:lnTo>
                    <a:pt x="260" y="319"/>
                  </a:lnTo>
                  <a:lnTo>
                    <a:pt x="258" y="321"/>
                  </a:lnTo>
                  <a:lnTo>
                    <a:pt x="255" y="323"/>
                  </a:lnTo>
                  <a:lnTo>
                    <a:pt x="255" y="326"/>
                  </a:lnTo>
                  <a:lnTo>
                    <a:pt x="251" y="352"/>
                  </a:lnTo>
                  <a:lnTo>
                    <a:pt x="251" y="357"/>
                  </a:lnTo>
                  <a:lnTo>
                    <a:pt x="248" y="362"/>
                  </a:lnTo>
                  <a:lnTo>
                    <a:pt x="251" y="364"/>
                  </a:lnTo>
                  <a:lnTo>
                    <a:pt x="251" y="366"/>
                  </a:lnTo>
                  <a:lnTo>
                    <a:pt x="246" y="373"/>
                  </a:lnTo>
                  <a:lnTo>
                    <a:pt x="246" y="376"/>
                  </a:lnTo>
                  <a:lnTo>
                    <a:pt x="248" y="378"/>
                  </a:lnTo>
                  <a:lnTo>
                    <a:pt x="248" y="385"/>
                  </a:lnTo>
                  <a:lnTo>
                    <a:pt x="246" y="400"/>
                  </a:lnTo>
                  <a:lnTo>
                    <a:pt x="244" y="404"/>
                  </a:lnTo>
                  <a:lnTo>
                    <a:pt x="244" y="407"/>
                  </a:lnTo>
                  <a:lnTo>
                    <a:pt x="244" y="414"/>
                  </a:lnTo>
                  <a:lnTo>
                    <a:pt x="241" y="423"/>
                  </a:lnTo>
                  <a:lnTo>
                    <a:pt x="241" y="428"/>
                  </a:lnTo>
                  <a:lnTo>
                    <a:pt x="239" y="433"/>
                  </a:lnTo>
                  <a:lnTo>
                    <a:pt x="239" y="440"/>
                  </a:lnTo>
                  <a:lnTo>
                    <a:pt x="239" y="445"/>
                  </a:lnTo>
                  <a:lnTo>
                    <a:pt x="239" y="450"/>
                  </a:lnTo>
                  <a:lnTo>
                    <a:pt x="236" y="459"/>
                  </a:lnTo>
                  <a:lnTo>
                    <a:pt x="236" y="464"/>
                  </a:lnTo>
                  <a:lnTo>
                    <a:pt x="239" y="466"/>
                  </a:lnTo>
                  <a:lnTo>
                    <a:pt x="241" y="469"/>
                  </a:lnTo>
                  <a:lnTo>
                    <a:pt x="244" y="469"/>
                  </a:lnTo>
                  <a:lnTo>
                    <a:pt x="246" y="466"/>
                  </a:lnTo>
                  <a:lnTo>
                    <a:pt x="251" y="461"/>
                  </a:lnTo>
                  <a:lnTo>
                    <a:pt x="251" y="454"/>
                  </a:lnTo>
                  <a:lnTo>
                    <a:pt x="251" y="450"/>
                  </a:lnTo>
                  <a:lnTo>
                    <a:pt x="253" y="447"/>
                  </a:lnTo>
                  <a:lnTo>
                    <a:pt x="258" y="442"/>
                  </a:lnTo>
                  <a:lnTo>
                    <a:pt x="265" y="433"/>
                  </a:lnTo>
                  <a:lnTo>
                    <a:pt x="279" y="397"/>
                  </a:lnTo>
                  <a:lnTo>
                    <a:pt x="284" y="392"/>
                  </a:lnTo>
                  <a:lnTo>
                    <a:pt x="293" y="362"/>
                  </a:lnTo>
                  <a:lnTo>
                    <a:pt x="298" y="357"/>
                  </a:lnTo>
                  <a:lnTo>
                    <a:pt x="300" y="352"/>
                  </a:lnTo>
                  <a:lnTo>
                    <a:pt x="300" y="343"/>
                  </a:lnTo>
                  <a:lnTo>
                    <a:pt x="303" y="335"/>
                  </a:lnTo>
                  <a:lnTo>
                    <a:pt x="305" y="331"/>
                  </a:lnTo>
                  <a:lnTo>
                    <a:pt x="308" y="328"/>
                  </a:lnTo>
                  <a:lnTo>
                    <a:pt x="315" y="323"/>
                  </a:lnTo>
                  <a:lnTo>
                    <a:pt x="312" y="319"/>
                  </a:lnTo>
                  <a:lnTo>
                    <a:pt x="312" y="314"/>
                  </a:lnTo>
                  <a:lnTo>
                    <a:pt x="315" y="309"/>
                  </a:lnTo>
                  <a:lnTo>
                    <a:pt x="315" y="307"/>
                  </a:lnTo>
                  <a:lnTo>
                    <a:pt x="322" y="295"/>
                  </a:lnTo>
                  <a:lnTo>
                    <a:pt x="322" y="293"/>
                  </a:lnTo>
                  <a:lnTo>
                    <a:pt x="324" y="290"/>
                  </a:lnTo>
                  <a:lnTo>
                    <a:pt x="326" y="285"/>
                  </a:lnTo>
                  <a:lnTo>
                    <a:pt x="331" y="271"/>
                  </a:lnTo>
                  <a:lnTo>
                    <a:pt x="334" y="266"/>
                  </a:lnTo>
                  <a:lnTo>
                    <a:pt x="331" y="262"/>
                  </a:lnTo>
                  <a:lnTo>
                    <a:pt x="334" y="254"/>
                  </a:lnTo>
                  <a:lnTo>
                    <a:pt x="336" y="250"/>
                  </a:lnTo>
                  <a:lnTo>
                    <a:pt x="343" y="243"/>
                  </a:lnTo>
                  <a:lnTo>
                    <a:pt x="345" y="233"/>
                  </a:lnTo>
                  <a:lnTo>
                    <a:pt x="355" y="200"/>
                  </a:lnTo>
                  <a:lnTo>
                    <a:pt x="357" y="193"/>
                  </a:lnTo>
                  <a:lnTo>
                    <a:pt x="364" y="183"/>
                  </a:lnTo>
                  <a:lnTo>
                    <a:pt x="364" y="178"/>
                  </a:lnTo>
                  <a:lnTo>
                    <a:pt x="364" y="169"/>
                  </a:lnTo>
                  <a:lnTo>
                    <a:pt x="364" y="169"/>
                  </a:lnTo>
                  <a:lnTo>
                    <a:pt x="367" y="166"/>
                  </a:lnTo>
                  <a:lnTo>
                    <a:pt x="369" y="164"/>
                  </a:lnTo>
                  <a:lnTo>
                    <a:pt x="369" y="159"/>
                  </a:lnTo>
                  <a:lnTo>
                    <a:pt x="371" y="155"/>
                  </a:lnTo>
                  <a:lnTo>
                    <a:pt x="374" y="147"/>
                  </a:lnTo>
                  <a:lnTo>
                    <a:pt x="383" y="133"/>
                  </a:lnTo>
                  <a:lnTo>
                    <a:pt x="383" y="126"/>
                  </a:lnTo>
                  <a:lnTo>
                    <a:pt x="388" y="112"/>
                  </a:lnTo>
                  <a:lnTo>
                    <a:pt x="395" y="90"/>
                  </a:lnTo>
                  <a:lnTo>
                    <a:pt x="398" y="86"/>
                  </a:lnTo>
                  <a:lnTo>
                    <a:pt x="398" y="78"/>
                  </a:lnTo>
                  <a:lnTo>
                    <a:pt x="400" y="74"/>
                  </a:lnTo>
                  <a:lnTo>
                    <a:pt x="400" y="71"/>
                  </a:lnTo>
                  <a:lnTo>
                    <a:pt x="402" y="66"/>
                  </a:lnTo>
                  <a:lnTo>
                    <a:pt x="407" y="57"/>
                  </a:lnTo>
                  <a:lnTo>
                    <a:pt x="407" y="55"/>
                  </a:lnTo>
                  <a:lnTo>
                    <a:pt x="409" y="52"/>
                  </a:lnTo>
                  <a:lnTo>
                    <a:pt x="409" y="50"/>
                  </a:lnTo>
                  <a:lnTo>
                    <a:pt x="409" y="43"/>
                  </a:lnTo>
                  <a:lnTo>
                    <a:pt x="409" y="36"/>
                  </a:lnTo>
                  <a:lnTo>
                    <a:pt x="412" y="33"/>
                  </a:lnTo>
                  <a:lnTo>
                    <a:pt x="412" y="33"/>
                  </a:lnTo>
                  <a:lnTo>
                    <a:pt x="412" y="28"/>
                  </a:lnTo>
                  <a:lnTo>
                    <a:pt x="414" y="26"/>
                  </a:lnTo>
                  <a:lnTo>
                    <a:pt x="419" y="14"/>
                  </a:lnTo>
                  <a:lnTo>
                    <a:pt x="419" y="12"/>
                  </a:lnTo>
                  <a:lnTo>
                    <a:pt x="419" y="9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22"/>
            <p:cNvSpPr>
              <a:spLocks noEditPoints="1"/>
            </p:cNvSpPr>
            <p:nvPr/>
          </p:nvSpPr>
          <p:spPr bwMode="auto">
            <a:xfrm>
              <a:off x="3304" y="1673"/>
              <a:ext cx="690" cy="976"/>
            </a:xfrm>
            <a:custGeom>
              <a:avLst/>
              <a:gdLst>
                <a:gd name="T0" fmla="*/ 59 w 690"/>
                <a:gd name="T1" fmla="*/ 517 h 976"/>
                <a:gd name="T2" fmla="*/ 95 w 690"/>
                <a:gd name="T3" fmla="*/ 574 h 976"/>
                <a:gd name="T4" fmla="*/ 121 w 690"/>
                <a:gd name="T5" fmla="*/ 493 h 976"/>
                <a:gd name="T6" fmla="*/ 135 w 690"/>
                <a:gd name="T7" fmla="*/ 548 h 976"/>
                <a:gd name="T8" fmla="*/ 121 w 690"/>
                <a:gd name="T9" fmla="*/ 631 h 976"/>
                <a:gd name="T10" fmla="*/ 175 w 690"/>
                <a:gd name="T11" fmla="*/ 531 h 976"/>
                <a:gd name="T12" fmla="*/ 121 w 690"/>
                <a:gd name="T13" fmla="*/ 443 h 976"/>
                <a:gd name="T14" fmla="*/ 171 w 690"/>
                <a:gd name="T15" fmla="*/ 488 h 976"/>
                <a:gd name="T16" fmla="*/ 173 w 690"/>
                <a:gd name="T17" fmla="*/ 424 h 976"/>
                <a:gd name="T18" fmla="*/ 107 w 690"/>
                <a:gd name="T19" fmla="*/ 374 h 976"/>
                <a:gd name="T20" fmla="*/ 130 w 690"/>
                <a:gd name="T21" fmla="*/ 414 h 976"/>
                <a:gd name="T22" fmla="*/ 109 w 690"/>
                <a:gd name="T23" fmla="*/ 317 h 976"/>
                <a:gd name="T24" fmla="*/ 140 w 690"/>
                <a:gd name="T25" fmla="*/ 343 h 976"/>
                <a:gd name="T26" fmla="*/ 185 w 690"/>
                <a:gd name="T27" fmla="*/ 224 h 976"/>
                <a:gd name="T28" fmla="*/ 126 w 690"/>
                <a:gd name="T29" fmla="*/ 286 h 976"/>
                <a:gd name="T30" fmla="*/ 675 w 690"/>
                <a:gd name="T31" fmla="*/ 260 h 976"/>
                <a:gd name="T32" fmla="*/ 642 w 690"/>
                <a:gd name="T33" fmla="*/ 281 h 976"/>
                <a:gd name="T34" fmla="*/ 533 w 690"/>
                <a:gd name="T35" fmla="*/ 353 h 976"/>
                <a:gd name="T36" fmla="*/ 521 w 690"/>
                <a:gd name="T37" fmla="*/ 600 h 976"/>
                <a:gd name="T38" fmla="*/ 526 w 690"/>
                <a:gd name="T39" fmla="*/ 695 h 976"/>
                <a:gd name="T40" fmla="*/ 531 w 690"/>
                <a:gd name="T41" fmla="*/ 967 h 976"/>
                <a:gd name="T42" fmla="*/ 391 w 690"/>
                <a:gd name="T43" fmla="*/ 921 h 976"/>
                <a:gd name="T44" fmla="*/ 325 w 690"/>
                <a:gd name="T45" fmla="*/ 917 h 976"/>
                <a:gd name="T46" fmla="*/ 327 w 690"/>
                <a:gd name="T47" fmla="*/ 895 h 976"/>
                <a:gd name="T48" fmla="*/ 441 w 690"/>
                <a:gd name="T49" fmla="*/ 878 h 976"/>
                <a:gd name="T50" fmla="*/ 427 w 690"/>
                <a:gd name="T51" fmla="*/ 733 h 976"/>
                <a:gd name="T52" fmla="*/ 367 w 690"/>
                <a:gd name="T53" fmla="*/ 664 h 976"/>
                <a:gd name="T54" fmla="*/ 434 w 690"/>
                <a:gd name="T55" fmla="*/ 655 h 976"/>
                <a:gd name="T56" fmla="*/ 467 w 690"/>
                <a:gd name="T57" fmla="*/ 567 h 976"/>
                <a:gd name="T58" fmla="*/ 344 w 690"/>
                <a:gd name="T59" fmla="*/ 517 h 976"/>
                <a:gd name="T60" fmla="*/ 232 w 690"/>
                <a:gd name="T61" fmla="*/ 660 h 976"/>
                <a:gd name="T62" fmla="*/ 235 w 690"/>
                <a:gd name="T63" fmla="*/ 878 h 976"/>
                <a:gd name="T64" fmla="*/ 178 w 690"/>
                <a:gd name="T65" fmla="*/ 936 h 976"/>
                <a:gd name="T66" fmla="*/ 168 w 690"/>
                <a:gd name="T67" fmla="*/ 781 h 976"/>
                <a:gd name="T68" fmla="*/ 145 w 690"/>
                <a:gd name="T69" fmla="*/ 821 h 976"/>
                <a:gd name="T70" fmla="*/ 100 w 690"/>
                <a:gd name="T71" fmla="*/ 862 h 976"/>
                <a:gd name="T72" fmla="*/ 83 w 690"/>
                <a:gd name="T73" fmla="*/ 776 h 976"/>
                <a:gd name="T74" fmla="*/ 168 w 690"/>
                <a:gd name="T75" fmla="*/ 664 h 976"/>
                <a:gd name="T76" fmla="*/ 64 w 690"/>
                <a:gd name="T77" fmla="*/ 726 h 976"/>
                <a:gd name="T78" fmla="*/ 2 w 690"/>
                <a:gd name="T79" fmla="*/ 707 h 976"/>
                <a:gd name="T80" fmla="*/ 7 w 690"/>
                <a:gd name="T81" fmla="*/ 576 h 976"/>
                <a:gd name="T82" fmla="*/ 36 w 690"/>
                <a:gd name="T83" fmla="*/ 405 h 976"/>
                <a:gd name="T84" fmla="*/ 66 w 690"/>
                <a:gd name="T85" fmla="*/ 293 h 976"/>
                <a:gd name="T86" fmla="*/ 152 w 690"/>
                <a:gd name="T87" fmla="*/ 103 h 976"/>
                <a:gd name="T88" fmla="*/ 178 w 690"/>
                <a:gd name="T89" fmla="*/ 31 h 976"/>
                <a:gd name="T90" fmla="*/ 166 w 690"/>
                <a:gd name="T91" fmla="*/ 3 h 976"/>
                <a:gd name="T92" fmla="*/ 228 w 690"/>
                <a:gd name="T93" fmla="*/ 69 h 976"/>
                <a:gd name="T94" fmla="*/ 161 w 690"/>
                <a:gd name="T95" fmla="*/ 174 h 976"/>
                <a:gd name="T96" fmla="*/ 228 w 690"/>
                <a:gd name="T97" fmla="*/ 162 h 976"/>
                <a:gd name="T98" fmla="*/ 247 w 690"/>
                <a:gd name="T99" fmla="*/ 269 h 976"/>
                <a:gd name="T100" fmla="*/ 237 w 690"/>
                <a:gd name="T101" fmla="*/ 322 h 976"/>
                <a:gd name="T102" fmla="*/ 235 w 690"/>
                <a:gd name="T103" fmla="*/ 353 h 976"/>
                <a:gd name="T104" fmla="*/ 223 w 690"/>
                <a:gd name="T105" fmla="*/ 431 h 976"/>
                <a:gd name="T106" fmla="*/ 220 w 690"/>
                <a:gd name="T107" fmla="*/ 498 h 976"/>
                <a:gd name="T108" fmla="*/ 239 w 690"/>
                <a:gd name="T109" fmla="*/ 538 h 976"/>
                <a:gd name="T110" fmla="*/ 225 w 690"/>
                <a:gd name="T111" fmla="*/ 586 h 976"/>
                <a:gd name="T112" fmla="*/ 412 w 690"/>
                <a:gd name="T113" fmla="*/ 400 h 976"/>
                <a:gd name="T114" fmla="*/ 467 w 690"/>
                <a:gd name="T115" fmla="*/ 353 h 976"/>
                <a:gd name="T116" fmla="*/ 481 w 690"/>
                <a:gd name="T117" fmla="*/ 193 h 976"/>
                <a:gd name="T118" fmla="*/ 498 w 690"/>
                <a:gd name="T119" fmla="*/ 112 h 976"/>
                <a:gd name="T120" fmla="*/ 533 w 690"/>
                <a:gd name="T121" fmla="*/ 238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90" h="976">
                  <a:moveTo>
                    <a:pt x="66" y="488"/>
                  </a:moveTo>
                  <a:lnTo>
                    <a:pt x="64" y="488"/>
                  </a:lnTo>
                  <a:lnTo>
                    <a:pt x="62" y="491"/>
                  </a:lnTo>
                  <a:lnTo>
                    <a:pt x="62" y="493"/>
                  </a:lnTo>
                  <a:lnTo>
                    <a:pt x="62" y="495"/>
                  </a:lnTo>
                  <a:lnTo>
                    <a:pt x="64" y="505"/>
                  </a:lnTo>
                  <a:lnTo>
                    <a:pt x="62" y="505"/>
                  </a:lnTo>
                  <a:lnTo>
                    <a:pt x="59" y="507"/>
                  </a:lnTo>
                  <a:lnTo>
                    <a:pt x="59" y="512"/>
                  </a:lnTo>
                  <a:lnTo>
                    <a:pt x="59" y="514"/>
                  </a:lnTo>
                  <a:lnTo>
                    <a:pt x="59" y="517"/>
                  </a:lnTo>
                  <a:lnTo>
                    <a:pt x="62" y="522"/>
                  </a:lnTo>
                  <a:lnTo>
                    <a:pt x="59" y="524"/>
                  </a:lnTo>
                  <a:lnTo>
                    <a:pt x="57" y="526"/>
                  </a:lnTo>
                  <a:lnTo>
                    <a:pt x="52" y="607"/>
                  </a:lnTo>
                  <a:lnTo>
                    <a:pt x="55" y="610"/>
                  </a:lnTo>
                  <a:lnTo>
                    <a:pt x="57" y="614"/>
                  </a:lnTo>
                  <a:lnTo>
                    <a:pt x="59" y="614"/>
                  </a:lnTo>
                  <a:lnTo>
                    <a:pt x="62" y="614"/>
                  </a:lnTo>
                  <a:lnTo>
                    <a:pt x="64" y="614"/>
                  </a:lnTo>
                  <a:lnTo>
                    <a:pt x="69" y="612"/>
                  </a:lnTo>
                  <a:lnTo>
                    <a:pt x="95" y="574"/>
                  </a:lnTo>
                  <a:lnTo>
                    <a:pt x="104" y="555"/>
                  </a:lnTo>
                  <a:lnTo>
                    <a:pt x="109" y="543"/>
                  </a:lnTo>
                  <a:lnTo>
                    <a:pt x="111" y="533"/>
                  </a:lnTo>
                  <a:lnTo>
                    <a:pt x="114" y="529"/>
                  </a:lnTo>
                  <a:lnTo>
                    <a:pt x="116" y="524"/>
                  </a:lnTo>
                  <a:lnTo>
                    <a:pt x="119" y="522"/>
                  </a:lnTo>
                  <a:lnTo>
                    <a:pt x="119" y="517"/>
                  </a:lnTo>
                  <a:lnTo>
                    <a:pt x="123" y="505"/>
                  </a:lnTo>
                  <a:lnTo>
                    <a:pt x="123" y="500"/>
                  </a:lnTo>
                  <a:lnTo>
                    <a:pt x="121" y="498"/>
                  </a:lnTo>
                  <a:lnTo>
                    <a:pt x="121" y="493"/>
                  </a:lnTo>
                  <a:lnTo>
                    <a:pt x="109" y="491"/>
                  </a:lnTo>
                  <a:lnTo>
                    <a:pt x="100" y="491"/>
                  </a:lnTo>
                  <a:lnTo>
                    <a:pt x="100" y="493"/>
                  </a:lnTo>
                  <a:lnTo>
                    <a:pt x="95" y="491"/>
                  </a:lnTo>
                  <a:lnTo>
                    <a:pt x="90" y="491"/>
                  </a:lnTo>
                  <a:lnTo>
                    <a:pt x="74" y="491"/>
                  </a:lnTo>
                  <a:lnTo>
                    <a:pt x="66" y="488"/>
                  </a:lnTo>
                  <a:close/>
                  <a:moveTo>
                    <a:pt x="166" y="498"/>
                  </a:moveTo>
                  <a:lnTo>
                    <a:pt x="159" y="505"/>
                  </a:lnTo>
                  <a:lnTo>
                    <a:pt x="147" y="533"/>
                  </a:lnTo>
                  <a:lnTo>
                    <a:pt x="135" y="548"/>
                  </a:lnTo>
                  <a:lnTo>
                    <a:pt x="121" y="571"/>
                  </a:lnTo>
                  <a:lnTo>
                    <a:pt x="88" y="626"/>
                  </a:lnTo>
                  <a:lnTo>
                    <a:pt x="78" y="638"/>
                  </a:lnTo>
                  <a:lnTo>
                    <a:pt x="69" y="645"/>
                  </a:lnTo>
                  <a:lnTo>
                    <a:pt x="66" y="652"/>
                  </a:lnTo>
                  <a:lnTo>
                    <a:pt x="66" y="657"/>
                  </a:lnTo>
                  <a:lnTo>
                    <a:pt x="69" y="662"/>
                  </a:lnTo>
                  <a:lnTo>
                    <a:pt x="90" y="650"/>
                  </a:lnTo>
                  <a:lnTo>
                    <a:pt x="111" y="636"/>
                  </a:lnTo>
                  <a:lnTo>
                    <a:pt x="116" y="633"/>
                  </a:lnTo>
                  <a:lnTo>
                    <a:pt x="121" y="631"/>
                  </a:lnTo>
                  <a:lnTo>
                    <a:pt x="126" y="629"/>
                  </a:lnTo>
                  <a:lnTo>
                    <a:pt x="140" y="617"/>
                  </a:lnTo>
                  <a:lnTo>
                    <a:pt x="145" y="614"/>
                  </a:lnTo>
                  <a:lnTo>
                    <a:pt x="152" y="605"/>
                  </a:lnTo>
                  <a:lnTo>
                    <a:pt x="156" y="595"/>
                  </a:lnTo>
                  <a:lnTo>
                    <a:pt x="159" y="583"/>
                  </a:lnTo>
                  <a:lnTo>
                    <a:pt x="159" y="562"/>
                  </a:lnTo>
                  <a:lnTo>
                    <a:pt x="159" y="555"/>
                  </a:lnTo>
                  <a:lnTo>
                    <a:pt x="164" y="545"/>
                  </a:lnTo>
                  <a:lnTo>
                    <a:pt x="166" y="541"/>
                  </a:lnTo>
                  <a:lnTo>
                    <a:pt x="175" y="531"/>
                  </a:lnTo>
                  <a:lnTo>
                    <a:pt x="173" y="524"/>
                  </a:lnTo>
                  <a:lnTo>
                    <a:pt x="173" y="514"/>
                  </a:lnTo>
                  <a:lnTo>
                    <a:pt x="173" y="505"/>
                  </a:lnTo>
                  <a:lnTo>
                    <a:pt x="171" y="500"/>
                  </a:lnTo>
                  <a:lnTo>
                    <a:pt x="166" y="498"/>
                  </a:lnTo>
                  <a:close/>
                  <a:moveTo>
                    <a:pt x="159" y="417"/>
                  </a:moveTo>
                  <a:lnTo>
                    <a:pt x="154" y="419"/>
                  </a:lnTo>
                  <a:lnTo>
                    <a:pt x="149" y="424"/>
                  </a:lnTo>
                  <a:lnTo>
                    <a:pt x="147" y="426"/>
                  </a:lnTo>
                  <a:lnTo>
                    <a:pt x="142" y="426"/>
                  </a:lnTo>
                  <a:lnTo>
                    <a:pt x="121" y="443"/>
                  </a:lnTo>
                  <a:lnTo>
                    <a:pt x="116" y="445"/>
                  </a:lnTo>
                  <a:lnTo>
                    <a:pt x="116" y="450"/>
                  </a:lnTo>
                  <a:lnTo>
                    <a:pt x="116" y="453"/>
                  </a:lnTo>
                  <a:lnTo>
                    <a:pt x="121" y="455"/>
                  </a:lnTo>
                  <a:lnTo>
                    <a:pt x="133" y="460"/>
                  </a:lnTo>
                  <a:lnTo>
                    <a:pt x="149" y="467"/>
                  </a:lnTo>
                  <a:lnTo>
                    <a:pt x="156" y="472"/>
                  </a:lnTo>
                  <a:lnTo>
                    <a:pt x="161" y="476"/>
                  </a:lnTo>
                  <a:lnTo>
                    <a:pt x="166" y="486"/>
                  </a:lnTo>
                  <a:lnTo>
                    <a:pt x="166" y="488"/>
                  </a:lnTo>
                  <a:lnTo>
                    <a:pt x="171" y="488"/>
                  </a:lnTo>
                  <a:lnTo>
                    <a:pt x="173" y="488"/>
                  </a:lnTo>
                  <a:lnTo>
                    <a:pt x="173" y="488"/>
                  </a:lnTo>
                  <a:lnTo>
                    <a:pt x="173" y="483"/>
                  </a:lnTo>
                  <a:lnTo>
                    <a:pt x="173" y="483"/>
                  </a:lnTo>
                  <a:lnTo>
                    <a:pt x="166" y="481"/>
                  </a:lnTo>
                  <a:lnTo>
                    <a:pt x="171" y="479"/>
                  </a:lnTo>
                  <a:lnTo>
                    <a:pt x="171" y="476"/>
                  </a:lnTo>
                  <a:lnTo>
                    <a:pt x="171" y="474"/>
                  </a:lnTo>
                  <a:lnTo>
                    <a:pt x="173" y="469"/>
                  </a:lnTo>
                  <a:lnTo>
                    <a:pt x="173" y="464"/>
                  </a:lnTo>
                  <a:lnTo>
                    <a:pt x="173" y="424"/>
                  </a:lnTo>
                  <a:lnTo>
                    <a:pt x="175" y="422"/>
                  </a:lnTo>
                  <a:lnTo>
                    <a:pt x="175" y="417"/>
                  </a:lnTo>
                  <a:lnTo>
                    <a:pt x="173" y="412"/>
                  </a:lnTo>
                  <a:lnTo>
                    <a:pt x="171" y="407"/>
                  </a:lnTo>
                  <a:lnTo>
                    <a:pt x="166" y="412"/>
                  </a:lnTo>
                  <a:lnTo>
                    <a:pt x="159" y="417"/>
                  </a:lnTo>
                  <a:close/>
                  <a:moveTo>
                    <a:pt x="128" y="379"/>
                  </a:moveTo>
                  <a:lnTo>
                    <a:pt x="126" y="379"/>
                  </a:lnTo>
                  <a:lnTo>
                    <a:pt x="121" y="376"/>
                  </a:lnTo>
                  <a:lnTo>
                    <a:pt x="114" y="374"/>
                  </a:lnTo>
                  <a:lnTo>
                    <a:pt x="107" y="374"/>
                  </a:lnTo>
                  <a:lnTo>
                    <a:pt x="100" y="376"/>
                  </a:lnTo>
                  <a:lnTo>
                    <a:pt x="88" y="379"/>
                  </a:lnTo>
                  <a:lnTo>
                    <a:pt x="85" y="386"/>
                  </a:lnTo>
                  <a:lnTo>
                    <a:pt x="83" y="391"/>
                  </a:lnTo>
                  <a:lnTo>
                    <a:pt x="85" y="393"/>
                  </a:lnTo>
                  <a:lnTo>
                    <a:pt x="81" y="400"/>
                  </a:lnTo>
                  <a:lnTo>
                    <a:pt x="78" y="419"/>
                  </a:lnTo>
                  <a:lnTo>
                    <a:pt x="78" y="443"/>
                  </a:lnTo>
                  <a:lnTo>
                    <a:pt x="93" y="438"/>
                  </a:lnTo>
                  <a:lnTo>
                    <a:pt x="119" y="424"/>
                  </a:lnTo>
                  <a:lnTo>
                    <a:pt x="130" y="414"/>
                  </a:lnTo>
                  <a:lnTo>
                    <a:pt x="130" y="412"/>
                  </a:lnTo>
                  <a:lnTo>
                    <a:pt x="138" y="398"/>
                  </a:lnTo>
                  <a:lnTo>
                    <a:pt x="138" y="395"/>
                  </a:lnTo>
                  <a:lnTo>
                    <a:pt x="135" y="393"/>
                  </a:lnTo>
                  <a:lnTo>
                    <a:pt x="133" y="391"/>
                  </a:lnTo>
                  <a:lnTo>
                    <a:pt x="133" y="386"/>
                  </a:lnTo>
                  <a:lnTo>
                    <a:pt x="130" y="384"/>
                  </a:lnTo>
                  <a:lnTo>
                    <a:pt x="128" y="379"/>
                  </a:lnTo>
                  <a:close/>
                  <a:moveTo>
                    <a:pt x="121" y="288"/>
                  </a:moveTo>
                  <a:lnTo>
                    <a:pt x="121" y="295"/>
                  </a:lnTo>
                  <a:lnTo>
                    <a:pt x="109" y="317"/>
                  </a:lnTo>
                  <a:lnTo>
                    <a:pt x="104" y="331"/>
                  </a:lnTo>
                  <a:lnTo>
                    <a:pt x="102" y="338"/>
                  </a:lnTo>
                  <a:lnTo>
                    <a:pt x="102" y="345"/>
                  </a:lnTo>
                  <a:lnTo>
                    <a:pt x="107" y="348"/>
                  </a:lnTo>
                  <a:lnTo>
                    <a:pt x="111" y="348"/>
                  </a:lnTo>
                  <a:lnTo>
                    <a:pt x="116" y="350"/>
                  </a:lnTo>
                  <a:lnTo>
                    <a:pt x="119" y="350"/>
                  </a:lnTo>
                  <a:lnTo>
                    <a:pt x="123" y="348"/>
                  </a:lnTo>
                  <a:lnTo>
                    <a:pt x="130" y="343"/>
                  </a:lnTo>
                  <a:lnTo>
                    <a:pt x="138" y="341"/>
                  </a:lnTo>
                  <a:lnTo>
                    <a:pt x="140" y="343"/>
                  </a:lnTo>
                  <a:lnTo>
                    <a:pt x="145" y="345"/>
                  </a:lnTo>
                  <a:lnTo>
                    <a:pt x="149" y="345"/>
                  </a:lnTo>
                  <a:lnTo>
                    <a:pt x="152" y="345"/>
                  </a:lnTo>
                  <a:lnTo>
                    <a:pt x="166" y="350"/>
                  </a:lnTo>
                  <a:lnTo>
                    <a:pt x="168" y="350"/>
                  </a:lnTo>
                  <a:lnTo>
                    <a:pt x="173" y="348"/>
                  </a:lnTo>
                  <a:lnTo>
                    <a:pt x="178" y="345"/>
                  </a:lnTo>
                  <a:lnTo>
                    <a:pt x="183" y="286"/>
                  </a:lnTo>
                  <a:lnTo>
                    <a:pt x="185" y="236"/>
                  </a:lnTo>
                  <a:lnTo>
                    <a:pt x="185" y="226"/>
                  </a:lnTo>
                  <a:lnTo>
                    <a:pt x="185" y="224"/>
                  </a:lnTo>
                  <a:lnTo>
                    <a:pt x="183" y="222"/>
                  </a:lnTo>
                  <a:lnTo>
                    <a:pt x="183" y="222"/>
                  </a:lnTo>
                  <a:lnTo>
                    <a:pt x="180" y="219"/>
                  </a:lnTo>
                  <a:lnTo>
                    <a:pt x="175" y="222"/>
                  </a:lnTo>
                  <a:lnTo>
                    <a:pt x="173" y="222"/>
                  </a:lnTo>
                  <a:lnTo>
                    <a:pt x="159" y="231"/>
                  </a:lnTo>
                  <a:lnTo>
                    <a:pt x="156" y="231"/>
                  </a:lnTo>
                  <a:lnTo>
                    <a:pt x="138" y="253"/>
                  </a:lnTo>
                  <a:lnTo>
                    <a:pt x="133" y="265"/>
                  </a:lnTo>
                  <a:lnTo>
                    <a:pt x="126" y="286"/>
                  </a:lnTo>
                  <a:lnTo>
                    <a:pt x="126" y="286"/>
                  </a:lnTo>
                  <a:lnTo>
                    <a:pt x="121" y="288"/>
                  </a:lnTo>
                  <a:close/>
                  <a:moveTo>
                    <a:pt x="621" y="229"/>
                  </a:moveTo>
                  <a:lnTo>
                    <a:pt x="652" y="222"/>
                  </a:lnTo>
                  <a:lnTo>
                    <a:pt x="678" y="222"/>
                  </a:lnTo>
                  <a:lnTo>
                    <a:pt x="682" y="226"/>
                  </a:lnTo>
                  <a:lnTo>
                    <a:pt x="687" y="234"/>
                  </a:lnTo>
                  <a:lnTo>
                    <a:pt x="690" y="236"/>
                  </a:lnTo>
                  <a:lnTo>
                    <a:pt x="690" y="243"/>
                  </a:lnTo>
                  <a:lnTo>
                    <a:pt x="687" y="248"/>
                  </a:lnTo>
                  <a:lnTo>
                    <a:pt x="682" y="250"/>
                  </a:lnTo>
                  <a:lnTo>
                    <a:pt x="675" y="260"/>
                  </a:lnTo>
                  <a:lnTo>
                    <a:pt x="673" y="262"/>
                  </a:lnTo>
                  <a:lnTo>
                    <a:pt x="671" y="262"/>
                  </a:lnTo>
                  <a:lnTo>
                    <a:pt x="666" y="262"/>
                  </a:lnTo>
                  <a:lnTo>
                    <a:pt x="661" y="260"/>
                  </a:lnTo>
                  <a:lnTo>
                    <a:pt x="659" y="260"/>
                  </a:lnTo>
                  <a:lnTo>
                    <a:pt x="654" y="262"/>
                  </a:lnTo>
                  <a:lnTo>
                    <a:pt x="654" y="265"/>
                  </a:lnTo>
                  <a:lnTo>
                    <a:pt x="652" y="267"/>
                  </a:lnTo>
                  <a:lnTo>
                    <a:pt x="652" y="272"/>
                  </a:lnTo>
                  <a:lnTo>
                    <a:pt x="647" y="279"/>
                  </a:lnTo>
                  <a:lnTo>
                    <a:pt x="642" y="281"/>
                  </a:lnTo>
                  <a:lnTo>
                    <a:pt x="637" y="281"/>
                  </a:lnTo>
                  <a:lnTo>
                    <a:pt x="626" y="288"/>
                  </a:lnTo>
                  <a:lnTo>
                    <a:pt x="607" y="303"/>
                  </a:lnTo>
                  <a:lnTo>
                    <a:pt x="592" y="310"/>
                  </a:lnTo>
                  <a:lnTo>
                    <a:pt x="585" y="312"/>
                  </a:lnTo>
                  <a:lnTo>
                    <a:pt x="576" y="322"/>
                  </a:lnTo>
                  <a:lnTo>
                    <a:pt x="552" y="336"/>
                  </a:lnTo>
                  <a:lnTo>
                    <a:pt x="545" y="343"/>
                  </a:lnTo>
                  <a:lnTo>
                    <a:pt x="538" y="348"/>
                  </a:lnTo>
                  <a:lnTo>
                    <a:pt x="533" y="350"/>
                  </a:lnTo>
                  <a:lnTo>
                    <a:pt x="533" y="353"/>
                  </a:lnTo>
                  <a:lnTo>
                    <a:pt x="533" y="355"/>
                  </a:lnTo>
                  <a:lnTo>
                    <a:pt x="531" y="364"/>
                  </a:lnTo>
                  <a:lnTo>
                    <a:pt x="528" y="400"/>
                  </a:lnTo>
                  <a:lnTo>
                    <a:pt x="526" y="426"/>
                  </a:lnTo>
                  <a:lnTo>
                    <a:pt x="526" y="479"/>
                  </a:lnTo>
                  <a:lnTo>
                    <a:pt x="528" y="505"/>
                  </a:lnTo>
                  <a:lnTo>
                    <a:pt x="526" y="550"/>
                  </a:lnTo>
                  <a:lnTo>
                    <a:pt x="524" y="591"/>
                  </a:lnTo>
                  <a:lnTo>
                    <a:pt x="524" y="593"/>
                  </a:lnTo>
                  <a:lnTo>
                    <a:pt x="521" y="598"/>
                  </a:lnTo>
                  <a:lnTo>
                    <a:pt x="521" y="600"/>
                  </a:lnTo>
                  <a:lnTo>
                    <a:pt x="524" y="602"/>
                  </a:lnTo>
                  <a:lnTo>
                    <a:pt x="526" y="610"/>
                  </a:lnTo>
                  <a:lnTo>
                    <a:pt x="528" y="619"/>
                  </a:lnTo>
                  <a:lnTo>
                    <a:pt x="528" y="621"/>
                  </a:lnTo>
                  <a:lnTo>
                    <a:pt x="526" y="626"/>
                  </a:lnTo>
                  <a:lnTo>
                    <a:pt x="524" y="636"/>
                  </a:lnTo>
                  <a:lnTo>
                    <a:pt x="524" y="641"/>
                  </a:lnTo>
                  <a:lnTo>
                    <a:pt x="524" y="645"/>
                  </a:lnTo>
                  <a:lnTo>
                    <a:pt x="524" y="648"/>
                  </a:lnTo>
                  <a:lnTo>
                    <a:pt x="528" y="652"/>
                  </a:lnTo>
                  <a:lnTo>
                    <a:pt x="526" y="695"/>
                  </a:lnTo>
                  <a:lnTo>
                    <a:pt x="528" y="736"/>
                  </a:lnTo>
                  <a:lnTo>
                    <a:pt x="528" y="740"/>
                  </a:lnTo>
                  <a:lnTo>
                    <a:pt x="528" y="743"/>
                  </a:lnTo>
                  <a:lnTo>
                    <a:pt x="528" y="750"/>
                  </a:lnTo>
                  <a:lnTo>
                    <a:pt x="531" y="783"/>
                  </a:lnTo>
                  <a:lnTo>
                    <a:pt x="538" y="852"/>
                  </a:lnTo>
                  <a:lnTo>
                    <a:pt x="540" y="869"/>
                  </a:lnTo>
                  <a:lnTo>
                    <a:pt x="545" y="886"/>
                  </a:lnTo>
                  <a:lnTo>
                    <a:pt x="543" y="921"/>
                  </a:lnTo>
                  <a:lnTo>
                    <a:pt x="538" y="945"/>
                  </a:lnTo>
                  <a:lnTo>
                    <a:pt x="531" y="967"/>
                  </a:lnTo>
                  <a:lnTo>
                    <a:pt x="528" y="971"/>
                  </a:lnTo>
                  <a:lnTo>
                    <a:pt x="524" y="976"/>
                  </a:lnTo>
                  <a:lnTo>
                    <a:pt x="521" y="974"/>
                  </a:lnTo>
                  <a:lnTo>
                    <a:pt x="505" y="974"/>
                  </a:lnTo>
                  <a:lnTo>
                    <a:pt x="498" y="971"/>
                  </a:lnTo>
                  <a:lnTo>
                    <a:pt x="493" y="969"/>
                  </a:lnTo>
                  <a:lnTo>
                    <a:pt x="491" y="964"/>
                  </a:lnTo>
                  <a:lnTo>
                    <a:pt x="479" y="959"/>
                  </a:lnTo>
                  <a:lnTo>
                    <a:pt x="419" y="926"/>
                  </a:lnTo>
                  <a:lnTo>
                    <a:pt x="393" y="919"/>
                  </a:lnTo>
                  <a:lnTo>
                    <a:pt x="391" y="921"/>
                  </a:lnTo>
                  <a:lnTo>
                    <a:pt x="389" y="921"/>
                  </a:lnTo>
                  <a:lnTo>
                    <a:pt x="374" y="919"/>
                  </a:lnTo>
                  <a:lnTo>
                    <a:pt x="367" y="921"/>
                  </a:lnTo>
                  <a:lnTo>
                    <a:pt x="365" y="919"/>
                  </a:lnTo>
                  <a:lnTo>
                    <a:pt x="363" y="919"/>
                  </a:lnTo>
                  <a:lnTo>
                    <a:pt x="356" y="919"/>
                  </a:lnTo>
                  <a:lnTo>
                    <a:pt x="351" y="917"/>
                  </a:lnTo>
                  <a:lnTo>
                    <a:pt x="348" y="917"/>
                  </a:lnTo>
                  <a:lnTo>
                    <a:pt x="346" y="914"/>
                  </a:lnTo>
                  <a:lnTo>
                    <a:pt x="337" y="914"/>
                  </a:lnTo>
                  <a:lnTo>
                    <a:pt x="325" y="917"/>
                  </a:lnTo>
                  <a:lnTo>
                    <a:pt x="322" y="914"/>
                  </a:lnTo>
                  <a:lnTo>
                    <a:pt x="320" y="914"/>
                  </a:lnTo>
                  <a:lnTo>
                    <a:pt x="315" y="909"/>
                  </a:lnTo>
                  <a:lnTo>
                    <a:pt x="306" y="907"/>
                  </a:lnTo>
                  <a:lnTo>
                    <a:pt x="289" y="898"/>
                  </a:lnTo>
                  <a:lnTo>
                    <a:pt x="287" y="898"/>
                  </a:lnTo>
                  <a:lnTo>
                    <a:pt x="280" y="898"/>
                  </a:lnTo>
                  <a:lnTo>
                    <a:pt x="280" y="893"/>
                  </a:lnTo>
                  <a:lnTo>
                    <a:pt x="277" y="890"/>
                  </a:lnTo>
                  <a:lnTo>
                    <a:pt x="270" y="888"/>
                  </a:lnTo>
                  <a:lnTo>
                    <a:pt x="327" y="895"/>
                  </a:lnTo>
                  <a:lnTo>
                    <a:pt x="370" y="890"/>
                  </a:lnTo>
                  <a:lnTo>
                    <a:pt x="377" y="890"/>
                  </a:lnTo>
                  <a:lnTo>
                    <a:pt x="382" y="890"/>
                  </a:lnTo>
                  <a:lnTo>
                    <a:pt x="401" y="883"/>
                  </a:lnTo>
                  <a:lnTo>
                    <a:pt x="408" y="883"/>
                  </a:lnTo>
                  <a:lnTo>
                    <a:pt x="412" y="883"/>
                  </a:lnTo>
                  <a:lnTo>
                    <a:pt x="417" y="883"/>
                  </a:lnTo>
                  <a:lnTo>
                    <a:pt x="419" y="881"/>
                  </a:lnTo>
                  <a:lnTo>
                    <a:pt x="424" y="881"/>
                  </a:lnTo>
                  <a:lnTo>
                    <a:pt x="438" y="878"/>
                  </a:lnTo>
                  <a:lnTo>
                    <a:pt x="441" y="878"/>
                  </a:lnTo>
                  <a:lnTo>
                    <a:pt x="443" y="878"/>
                  </a:lnTo>
                  <a:lnTo>
                    <a:pt x="450" y="876"/>
                  </a:lnTo>
                  <a:lnTo>
                    <a:pt x="462" y="867"/>
                  </a:lnTo>
                  <a:lnTo>
                    <a:pt x="467" y="838"/>
                  </a:lnTo>
                  <a:lnTo>
                    <a:pt x="469" y="779"/>
                  </a:lnTo>
                  <a:lnTo>
                    <a:pt x="467" y="752"/>
                  </a:lnTo>
                  <a:lnTo>
                    <a:pt x="457" y="748"/>
                  </a:lnTo>
                  <a:lnTo>
                    <a:pt x="448" y="740"/>
                  </a:lnTo>
                  <a:lnTo>
                    <a:pt x="438" y="736"/>
                  </a:lnTo>
                  <a:lnTo>
                    <a:pt x="427" y="736"/>
                  </a:lnTo>
                  <a:lnTo>
                    <a:pt x="427" y="733"/>
                  </a:lnTo>
                  <a:lnTo>
                    <a:pt x="427" y="733"/>
                  </a:lnTo>
                  <a:lnTo>
                    <a:pt x="419" y="731"/>
                  </a:lnTo>
                  <a:lnTo>
                    <a:pt x="419" y="731"/>
                  </a:lnTo>
                  <a:lnTo>
                    <a:pt x="417" y="731"/>
                  </a:lnTo>
                  <a:lnTo>
                    <a:pt x="412" y="726"/>
                  </a:lnTo>
                  <a:lnTo>
                    <a:pt x="405" y="717"/>
                  </a:lnTo>
                  <a:lnTo>
                    <a:pt x="391" y="688"/>
                  </a:lnTo>
                  <a:lnTo>
                    <a:pt x="386" y="681"/>
                  </a:lnTo>
                  <a:lnTo>
                    <a:pt x="384" y="679"/>
                  </a:lnTo>
                  <a:lnTo>
                    <a:pt x="372" y="671"/>
                  </a:lnTo>
                  <a:lnTo>
                    <a:pt x="367" y="664"/>
                  </a:lnTo>
                  <a:lnTo>
                    <a:pt x="358" y="648"/>
                  </a:lnTo>
                  <a:lnTo>
                    <a:pt x="322" y="614"/>
                  </a:lnTo>
                  <a:lnTo>
                    <a:pt x="356" y="619"/>
                  </a:lnTo>
                  <a:lnTo>
                    <a:pt x="365" y="621"/>
                  </a:lnTo>
                  <a:lnTo>
                    <a:pt x="417" y="643"/>
                  </a:lnTo>
                  <a:lnTo>
                    <a:pt x="427" y="648"/>
                  </a:lnTo>
                  <a:lnTo>
                    <a:pt x="427" y="648"/>
                  </a:lnTo>
                  <a:lnTo>
                    <a:pt x="429" y="648"/>
                  </a:lnTo>
                  <a:lnTo>
                    <a:pt x="431" y="650"/>
                  </a:lnTo>
                  <a:lnTo>
                    <a:pt x="434" y="652"/>
                  </a:lnTo>
                  <a:lnTo>
                    <a:pt x="434" y="655"/>
                  </a:lnTo>
                  <a:lnTo>
                    <a:pt x="441" y="660"/>
                  </a:lnTo>
                  <a:lnTo>
                    <a:pt x="462" y="669"/>
                  </a:lnTo>
                  <a:lnTo>
                    <a:pt x="462" y="664"/>
                  </a:lnTo>
                  <a:lnTo>
                    <a:pt x="465" y="657"/>
                  </a:lnTo>
                  <a:lnTo>
                    <a:pt x="465" y="645"/>
                  </a:lnTo>
                  <a:lnTo>
                    <a:pt x="462" y="641"/>
                  </a:lnTo>
                  <a:lnTo>
                    <a:pt x="462" y="636"/>
                  </a:lnTo>
                  <a:lnTo>
                    <a:pt x="465" y="631"/>
                  </a:lnTo>
                  <a:lnTo>
                    <a:pt x="469" y="614"/>
                  </a:lnTo>
                  <a:lnTo>
                    <a:pt x="467" y="576"/>
                  </a:lnTo>
                  <a:lnTo>
                    <a:pt x="467" y="567"/>
                  </a:lnTo>
                  <a:lnTo>
                    <a:pt x="469" y="455"/>
                  </a:lnTo>
                  <a:lnTo>
                    <a:pt x="469" y="422"/>
                  </a:lnTo>
                  <a:lnTo>
                    <a:pt x="467" y="414"/>
                  </a:lnTo>
                  <a:lnTo>
                    <a:pt x="465" y="410"/>
                  </a:lnTo>
                  <a:lnTo>
                    <a:pt x="462" y="403"/>
                  </a:lnTo>
                  <a:lnTo>
                    <a:pt x="450" y="412"/>
                  </a:lnTo>
                  <a:lnTo>
                    <a:pt x="446" y="417"/>
                  </a:lnTo>
                  <a:lnTo>
                    <a:pt x="434" y="431"/>
                  </a:lnTo>
                  <a:lnTo>
                    <a:pt x="422" y="438"/>
                  </a:lnTo>
                  <a:lnTo>
                    <a:pt x="384" y="481"/>
                  </a:lnTo>
                  <a:lnTo>
                    <a:pt x="344" y="517"/>
                  </a:lnTo>
                  <a:lnTo>
                    <a:pt x="306" y="567"/>
                  </a:lnTo>
                  <a:lnTo>
                    <a:pt x="301" y="567"/>
                  </a:lnTo>
                  <a:lnTo>
                    <a:pt x="299" y="567"/>
                  </a:lnTo>
                  <a:lnTo>
                    <a:pt x="294" y="569"/>
                  </a:lnTo>
                  <a:lnTo>
                    <a:pt x="292" y="571"/>
                  </a:lnTo>
                  <a:lnTo>
                    <a:pt x="292" y="576"/>
                  </a:lnTo>
                  <a:lnTo>
                    <a:pt x="289" y="581"/>
                  </a:lnTo>
                  <a:lnTo>
                    <a:pt x="287" y="591"/>
                  </a:lnTo>
                  <a:lnTo>
                    <a:pt x="282" y="598"/>
                  </a:lnTo>
                  <a:lnTo>
                    <a:pt x="247" y="636"/>
                  </a:lnTo>
                  <a:lnTo>
                    <a:pt x="232" y="660"/>
                  </a:lnTo>
                  <a:lnTo>
                    <a:pt x="228" y="674"/>
                  </a:lnTo>
                  <a:lnTo>
                    <a:pt x="220" y="702"/>
                  </a:lnTo>
                  <a:lnTo>
                    <a:pt x="220" y="717"/>
                  </a:lnTo>
                  <a:lnTo>
                    <a:pt x="225" y="748"/>
                  </a:lnTo>
                  <a:lnTo>
                    <a:pt x="225" y="750"/>
                  </a:lnTo>
                  <a:lnTo>
                    <a:pt x="225" y="752"/>
                  </a:lnTo>
                  <a:lnTo>
                    <a:pt x="225" y="769"/>
                  </a:lnTo>
                  <a:lnTo>
                    <a:pt x="225" y="771"/>
                  </a:lnTo>
                  <a:lnTo>
                    <a:pt x="225" y="774"/>
                  </a:lnTo>
                  <a:lnTo>
                    <a:pt x="230" y="852"/>
                  </a:lnTo>
                  <a:lnTo>
                    <a:pt x="235" y="878"/>
                  </a:lnTo>
                  <a:lnTo>
                    <a:pt x="232" y="883"/>
                  </a:lnTo>
                  <a:lnTo>
                    <a:pt x="232" y="907"/>
                  </a:lnTo>
                  <a:lnTo>
                    <a:pt x="230" y="921"/>
                  </a:lnTo>
                  <a:lnTo>
                    <a:pt x="223" y="933"/>
                  </a:lnTo>
                  <a:lnTo>
                    <a:pt x="209" y="943"/>
                  </a:lnTo>
                  <a:lnTo>
                    <a:pt x="199" y="943"/>
                  </a:lnTo>
                  <a:lnTo>
                    <a:pt x="194" y="943"/>
                  </a:lnTo>
                  <a:lnTo>
                    <a:pt x="190" y="943"/>
                  </a:lnTo>
                  <a:lnTo>
                    <a:pt x="183" y="940"/>
                  </a:lnTo>
                  <a:lnTo>
                    <a:pt x="180" y="938"/>
                  </a:lnTo>
                  <a:lnTo>
                    <a:pt x="178" y="936"/>
                  </a:lnTo>
                  <a:lnTo>
                    <a:pt x="178" y="933"/>
                  </a:lnTo>
                  <a:lnTo>
                    <a:pt x="175" y="928"/>
                  </a:lnTo>
                  <a:lnTo>
                    <a:pt x="175" y="921"/>
                  </a:lnTo>
                  <a:lnTo>
                    <a:pt x="173" y="883"/>
                  </a:lnTo>
                  <a:lnTo>
                    <a:pt x="173" y="852"/>
                  </a:lnTo>
                  <a:lnTo>
                    <a:pt x="173" y="821"/>
                  </a:lnTo>
                  <a:lnTo>
                    <a:pt x="175" y="790"/>
                  </a:lnTo>
                  <a:lnTo>
                    <a:pt x="175" y="788"/>
                  </a:lnTo>
                  <a:lnTo>
                    <a:pt x="175" y="786"/>
                  </a:lnTo>
                  <a:lnTo>
                    <a:pt x="171" y="779"/>
                  </a:lnTo>
                  <a:lnTo>
                    <a:pt x="168" y="781"/>
                  </a:lnTo>
                  <a:lnTo>
                    <a:pt x="166" y="783"/>
                  </a:lnTo>
                  <a:lnTo>
                    <a:pt x="164" y="786"/>
                  </a:lnTo>
                  <a:lnTo>
                    <a:pt x="164" y="790"/>
                  </a:lnTo>
                  <a:lnTo>
                    <a:pt x="159" y="795"/>
                  </a:lnTo>
                  <a:lnTo>
                    <a:pt x="159" y="800"/>
                  </a:lnTo>
                  <a:lnTo>
                    <a:pt x="154" y="800"/>
                  </a:lnTo>
                  <a:lnTo>
                    <a:pt x="154" y="802"/>
                  </a:lnTo>
                  <a:lnTo>
                    <a:pt x="147" y="809"/>
                  </a:lnTo>
                  <a:lnTo>
                    <a:pt x="147" y="812"/>
                  </a:lnTo>
                  <a:lnTo>
                    <a:pt x="145" y="819"/>
                  </a:lnTo>
                  <a:lnTo>
                    <a:pt x="145" y="821"/>
                  </a:lnTo>
                  <a:lnTo>
                    <a:pt x="142" y="821"/>
                  </a:lnTo>
                  <a:lnTo>
                    <a:pt x="140" y="824"/>
                  </a:lnTo>
                  <a:lnTo>
                    <a:pt x="140" y="829"/>
                  </a:lnTo>
                  <a:lnTo>
                    <a:pt x="135" y="836"/>
                  </a:lnTo>
                  <a:lnTo>
                    <a:pt x="133" y="838"/>
                  </a:lnTo>
                  <a:lnTo>
                    <a:pt x="130" y="840"/>
                  </a:lnTo>
                  <a:lnTo>
                    <a:pt x="119" y="857"/>
                  </a:lnTo>
                  <a:lnTo>
                    <a:pt x="111" y="862"/>
                  </a:lnTo>
                  <a:lnTo>
                    <a:pt x="107" y="864"/>
                  </a:lnTo>
                  <a:lnTo>
                    <a:pt x="104" y="864"/>
                  </a:lnTo>
                  <a:lnTo>
                    <a:pt x="100" y="862"/>
                  </a:lnTo>
                  <a:lnTo>
                    <a:pt x="90" y="857"/>
                  </a:lnTo>
                  <a:lnTo>
                    <a:pt x="83" y="852"/>
                  </a:lnTo>
                  <a:lnTo>
                    <a:pt x="76" y="848"/>
                  </a:lnTo>
                  <a:lnTo>
                    <a:pt x="69" y="845"/>
                  </a:lnTo>
                  <a:lnTo>
                    <a:pt x="62" y="833"/>
                  </a:lnTo>
                  <a:lnTo>
                    <a:pt x="62" y="826"/>
                  </a:lnTo>
                  <a:lnTo>
                    <a:pt x="59" y="821"/>
                  </a:lnTo>
                  <a:lnTo>
                    <a:pt x="59" y="795"/>
                  </a:lnTo>
                  <a:lnTo>
                    <a:pt x="64" y="788"/>
                  </a:lnTo>
                  <a:lnTo>
                    <a:pt x="74" y="779"/>
                  </a:lnTo>
                  <a:lnTo>
                    <a:pt x="83" y="776"/>
                  </a:lnTo>
                  <a:lnTo>
                    <a:pt x="93" y="762"/>
                  </a:lnTo>
                  <a:lnTo>
                    <a:pt x="114" y="738"/>
                  </a:lnTo>
                  <a:lnTo>
                    <a:pt x="121" y="733"/>
                  </a:lnTo>
                  <a:lnTo>
                    <a:pt x="128" y="729"/>
                  </a:lnTo>
                  <a:lnTo>
                    <a:pt x="130" y="719"/>
                  </a:lnTo>
                  <a:lnTo>
                    <a:pt x="135" y="714"/>
                  </a:lnTo>
                  <a:lnTo>
                    <a:pt x="149" y="702"/>
                  </a:lnTo>
                  <a:lnTo>
                    <a:pt x="149" y="698"/>
                  </a:lnTo>
                  <a:lnTo>
                    <a:pt x="152" y="693"/>
                  </a:lnTo>
                  <a:lnTo>
                    <a:pt x="166" y="671"/>
                  </a:lnTo>
                  <a:lnTo>
                    <a:pt x="168" y="664"/>
                  </a:lnTo>
                  <a:lnTo>
                    <a:pt x="171" y="660"/>
                  </a:lnTo>
                  <a:lnTo>
                    <a:pt x="168" y="645"/>
                  </a:lnTo>
                  <a:lnTo>
                    <a:pt x="168" y="641"/>
                  </a:lnTo>
                  <a:lnTo>
                    <a:pt x="166" y="638"/>
                  </a:lnTo>
                  <a:lnTo>
                    <a:pt x="164" y="636"/>
                  </a:lnTo>
                  <a:lnTo>
                    <a:pt x="154" y="643"/>
                  </a:lnTo>
                  <a:lnTo>
                    <a:pt x="135" y="655"/>
                  </a:lnTo>
                  <a:lnTo>
                    <a:pt x="130" y="664"/>
                  </a:lnTo>
                  <a:lnTo>
                    <a:pt x="100" y="695"/>
                  </a:lnTo>
                  <a:lnTo>
                    <a:pt x="93" y="700"/>
                  </a:lnTo>
                  <a:lnTo>
                    <a:pt x="64" y="726"/>
                  </a:lnTo>
                  <a:lnTo>
                    <a:pt x="52" y="736"/>
                  </a:lnTo>
                  <a:lnTo>
                    <a:pt x="38" y="755"/>
                  </a:lnTo>
                  <a:lnTo>
                    <a:pt x="29" y="762"/>
                  </a:lnTo>
                  <a:lnTo>
                    <a:pt x="19" y="767"/>
                  </a:lnTo>
                  <a:lnTo>
                    <a:pt x="14" y="762"/>
                  </a:lnTo>
                  <a:lnTo>
                    <a:pt x="10" y="759"/>
                  </a:lnTo>
                  <a:lnTo>
                    <a:pt x="10" y="755"/>
                  </a:lnTo>
                  <a:lnTo>
                    <a:pt x="7" y="752"/>
                  </a:lnTo>
                  <a:lnTo>
                    <a:pt x="2" y="743"/>
                  </a:lnTo>
                  <a:lnTo>
                    <a:pt x="0" y="733"/>
                  </a:lnTo>
                  <a:lnTo>
                    <a:pt x="2" y="707"/>
                  </a:lnTo>
                  <a:lnTo>
                    <a:pt x="33" y="671"/>
                  </a:lnTo>
                  <a:lnTo>
                    <a:pt x="52" y="643"/>
                  </a:lnTo>
                  <a:lnTo>
                    <a:pt x="57" y="631"/>
                  </a:lnTo>
                  <a:lnTo>
                    <a:pt x="55" y="629"/>
                  </a:lnTo>
                  <a:lnTo>
                    <a:pt x="52" y="629"/>
                  </a:lnTo>
                  <a:lnTo>
                    <a:pt x="48" y="626"/>
                  </a:lnTo>
                  <a:lnTo>
                    <a:pt x="26" y="626"/>
                  </a:lnTo>
                  <a:lnTo>
                    <a:pt x="17" y="614"/>
                  </a:lnTo>
                  <a:lnTo>
                    <a:pt x="12" y="607"/>
                  </a:lnTo>
                  <a:lnTo>
                    <a:pt x="7" y="593"/>
                  </a:lnTo>
                  <a:lnTo>
                    <a:pt x="7" y="576"/>
                  </a:lnTo>
                  <a:lnTo>
                    <a:pt x="7" y="567"/>
                  </a:lnTo>
                  <a:lnTo>
                    <a:pt x="10" y="529"/>
                  </a:lnTo>
                  <a:lnTo>
                    <a:pt x="19" y="491"/>
                  </a:lnTo>
                  <a:lnTo>
                    <a:pt x="17" y="488"/>
                  </a:lnTo>
                  <a:lnTo>
                    <a:pt x="14" y="483"/>
                  </a:lnTo>
                  <a:lnTo>
                    <a:pt x="14" y="481"/>
                  </a:lnTo>
                  <a:lnTo>
                    <a:pt x="19" y="464"/>
                  </a:lnTo>
                  <a:lnTo>
                    <a:pt x="19" y="462"/>
                  </a:lnTo>
                  <a:lnTo>
                    <a:pt x="24" y="453"/>
                  </a:lnTo>
                  <a:lnTo>
                    <a:pt x="26" y="445"/>
                  </a:lnTo>
                  <a:lnTo>
                    <a:pt x="36" y="405"/>
                  </a:lnTo>
                  <a:lnTo>
                    <a:pt x="38" y="395"/>
                  </a:lnTo>
                  <a:lnTo>
                    <a:pt x="43" y="386"/>
                  </a:lnTo>
                  <a:lnTo>
                    <a:pt x="43" y="384"/>
                  </a:lnTo>
                  <a:lnTo>
                    <a:pt x="43" y="374"/>
                  </a:lnTo>
                  <a:lnTo>
                    <a:pt x="50" y="360"/>
                  </a:lnTo>
                  <a:lnTo>
                    <a:pt x="52" y="353"/>
                  </a:lnTo>
                  <a:lnTo>
                    <a:pt x="52" y="348"/>
                  </a:lnTo>
                  <a:lnTo>
                    <a:pt x="55" y="336"/>
                  </a:lnTo>
                  <a:lnTo>
                    <a:pt x="55" y="334"/>
                  </a:lnTo>
                  <a:lnTo>
                    <a:pt x="57" y="334"/>
                  </a:lnTo>
                  <a:lnTo>
                    <a:pt x="66" y="293"/>
                  </a:lnTo>
                  <a:lnTo>
                    <a:pt x="81" y="253"/>
                  </a:lnTo>
                  <a:lnTo>
                    <a:pt x="85" y="231"/>
                  </a:lnTo>
                  <a:lnTo>
                    <a:pt x="88" y="226"/>
                  </a:lnTo>
                  <a:lnTo>
                    <a:pt x="93" y="224"/>
                  </a:lnTo>
                  <a:lnTo>
                    <a:pt x="95" y="217"/>
                  </a:lnTo>
                  <a:lnTo>
                    <a:pt x="97" y="205"/>
                  </a:lnTo>
                  <a:lnTo>
                    <a:pt x="116" y="174"/>
                  </a:lnTo>
                  <a:lnTo>
                    <a:pt x="123" y="155"/>
                  </a:lnTo>
                  <a:lnTo>
                    <a:pt x="133" y="138"/>
                  </a:lnTo>
                  <a:lnTo>
                    <a:pt x="149" y="107"/>
                  </a:lnTo>
                  <a:lnTo>
                    <a:pt x="152" y="103"/>
                  </a:lnTo>
                  <a:lnTo>
                    <a:pt x="156" y="93"/>
                  </a:lnTo>
                  <a:lnTo>
                    <a:pt x="166" y="79"/>
                  </a:lnTo>
                  <a:lnTo>
                    <a:pt x="168" y="74"/>
                  </a:lnTo>
                  <a:lnTo>
                    <a:pt x="173" y="69"/>
                  </a:lnTo>
                  <a:lnTo>
                    <a:pt x="173" y="62"/>
                  </a:lnTo>
                  <a:lnTo>
                    <a:pt x="173" y="55"/>
                  </a:lnTo>
                  <a:lnTo>
                    <a:pt x="178" y="55"/>
                  </a:lnTo>
                  <a:lnTo>
                    <a:pt x="178" y="53"/>
                  </a:lnTo>
                  <a:lnTo>
                    <a:pt x="180" y="48"/>
                  </a:lnTo>
                  <a:lnTo>
                    <a:pt x="178" y="38"/>
                  </a:lnTo>
                  <a:lnTo>
                    <a:pt x="178" y="31"/>
                  </a:lnTo>
                  <a:lnTo>
                    <a:pt x="175" y="27"/>
                  </a:lnTo>
                  <a:lnTo>
                    <a:pt x="171" y="22"/>
                  </a:lnTo>
                  <a:lnTo>
                    <a:pt x="168" y="19"/>
                  </a:lnTo>
                  <a:lnTo>
                    <a:pt x="166" y="19"/>
                  </a:lnTo>
                  <a:lnTo>
                    <a:pt x="161" y="17"/>
                  </a:lnTo>
                  <a:lnTo>
                    <a:pt x="159" y="17"/>
                  </a:lnTo>
                  <a:lnTo>
                    <a:pt x="152" y="19"/>
                  </a:lnTo>
                  <a:lnTo>
                    <a:pt x="149" y="22"/>
                  </a:lnTo>
                  <a:lnTo>
                    <a:pt x="152" y="12"/>
                  </a:lnTo>
                  <a:lnTo>
                    <a:pt x="159" y="8"/>
                  </a:lnTo>
                  <a:lnTo>
                    <a:pt x="166" y="3"/>
                  </a:lnTo>
                  <a:lnTo>
                    <a:pt x="173" y="0"/>
                  </a:lnTo>
                  <a:lnTo>
                    <a:pt x="209" y="0"/>
                  </a:lnTo>
                  <a:lnTo>
                    <a:pt x="225" y="19"/>
                  </a:lnTo>
                  <a:lnTo>
                    <a:pt x="232" y="27"/>
                  </a:lnTo>
                  <a:lnTo>
                    <a:pt x="235" y="34"/>
                  </a:lnTo>
                  <a:lnTo>
                    <a:pt x="235" y="36"/>
                  </a:lnTo>
                  <a:lnTo>
                    <a:pt x="235" y="43"/>
                  </a:lnTo>
                  <a:lnTo>
                    <a:pt x="235" y="53"/>
                  </a:lnTo>
                  <a:lnTo>
                    <a:pt x="232" y="55"/>
                  </a:lnTo>
                  <a:lnTo>
                    <a:pt x="230" y="65"/>
                  </a:lnTo>
                  <a:lnTo>
                    <a:pt x="228" y="69"/>
                  </a:lnTo>
                  <a:lnTo>
                    <a:pt x="218" y="86"/>
                  </a:lnTo>
                  <a:lnTo>
                    <a:pt x="216" y="93"/>
                  </a:lnTo>
                  <a:lnTo>
                    <a:pt x="213" y="98"/>
                  </a:lnTo>
                  <a:lnTo>
                    <a:pt x="213" y="107"/>
                  </a:lnTo>
                  <a:lnTo>
                    <a:pt x="211" y="112"/>
                  </a:lnTo>
                  <a:lnTo>
                    <a:pt x="194" y="129"/>
                  </a:lnTo>
                  <a:lnTo>
                    <a:pt x="192" y="134"/>
                  </a:lnTo>
                  <a:lnTo>
                    <a:pt x="187" y="143"/>
                  </a:lnTo>
                  <a:lnTo>
                    <a:pt x="180" y="153"/>
                  </a:lnTo>
                  <a:lnTo>
                    <a:pt x="173" y="160"/>
                  </a:lnTo>
                  <a:lnTo>
                    <a:pt x="161" y="174"/>
                  </a:lnTo>
                  <a:lnTo>
                    <a:pt x="161" y="179"/>
                  </a:lnTo>
                  <a:lnTo>
                    <a:pt x="161" y="181"/>
                  </a:lnTo>
                  <a:lnTo>
                    <a:pt x="164" y="184"/>
                  </a:lnTo>
                  <a:lnTo>
                    <a:pt x="166" y="184"/>
                  </a:lnTo>
                  <a:lnTo>
                    <a:pt x="168" y="181"/>
                  </a:lnTo>
                  <a:lnTo>
                    <a:pt x="178" y="176"/>
                  </a:lnTo>
                  <a:lnTo>
                    <a:pt x="190" y="169"/>
                  </a:lnTo>
                  <a:lnTo>
                    <a:pt x="197" y="165"/>
                  </a:lnTo>
                  <a:lnTo>
                    <a:pt x="211" y="160"/>
                  </a:lnTo>
                  <a:lnTo>
                    <a:pt x="220" y="160"/>
                  </a:lnTo>
                  <a:lnTo>
                    <a:pt x="228" y="162"/>
                  </a:lnTo>
                  <a:lnTo>
                    <a:pt x="235" y="167"/>
                  </a:lnTo>
                  <a:lnTo>
                    <a:pt x="237" y="169"/>
                  </a:lnTo>
                  <a:lnTo>
                    <a:pt x="239" y="172"/>
                  </a:lnTo>
                  <a:lnTo>
                    <a:pt x="242" y="172"/>
                  </a:lnTo>
                  <a:lnTo>
                    <a:pt x="247" y="172"/>
                  </a:lnTo>
                  <a:lnTo>
                    <a:pt x="251" y="174"/>
                  </a:lnTo>
                  <a:lnTo>
                    <a:pt x="254" y="176"/>
                  </a:lnTo>
                  <a:lnTo>
                    <a:pt x="254" y="205"/>
                  </a:lnTo>
                  <a:lnTo>
                    <a:pt x="249" y="226"/>
                  </a:lnTo>
                  <a:lnTo>
                    <a:pt x="242" y="241"/>
                  </a:lnTo>
                  <a:lnTo>
                    <a:pt x="247" y="269"/>
                  </a:lnTo>
                  <a:lnTo>
                    <a:pt x="247" y="274"/>
                  </a:lnTo>
                  <a:lnTo>
                    <a:pt x="244" y="279"/>
                  </a:lnTo>
                  <a:lnTo>
                    <a:pt x="242" y="279"/>
                  </a:lnTo>
                  <a:lnTo>
                    <a:pt x="239" y="281"/>
                  </a:lnTo>
                  <a:lnTo>
                    <a:pt x="239" y="286"/>
                  </a:lnTo>
                  <a:lnTo>
                    <a:pt x="239" y="288"/>
                  </a:lnTo>
                  <a:lnTo>
                    <a:pt x="242" y="291"/>
                  </a:lnTo>
                  <a:lnTo>
                    <a:pt x="244" y="293"/>
                  </a:lnTo>
                  <a:lnTo>
                    <a:pt x="244" y="298"/>
                  </a:lnTo>
                  <a:lnTo>
                    <a:pt x="244" y="303"/>
                  </a:lnTo>
                  <a:lnTo>
                    <a:pt x="237" y="322"/>
                  </a:lnTo>
                  <a:lnTo>
                    <a:pt x="237" y="326"/>
                  </a:lnTo>
                  <a:lnTo>
                    <a:pt x="237" y="331"/>
                  </a:lnTo>
                  <a:lnTo>
                    <a:pt x="235" y="334"/>
                  </a:lnTo>
                  <a:lnTo>
                    <a:pt x="230" y="336"/>
                  </a:lnTo>
                  <a:lnTo>
                    <a:pt x="228" y="338"/>
                  </a:lnTo>
                  <a:lnTo>
                    <a:pt x="228" y="338"/>
                  </a:lnTo>
                  <a:lnTo>
                    <a:pt x="230" y="341"/>
                  </a:lnTo>
                  <a:lnTo>
                    <a:pt x="232" y="343"/>
                  </a:lnTo>
                  <a:lnTo>
                    <a:pt x="235" y="348"/>
                  </a:lnTo>
                  <a:lnTo>
                    <a:pt x="235" y="350"/>
                  </a:lnTo>
                  <a:lnTo>
                    <a:pt x="235" y="353"/>
                  </a:lnTo>
                  <a:lnTo>
                    <a:pt x="232" y="362"/>
                  </a:lnTo>
                  <a:lnTo>
                    <a:pt x="235" y="364"/>
                  </a:lnTo>
                  <a:lnTo>
                    <a:pt x="232" y="369"/>
                  </a:lnTo>
                  <a:lnTo>
                    <a:pt x="228" y="381"/>
                  </a:lnTo>
                  <a:lnTo>
                    <a:pt x="225" y="391"/>
                  </a:lnTo>
                  <a:lnTo>
                    <a:pt x="228" y="393"/>
                  </a:lnTo>
                  <a:lnTo>
                    <a:pt x="232" y="398"/>
                  </a:lnTo>
                  <a:lnTo>
                    <a:pt x="228" y="403"/>
                  </a:lnTo>
                  <a:lnTo>
                    <a:pt x="228" y="405"/>
                  </a:lnTo>
                  <a:lnTo>
                    <a:pt x="228" y="422"/>
                  </a:lnTo>
                  <a:lnTo>
                    <a:pt x="223" y="431"/>
                  </a:lnTo>
                  <a:lnTo>
                    <a:pt x="225" y="436"/>
                  </a:lnTo>
                  <a:lnTo>
                    <a:pt x="225" y="443"/>
                  </a:lnTo>
                  <a:lnTo>
                    <a:pt x="223" y="448"/>
                  </a:lnTo>
                  <a:lnTo>
                    <a:pt x="220" y="455"/>
                  </a:lnTo>
                  <a:lnTo>
                    <a:pt x="220" y="467"/>
                  </a:lnTo>
                  <a:lnTo>
                    <a:pt x="220" y="474"/>
                  </a:lnTo>
                  <a:lnTo>
                    <a:pt x="220" y="481"/>
                  </a:lnTo>
                  <a:lnTo>
                    <a:pt x="218" y="483"/>
                  </a:lnTo>
                  <a:lnTo>
                    <a:pt x="218" y="486"/>
                  </a:lnTo>
                  <a:lnTo>
                    <a:pt x="218" y="488"/>
                  </a:lnTo>
                  <a:lnTo>
                    <a:pt x="220" y="498"/>
                  </a:lnTo>
                  <a:lnTo>
                    <a:pt x="218" y="500"/>
                  </a:lnTo>
                  <a:lnTo>
                    <a:pt x="216" y="505"/>
                  </a:lnTo>
                  <a:lnTo>
                    <a:pt x="218" y="510"/>
                  </a:lnTo>
                  <a:lnTo>
                    <a:pt x="220" y="514"/>
                  </a:lnTo>
                  <a:lnTo>
                    <a:pt x="230" y="519"/>
                  </a:lnTo>
                  <a:lnTo>
                    <a:pt x="235" y="522"/>
                  </a:lnTo>
                  <a:lnTo>
                    <a:pt x="237" y="524"/>
                  </a:lnTo>
                  <a:lnTo>
                    <a:pt x="242" y="529"/>
                  </a:lnTo>
                  <a:lnTo>
                    <a:pt x="242" y="531"/>
                  </a:lnTo>
                  <a:lnTo>
                    <a:pt x="242" y="533"/>
                  </a:lnTo>
                  <a:lnTo>
                    <a:pt x="239" y="538"/>
                  </a:lnTo>
                  <a:lnTo>
                    <a:pt x="237" y="543"/>
                  </a:lnTo>
                  <a:lnTo>
                    <a:pt x="235" y="555"/>
                  </a:lnTo>
                  <a:lnTo>
                    <a:pt x="235" y="560"/>
                  </a:lnTo>
                  <a:lnTo>
                    <a:pt x="235" y="564"/>
                  </a:lnTo>
                  <a:lnTo>
                    <a:pt x="232" y="569"/>
                  </a:lnTo>
                  <a:lnTo>
                    <a:pt x="228" y="574"/>
                  </a:lnTo>
                  <a:lnTo>
                    <a:pt x="228" y="576"/>
                  </a:lnTo>
                  <a:lnTo>
                    <a:pt x="228" y="576"/>
                  </a:lnTo>
                  <a:lnTo>
                    <a:pt x="225" y="581"/>
                  </a:lnTo>
                  <a:lnTo>
                    <a:pt x="225" y="583"/>
                  </a:lnTo>
                  <a:lnTo>
                    <a:pt x="225" y="586"/>
                  </a:lnTo>
                  <a:lnTo>
                    <a:pt x="228" y="586"/>
                  </a:lnTo>
                  <a:lnTo>
                    <a:pt x="322" y="491"/>
                  </a:lnTo>
                  <a:lnTo>
                    <a:pt x="322" y="488"/>
                  </a:lnTo>
                  <a:lnTo>
                    <a:pt x="327" y="481"/>
                  </a:lnTo>
                  <a:lnTo>
                    <a:pt x="337" y="474"/>
                  </a:lnTo>
                  <a:lnTo>
                    <a:pt x="337" y="469"/>
                  </a:lnTo>
                  <a:lnTo>
                    <a:pt x="341" y="469"/>
                  </a:lnTo>
                  <a:lnTo>
                    <a:pt x="346" y="467"/>
                  </a:lnTo>
                  <a:lnTo>
                    <a:pt x="348" y="464"/>
                  </a:lnTo>
                  <a:lnTo>
                    <a:pt x="348" y="460"/>
                  </a:lnTo>
                  <a:lnTo>
                    <a:pt x="412" y="400"/>
                  </a:lnTo>
                  <a:lnTo>
                    <a:pt x="417" y="398"/>
                  </a:lnTo>
                  <a:lnTo>
                    <a:pt x="417" y="395"/>
                  </a:lnTo>
                  <a:lnTo>
                    <a:pt x="422" y="393"/>
                  </a:lnTo>
                  <a:lnTo>
                    <a:pt x="427" y="391"/>
                  </a:lnTo>
                  <a:lnTo>
                    <a:pt x="429" y="388"/>
                  </a:lnTo>
                  <a:lnTo>
                    <a:pt x="431" y="391"/>
                  </a:lnTo>
                  <a:lnTo>
                    <a:pt x="434" y="384"/>
                  </a:lnTo>
                  <a:lnTo>
                    <a:pt x="438" y="376"/>
                  </a:lnTo>
                  <a:lnTo>
                    <a:pt x="443" y="374"/>
                  </a:lnTo>
                  <a:lnTo>
                    <a:pt x="465" y="355"/>
                  </a:lnTo>
                  <a:lnTo>
                    <a:pt x="467" y="353"/>
                  </a:lnTo>
                  <a:lnTo>
                    <a:pt x="469" y="345"/>
                  </a:lnTo>
                  <a:lnTo>
                    <a:pt x="472" y="341"/>
                  </a:lnTo>
                  <a:lnTo>
                    <a:pt x="472" y="336"/>
                  </a:lnTo>
                  <a:lnTo>
                    <a:pt x="469" y="331"/>
                  </a:lnTo>
                  <a:lnTo>
                    <a:pt x="472" y="324"/>
                  </a:lnTo>
                  <a:lnTo>
                    <a:pt x="479" y="248"/>
                  </a:lnTo>
                  <a:lnTo>
                    <a:pt x="476" y="243"/>
                  </a:lnTo>
                  <a:lnTo>
                    <a:pt x="476" y="238"/>
                  </a:lnTo>
                  <a:lnTo>
                    <a:pt x="479" y="234"/>
                  </a:lnTo>
                  <a:lnTo>
                    <a:pt x="481" y="198"/>
                  </a:lnTo>
                  <a:lnTo>
                    <a:pt x="481" y="193"/>
                  </a:lnTo>
                  <a:lnTo>
                    <a:pt x="479" y="186"/>
                  </a:lnTo>
                  <a:lnTo>
                    <a:pt x="479" y="179"/>
                  </a:lnTo>
                  <a:lnTo>
                    <a:pt x="457" y="174"/>
                  </a:lnTo>
                  <a:lnTo>
                    <a:pt x="450" y="169"/>
                  </a:lnTo>
                  <a:lnTo>
                    <a:pt x="450" y="169"/>
                  </a:lnTo>
                  <a:lnTo>
                    <a:pt x="453" y="167"/>
                  </a:lnTo>
                  <a:lnTo>
                    <a:pt x="455" y="165"/>
                  </a:lnTo>
                  <a:lnTo>
                    <a:pt x="457" y="165"/>
                  </a:lnTo>
                  <a:lnTo>
                    <a:pt x="462" y="160"/>
                  </a:lnTo>
                  <a:lnTo>
                    <a:pt x="474" y="148"/>
                  </a:lnTo>
                  <a:lnTo>
                    <a:pt x="498" y="112"/>
                  </a:lnTo>
                  <a:lnTo>
                    <a:pt x="514" y="112"/>
                  </a:lnTo>
                  <a:lnTo>
                    <a:pt x="519" y="112"/>
                  </a:lnTo>
                  <a:lnTo>
                    <a:pt x="521" y="112"/>
                  </a:lnTo>
                  <a:lnTo>
                    <a:pt x="526" y="115"/>
                  </a:lnTo>
                  <a:lnTo>
                    <a:pt x="528" y="117"/>
                  </a:lnTo>
                  <a:lnTo>
                    <a:pt x="533" y="129"/>
                  </a:lnTo>
                  <a:lnTo>
                    <a:pt x="533" y="150"/>
                  </a:lnTo>
                  <a:lnTo>
                    <a:pt x="526" y="219"/>
                  </a:lnTo>
                  <a:lnTo>
                    <a:pt x="526" y="226"/>
                  </a:lnTo>
                  <a:lnTo>
                    <a:pt x="531" y="236"/>
                  </a:lnTo>
                  <a:lnTo>
                    <a:pt x="533" y="238"/>
                  </a:lnTo>
                  <a:lnTo>
                    <a:pt x="545" y="243"/>
                  </a:lnTo>
                  <a:lnTo>
                    <a:pt x="552" y="245"/>
                  </a:lnTo>
                  <a:lnTo>
                    <a:pt x="559" y="245"/>
                  </a:lnTo>
                  <a:lnTo>
                    <a:pt x="571" y="243"/>
                  </a:lnTo>
                  <a:lnTo>
                    <a:pt x="578" y="241"/>
                  </a:lnTo>
                  <a:lnTo>
                    <a:pt x="592" y="234"/>
                  </a:lnTo>
                  <a:lnTo>
                    <a:pt x="621" y="2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23"/>
            <p:cNvSpPr>
              <a:spLocks noEditPoints="1"/>
            </p:cNvSpPr>
            <p:nvPr/>
          </p:nvSpPr>
          <p:spPr bwMode="auto">
            <a:xfrm>
              <a:off x="3304" y="1673"/>
              <a:ext cx="690" cy="976"/>
            </a:xfrm>
            <a:custGeom>
              <a:avLst/>
              <a:gdLst>
                <a:gd name="T0" fmla="*/ 59 w 690"/>
                <a:gd name="T1" fmla="*/ 517 h 976"/>
                <a:gd name="T2" fmla="*/ 95 w 690"/>
                <a:gd name="T3" fmla="*/ 574 h 976"/>
                <a:gd name="T4" fmla="*/ 121 w 690"/>
                <a:gd name="T5" fmla="*/ 493 h 976"/>
                <a:gd name="T6" fmla="*/ 135 w 690"/>
                <a:gd name="T7" fmla="*/ 548 h 976"/>
                <a:gd name="T8" fmla="*/ 121 w 690"/>
                <a:gd name="T9" fmla="*/ 631 h 976"/>
                <a:gd name="T10" fmla="*/ 175 w 690"/>
                <a:gd name="T11" fmla="*/ 531 h 976"/>
                <a:gd name="T12" fmla="*/ 121 w 690"/>
                <a:gd name="T13" fmla="*/ 443 h 976"/>
                <a:gd name="T14" fmla="*/ 171 w 690"/>
                <a:gd name="T15" fmla="*/ 488 h 976"/>
                <a:gd name="T16" fmla="*/ 173 w 690"/>
                <a:gd name="T17" fmla="*/ 424 h 976"/>
                <a:gd name="T18" fmla="*/ 107 w 690"/>
                <a:gd name="T19" fmla="*/ 374 h 976"/>
                <a:gd name="T20" fmla="*/ 130 w 690"/>
                <a:gd name="T21" fmla="*/ 414 h 976"/>
                <a:gd name="T22" fmla="*/ 109 w 690"/>
                <a:gd name="T23" fmla="*/ 317 h 976"/>
                <a:gd name="T24" fmla="*/ 140 w 690"/>
                <a:gd name="T25" fmla="*/ 343 h 976"/>
                <a:gd name="T26" fmla="*/ 185 w 690"/>
                <a:gd name="T27" fmla="*/ 224 h 976"/>
                <a:gd name="T28" fmla="*/ 126 w 690"/>
                <a:gd name="T29" fmla="*/ 286 h 976"/>
                <a:gd name="T30" fmla="*/ 675 w 690"/>
                <a:gd name="T31" fmla="*/ 260 h 976"/>
                <a:gd name="T32" fmla="*/ 642 w 690"/>
                <a:gd name="T33" fmla="*/ 281 h 976"/>
                <a:gd name="T34" fmla="*/ 533 w 690"/>
                <a:gd name="T35" fmla="*/ 353 h 976"/>
                <a:gd name="T36" fmla="*/ 521 w 690"/>
                <a:gd name="T37" fmla="*/ 600 h 976"/>
                <a:gd name="T38" fmla="*/ 526 w 690"/>
                <a:gd name="T39" fmla="*/ 695 h 976"/>
                <a:gd name="T40" fmla="*/ 531 w 690"/>
                <a:gd name="T41" fmla="*/ 967 h 976"/>
                <a:gd name="T42" fmla="*/ 391 w 690"/>
                <a:gd name="T43" fmla="*/ 921 h 976"/>
                <a:gd name="T44" fmla="*/ 325 w 690"/>
                <a:gd name="T45" fmla="*/ 917 h 976"/>
                <a:gd name="T46" fmla="*/ 327 w 690"/>
                <a:gd name="T47" fmla="*/ 895 h 976"/>
                <a:gd name="T48" fmla="*/ 441 w 690"/>
                <a:gd name="T49" fmla="*/ 878 h 976"/>
                <a:gd name="T50" fmla="*/ 427 w 690"/>
                <a:gd name="T51" fmla="*/ 733 h 976"/>
                <a:gd name="T52" fmla="*/ 367 w 690"/>
                <a:gd name="T53" fmla="*/ 664 h 976"/>
                <a:gd name="T54" fmla="*/ 434 w 690"/>
                <a:gd name="T55" fmla="*/ 655 h 976"/>
                <a:gd name="T56" fmla="*/ 467 w 690"/>
                <a:gd name="T57" fmla="*/ 567 h 976"/>
                <a:gd name="T58" fmla="*/ 344 w 690"/>
                <a:gd name="T59" fmla="*/ 517 h 976"/>
                <a:gd name="T60" fmla="*/ 232 w 690"/>
                <a:gd name="T61" fmla="*/ 660 h 976"/>
                <a:gd name="T62" fmla="*/ 235 w 690"/>
                <a:gd name="T63" fmla="*/ 878 h 976"/>
                <a:gd name="T64" fmla="*/ 178 w 690"/>
                <a:gd name="T65" fmla="*/ 936 h 976"/>
                <a:gd name="T66" fmla="*/ 168 w 690"/>
                <a:gd name="T67" fmla="*/ 781 h 976"/>
                <a:gd name="T68" fmla="*/ 145 w 690"/>
                <a:gd name="T69" fmla="*/ 821 h 976"/>
                <a:gd name="T70" fmla="*/ 100 w 690"/>
                <a:gd name="T71" fmla="*/ 862 h 976"/>
                <a:gd name="T72" fmla="*/ 83 w 690"/>
                <a:gd name="T73" fmla="*/ 776 h 976"/>
                <a:gd name="T74" fmla="*/ 168 w 690"/>
                <a:gd name="T75" fmla="*/ 664 h 976"/>
                <a:gd name="T76" fmla="*/ 64 w 690"/>
                <a:gd name="T77" fmla="*/ 726 h 976"/>
                <a:gd name="T78" fmla="*/ 2 w 690"/>
                <a:gd name="T79" fmla="*/ 707 h 976"/>
                <a:gd name="T80" fmla="*/ 7 w 690"/>
                <a:gd name="T81" fmla="*/ 576 h 976"/>
                <a:gd name="T82" fmla="*/ 36 w 690"/>
                <a:gd name="T83" fmla="*/ 405 h 976"/>
                <a:gd name="T84" fmla="*/ 66 w 690"/>
                <a:gd name="T85" fmla="*/ 293 h 976"/>
                <a:gd name="T86" fmla="*/ 152 w 690"/>
                <a:gd name="T87" fmla="*/ 103 h 976"/>
                <a:gd name="T88" fmla="*/ 178 w 690"/>
                <a:gd name="T89" fmla="*/ 31 h 976"/>
                <a:gd name="T90" fmla="*/ 166 w 690"/>
                <a:gd name="T91" fmla="*/ 3 h 976"/>
                <a:gd name="T92" fmla="*/ 228 w 690"/>
                <a:gd name="T93" fmla="*/ 69 h 976"/>
                <a:gd name="T94" fmla="*/ 161 w 690"/>
                <a:gd name="T95" fmla="*/ 174 h 976"/>
                <a:gd name="T96" fmla="*/ 228 w 690"/>
                <a:gd name="T97" fmla="*/ 162 h 976"/>
                <a:gd name="T98" fmla="*/ 247 w 690"/>
                <a:gd name="T99" fmla="*/ 269 h 976"/>
                <a:gd name="T100" fmla="*/ 237 w 690"/>
                <a:gd name="T101" fmla="*/ 322 h 976"/>
                <a:gd name="T102" fmla="*/ 235 w 690"/>
                <a:gd name="T103" fmla="*/ 353 h 976"/>
                <a:gd name="T104" fmla="*/ 223 w 690"/>
                <a:gd name="T105" fmla="*/ 431 h 976"/>
                <a:gd name="T106" fmla="*/ 220 w 690"/>
                <a:gd name="T107" fmla="*/ 498 h 976"/>
                <a:gd name="T108" fmla="*/ 239 w 690"/>
                <a:gd name="T109" fmla="*/ 538 h 976"/>
                <a:gd name="T110" fmla="*/ 225 w 690"/>
                <a:gd name="T111" fmla="*/ 586 h 976"/>
                <a:gd name="T112" fmla="*/ 412 w 690"/>
                <a:gd name="T113" fmla="*/ 400 h 976"/>
                <a:gd name="T114" fmla="*/ 467 w 690"/>
                <a:gd name="T115" fmla="*/ 353 h 976"/>
                <a:gd name="T116" fmla="*/ 481 w 690"/>
                <a:gd name="T117" fmla="*/ 193 h 976"/>
                <a:gd name="T118" fmla="*/ 498 w 690"/>
                <a:gd name="T119" fmla="*/ 112 h 976"/>
                <a:gd name="T120" fmla="*/ 533 w 690"/>
                <a:gd name="T121" fmla="*/ 238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90" h="976">
                  <a:moveTo>
                    <a:pt x="66" y="488"/>
                  </a:moveTo>
                  <a:lnTo>
                    <a:pt x="64" y="488"/>
                  </a:lnTo>
                  <a:lnTo>
                    <a:pt x="62" y="491"/>
                  </a:lnTo>
                  <a:lnTo>
                    <a:pt x="62" y="493"/>
                  </a:lnTo>
                  <a:lnTo>
                    <a:pt x="62" y="495"/>
                  </a:lnTo>
                  <a:lnTo>
                    <a:pt x="64" y="505"/>
                  </a:lnTo>
                  <a:lnTo>
                    <a:pt x="62" y="505"/>
                  </a:lnTo>
                  <a:lnTo>
                    <a:pt x="59" y="507"/>
                  </a:lnTo>
                  <a:lnTo>
                    <a:pt x="59" y="512"/>
                  </a:lnTo>
                  <a:lnTo>
                    <a:pt x="59" y="514"/>
                  </a:lnTo>
                  <a:lnTo>
                    <a:pt x="59" y="517"/>
                  </a:lnTo>
                  <a:lnTo>
                    <a:pt x="62" y="522"/>
                  </a:lnTo>
                  <a:lnTo>
                    <a:pt x="59" y="524"/>
                  </a:lnTo>
                  <a:lnTo>
                    <a:pt x="57" y="526"/>
                  </a:lnTo>
                  <a:lnTo>
                    <a:pt x="52" y="607"/>
                  </a:lnTo>
                  <a:lnTo>
                    <a:pt x="55" y="610"/>
                  </a:lnTo>
                  <a:lnTo>
                    <a:pt x="57" y="614"/>
                  </a:lnTo>
                  <a:lnTo>
                    <a:pt x="59" y="614"/>
                  </a:lnTo>
                  <a:lnTo>
                    <a:pt x="62" y="614"/>
                  </a:lnTo>
                  <a:lnTo>
                    <a:pt x="64" y="614"/>
                  </a:lnTo>
                  <a:lnTo>
                    <a:pt x="69" y="612"/>
                  </a:lnTo>
                  <a:lnTo>
                    <a:pt x="95" y="574"/>
                  </a:lnTo>
                  <a:lnTo>
                    <a:pt x="104" y="555"/>
                  </a:lnTo>
                  <a:lnTo>
                    <a:pt x="109" y="543"/>
                  </a:lnTo>
                  <a:lnTo>
                    <a:pt x="111" y="533"/>
                  </a:lnTo>
                  <a:lnTo>
                    <a:pt x="114" y="529"/>
                  </a:lnTo>
                  <a:lnTo>
                    <a:pt x="116" y="524"/>
                  </a:lnTo>
                  <a:lnTo>
                    <a:pt x="119" y="522"/>
                  </a:lnTo>
                  <a:lnTo>
                    <a:pt x="119" y="517"/>
                  </a:lnTo>
                  <a:lnTo>
                    <a:pt x="123" y="505"/>
                  </a:lnTo>
                  <a:lnTo>
                    <a:pt x="123" y="500"/>
                  </a:lnTo>
                  <a:lnTo>
                    <a:pt x="121" y="498"/>
                  </a:lnTo>
                  <a:lnTo>
                    <a:pt x="121" y="493"/>
                  </a:lnTo>
                  <a:lnTo>
                    <a:pt x="109" y="491"/>
                  </a:lnTo>
                  <a:lnTo>
                    <a:pt x="100" y="491"/>
                  </a:lnTo>
                  <a:lnTo>
                    <a:pt x="100" y="493"/>
                  </a:lnTo>
                  <a:lnTo>
                    <a:pt x="95" y="491"/>
                  </a:lnTo>
                  <a:lnTo>
                    <a:pt x="90" y="491"/>
                  </a:lnTo>
                  <a:lnTo>
                    <a:pt x="74" y="491"/>
                  </a:lnTo>
                  <a:lnTo>
                    <a:pt x="66" y="488"/>
                  </a:lnTo>
                  <a:moveTo>
                    <a:pt x="166" y="498"/>
                  </a:moveTo>
                  <a:lnTo>
                    <a:pt x="159" y="505"/>
                  </a:lnTo>
                  <a:lnTo>
                    <a:pt x="147" y="533"/>
                  </a:lnTo>
                  <a:lnTo>
                    <a:pt x="135" y="548"/>
                  </a:lnTo>
                  <a:lnTo>
                    <a:pt x="121" y="571"/>
                  </a:lnTo>
                  <a:lnTo>
                    <a:pt x="88" y="626"/>
                  </a:lnTo>
                  <a:lnTo>
                    <a:pt x="78" y="638"/>
                  </a:lnTo>
                  <a:lnTo>
                    <a:pt x="69" y="645"/>
                  </a:lnTo>
                  <a:lnTo>
                    <a:pt x="66" y="652"/>
                  </a:lnTo>
                  <a:lnTo>
                    <a:pt x="66" y="657"/>
                  </a:lnTo>
                  <a:lnTo>
                    <a:pt x="69" y="662"/>
                  </a:lnTo>
                  <a:lnTo>
                    <a:pt x="90" y="650"/>
                  </a:lnTo>
                  <a:lnTo>
                    <a:pt x="111" y="636"/>
                  </a:lnTo>
                  <a:lnTo>
                    <a:pt x="116" y="633"/>
                  </a:lnTo>
                  <a:lnTo>
                    <a:pt x="121" y="631"/>
                  </a:lnTo>
                  <a:lnTo>
                    <a:pt x="126" y="629"/>
                  </a:lnTo>
                  <a:lnTo>
                    <a:pt x="140" y="617"/>
                  </a:lnTo>
                  <a:lnTo>
                    <a:pt x="145" y="614"/>
                  </a:lnTo>
                  <a:lnTo>
                    <a:pt x="152" y="605"/>
                  </a:lnTo>
                  <a:lnTo>
                    <a:pt x="156" y="595"/>
                  </a:lnTo>
                  <a:lnTo>
                    <a:pt x="159" y="583"/>
                  </a:lnTo>
                  <a:lnTo>
                    <a:pt x="159" y="562"/>
                  </a:lnTo>
                  <a:lnTo>
                    <a:pt x="159" y="555"/>
                  </a:lnTo>
                  <a:lnTo>
                    <a:pt x="164" y="545"/>
                  </a:lnTo>
                  <a:lnTo>
                    <a:pt x="166" y="541"/>
                  </a:lnTo>
                  <a:lnTo>
                    <a:pt x="175" y="531"/>
                  </a:lnTo>
                  <a:lnTo>
                    <a:pt x="173" y="524"/>
                  </a:lnTo>
                  <a:lnTo>
                    <a:pt x="173" y="514"/>
                  </a:lnTo>
                  <a:lnTo>
                    <a:pt x="173" y="505"/>
                  </a:lnTo>
                  <a:lnTo>
                    <a:pt x="171" y="500"/>
                  </a:lnTo>
                  <a:lnTo>
                    <a:pt x="166" y="498"/>
                  </a:lnTo>
                  <a:moveTo>
                    <a:pt x="159" y="417"/>
                  </a:moveTo>
                  <a:lnTo>
                    <a:pt x="154" y="419"/>
                  </a:lnTo>
                  <a:lnTo>
                    <a:pt x="149" y="424"/>
                  </a:lnTo>
                  <a:lnTo>
                    <a:pt x="147" y="426"/>
                  </a:lnTo>
                  <a:lnTo>
                    <a:pt x="142" y="426"/>
                  </a:lnTo>
                  <a:lnTo>
                    <a:pt x="121" y="443"/>
                  </a:lnTo>
                  <a:lnTo>
                    <a:pt x="116" y="445"/>
                  </a:lnTo>
                  <a:lnTo>
                    <a:pt x="116" y="450"/>
                  </a:lnTo>
                  <a:lnTo>
                    <a:pt x="116" y="453"/>
                  </a:lnTo>
                  <a:lnTo>
                    <a:pt x="121" y="455"/>
                  </a:lnTo>
                  <a:lnTo>
                    <a:pt x="133" y="460"/>
                  </a:lnTo>
                  <a:lnTo>
                    <a:pt x="149" y="467"/>
                  </a:lnTo>
                  <a:lnTo>
                    <a:pt x="156" y="472"/>
                  </a:lnTo>
                  <a:lnTo>
                    <a:pt x="161" y="476"/>
                  </a:lnTo>
                  <a:lnTo>
                    <a:pt x="166" y="486"/>
                  </a:lnTo>
                  <a:lnTo>
                    <a:pt x="166" y="488"/>
                  </a:lnTo>
                  <a:lnTo>
                    <a:pt x="171" y="488"/>
                  </a:lnTo>
                  <a:lnTo>
                    <a:pt x="173" y="488"/>
                  </a:lnTo>
                  <a:lnTo>
                    <a:pt x="173" y="488"/>
                  </a:lnTo>
                  <a:lnTo>
                    <a:pt x="173" y="483"/>
                  </a:lnTo>
                  <a:lnTo>
                    <a:pt x="173" y="483"/>
                  </a:lnTo>
                  <a:lnTo>
                    <a:pt x="166" y="481"/>
                  </a:lnTo>
                  <a:lnTo>
                    <a:pt x="171" y="479"/>
                  </a:lnTo>
                  <a:lnTo>
                    <a:pt x="171" y="476"/>
                  </a:lnTo>
                  <a:lnTo>
                    <a:pt x="171" y="474"/>
                  </a:lnTo>
                  <a:lnTo>
                    <a:pt x="173" y="469"/>
                  </a:lnTo>
                  <a:lnTo>
                    <a:pt x="173" y="464"/>
                  </a:lnTo>
                  <a:lnTo>
                    <a:pt x="173" y="424"/>
                  </a:lnTo>
                  <a:lnTo>
                    <a:pt x="175" y="422"/>
                  </a:lnTo>
                  <a:lnTo>
                    <a:pt x="175" y="417"/>
                  </a:lnTo>
                  <a:lnTo>
                    <a:pt x="173" y="412"/>
                  </a:lnTo>
                  <a:lnTo>
                    <a:pt x="171" y="407"/>
                  </a:lnTo>
                  <a:lnTo>
                    <a:pt x="166" y="412"/>
                  </a:lnTo>
                  <a:lnTo>
                    <a:pt x="159" y="417"/>
                  </a:lnTo>
                  <a:moveTo>
                    <a:pt x="128" y="379"/>
                  </a:moveTo>
                  <a:lnTo>
                    <a:pt x="126" y="379"/>
                  </a:lnTo>
                  <a:lnTo>
                    <a:pt x="121" y="376"/>
                  </a:lnTo>
                  <a:lnTo>
                    <a:pt x="114" y="374"/>
                  </a:lnTo>
                  <a:lnTo>
                    <a:pt x="107" y="374"/>
                  </a:lnTo>
                  <a:lnTo>
                    <a:pt x="100" y="376"/>
                  </a:lnTo>
                  <a:lnTo>
                    <a:pt x="88" y="379"/>
                  </a:lnTo>
                  <a:lnTo>
                    <a:pt x="85" y="386"/>
                  </a:lnTo>
                  <a:lnTo>
                    <a:pt x="83" y="391"/>
                  </a:lnTo>
                  <a:lnTo>
                    <a:pt x="85" y="393"/>
                  </a:lnTo>
                  <a:lnTo>
                    <a:pt x="81" y="400"/>
                  </a:lnTo>
                  <a:lnTo>
                    <a:pt x="78" y="419"/>
                  </a:lnTo>
                  <a:lnTo>
                    <a:pt x="78" y="443"/>
                  </a:lnTo>
                  <a:lnTo>
                    <a:pt x="93" y="438"/>
                  </a:lnTo>
                  <a:lnTo>
                    <a:pt x="119" y="424"/>
                  </a:lnTo>
                  <a:lnTo>
                    <a:pt x="130" y="414"/>
                  </a:lnTo>
                  <a:lnTo>
                    <a:pt x="130" y="412"/>
                  </a:lnTo>
                  <a:lnTo>
                    <a:pt x="138" y="398"/>
                  </a:lnTo>
                  <a:lnTo>
                    <a:pt x="138" y="395"/>
                  </a:lnTo>
                  <a:lnTo>
                    <a:pt x="135" y="393"/>
                  </a:lnTo>
                  <a:lnTo>
                    <a:pt x="133" y="391"/>
                  </a:lnTo>
                  <a:lnTo>
                    <a:pt x="133" y="386"/>
                  </a:lnTo>
                  <a:lnTo>
                    <a:pt x="130" y="384"/>
                  </a:lnTo>
                  <a:lnTo>
                    <a:pt x="128" y="379"/>
                  </a:lnTo>
                  <a:moveTo>
                    <a:pt x="121" y="288"/>
                  </a:moveTo>
                  <a:lnTo>
                    <a:pt x="121" y="295"/>
                  </a:lnTo>
                  <a:lnTo>
                    <a:pt x="109" y="317"/>
                  </a:lnTo>
                  <a:lnTo>
                    <a:pt x="104" y="331"/>
                  </a:lnTo>
                  <a:lnTo>
                    <a:pt x="102" y="338"/>
                  </a:lnTo>
                  <a:lnTo>
                    <a:pt x="102" y="345"/>
                  </a:lnTo>
                  <a:lnTo>
                    <a:pt x="107" y="348"/>
                  </a:lnTo>
                  <a:lnTo>
                    <a:pt x="111" y="348"/>
                  </a:lnTo>
                  <a:lnTo>
                    <a:pt x="116" y="350"/>
                  </a:lnTo>
                  <a:lnTo>
                    <a:pt x="119" y="350"/>
                  </a:lnTo>
                  <a:lnTo>
                    <a:pt x="123" y="348"/>
                  </a:lnTo>
                  <a:lnTo>
                    <a:pt x="130" y="343"/>
                  </a:lnTo>
                  <a:lnTo>
                    <a:pt x="138" y="341"/>
                  </a:lnTo>
                  <a:lnTo>
                    <a:pt x="140" y="343"/>
                  </a:lnTo>
                  <a:lnTo>
                    <a:pt x="145" y="345"/>
                  </a:lnTo>
                  <a:lnTo>
                    <a:pt x="149" y="345"/>
                  </a:lnTo>
                  <a:lnTo>
                    <a:pt x="152" y="345"/>
                  </a:lnTo>
                  <a:lnTo>
                    <a:pt x="166" y="350"/>
                  </a:lnTo>
                  <a:lnTo>
                    <a:pt x="168" y="350"/>
                  </a:lnTo>
                  <a:lnTo>
                    <a:pt x="173" y="348"/>
                  </a:lnTo>
                  <a:lnTo>
                    <a:pt x="178" y="345"/>
                  </a:lnTo>
                  <a:lnTo>
                    <a:pt x="183" y="286"/>
                  </a:lnTo>
                  <a:lnTo>
                    <a:pt x="185" y="236"/>
                  </a:lnTo>
                  <a:lnTo>
                    <a:pt x="185" y="226"/>
                  </a:lnTo>
                  <a:lnTo>
                    <a:pt x="185" y="224"/>
                  </a:lnTo>
                  <a:lnTo>
                    <a:pt x="183" y="222"/>
                  </a:lnTo>
                  <a:lnTo>
                    <a:pt x="183" y="222"/>
                  </a:lnTo>
                  <a:lnTo>
                    <a:pt x="180" y="219"/>
                  </a:lnTo>
                  <a:lnTo>
                    <a:pt x="175" y="222"/>
                  </a:lnTo>
                  <a:lnTo>
                    <a:pt x="173" y="222"/>
                  </a:lnTo>
                  <a:lnTo>
                    <a:pt x="159" y="231"/>
                  </a:lnTo>
                  <a:lnTo>
                    <a:pt x="156" y="231"/>
                  </a:lnTo>
                  <a:lnTo>
                    <a:pt x="138" y="253"/>
                  </a:lnTo>
                  <a:lnTo>
                    <a:pt x="133" y="265"/>
                  </a:lnTo>
                  <a:lnTo>
                    <a:pt x="126" y="286"/>
                  </a:lnTo>
                  <a:lnTo>
                    <a:pt x="126" y="286"/>
                  </a:lnTo>
                  <a:lnTo>
                    <a:pt x="121" y="288"/>
                  </a:lnTo>
                  <a:moveTo>
                    <a:pt x="621" y="229"/>
                  </a:moveTo>
                  <a:lnTo>
                    <a:pt x="652" y="222"/>
                  </a:lnTo>
                  <a:lnTo>
                    <a:pt x="678" y="222"/>
                  </a:lnTo>
                  <a:lnTo>
                    <a:pt x="682" y="226"/>
                  </a:lnTo>
                  <a:lnTo>
                    <a:pt x="687" y="234"/>
                  </a:lnTo>
                  <a:lnTo>
                    <a:pt x="690" y="236"/>
                  </a:lnTo>
                  <a:lnTo>
                    <a:pt x="690" y="243"/>
                  </a:lnTo>
                  <a:lnTo>
                    <a:pt x="687" y="248"/>
                  </a:lnTo>
                  <a:lnTo>
                    <a:pt x="682" y="250"/>
                  </a:lnTo>
                  <a:lnTo>
                    <a:pt x="675" y="260"/>
                  </a:lnTo>
                  <a:lnTo>
                    <a:pt x="673" y="262"/>
                  </a:lnTo>
                  <a:lnTo>
                    <a:pt x="671" y="262"/>
                  </a:lnTo>
                  <a:lnTo>
                    <a:pt x="666" y="262"/>
                  </a:lnTo>
                  <a:lnTo>
                    <a:pt x="661" y="260"/>
                  </a:lnTo>
                  <a:lnTo>
                    <a:pt x="659" y="260"/>
                  </a:lnTo>
                  <a:lnTo>
                    <a:pt x="654" y="262"/>
                  </a:lnTo>
                  <a:lnTo>
                    <a:pt x="654" y="265"/>
                  </a:lnTo>
                  <a:lnTo>
                    <a:pt x="652" y="267"/>
                  </a:lnTo>
                  <a:lnTo>
                    <a:pt x="652" y="272"/>
                  </a:lnTo>
                  <a:lnTo>
                    <a:pt x="647" y="279"/>
                  </a:lnTo>
                  <a:lnTo>
                    <a:pt x="642" y="281"/>
                  </a:lnTo>
                  <a:lnTo>
                    <a:pt x="637" y="281"/>
                  </a:lnTo>
                  <a:lnTo>
                    <a:pt x="626" y="288"/>
                  </a:lnTo>
                  <a:lnTo>
                    <a:pt x="607" y="303"/>
                  </a:lnTo>
                  <a:lnTo>
                    <a:pt x="592" y="310"/>
                  </a:lnTo>
                  <a:lnTo>
                    <a:pt x="585" y="312"/>
                  </a:lnTo>
                  <a:lnTo>
                    <a:pt x="576" y="322"/>
                  </a:lnTo>
                  <a:lnTo>
                    <a:pt x="552" y="336"/>
                  </a:lnTo>
                  <a:lnTo>
                    <a:pt x="545" y="343"/>
                  </a:lnTo>
                  <a:lnTo>
                    <a:pt x="538" y="348"/>
                  </a:lnTo>
                  <a:lnTo>
                    <a:pt x="533" y="350"/>
                  </a:lnTo>
                  <a:lnTo>
                    <a:pt x="533" y="353"/>
                  </a:lnTo>
                  <a:lnTo>
                    <a:pt x="533" y="355"/>
                  </a:lnTo>
                  <a:lnTo>
                    <a:pt x="531" y="364"/>
                  </a:lnTo>
                  <a:lnTo>
                    <a:pt x="528" y="400"/>
                  </a:lnTo>
                  <a:lnTo>
                    <a:pt x="526" y="426"/>
                  </a:lnTo>
                  <a:lnTo>
                    <a:pt x="526" y="479"/>
                  </a:lnTo>
                  <a:lnTo>
                    <a:pt x="528" y="505"/>
                  </a:lnTo>
                  <a:lnTo>
                    <a:pt x="526" y="550"/>
                  </a:lnTo>
                  <a:lnTo>
                    <a:pt x="524" y="591"/>
                  </a:lnTo>
                  <a:lnTo>
                    <a:pt x="524" y="593"/>
                  </a:lnTo>
                  <a:lnTo>
                    <a:pt x="521" y="598"/>
                  </a:lnTo>
                  <a:lnTo>
                    <a:pt x="521" y="600"/>
                  </a:lnTo>
                  <a:lnTo>
                    <a:pt x="524" y="602"/>
                  </a:lnTo>
                  <a:lnTo>
                    <a:pt x="526" y="610"/>
                  </a:lnTo>
                  <a:lnTo>
                    <a:pt x="528" y="619"/>
                  </a:lnTo>
                  <a:lnTo>
                    <a:pt x="528" y="621"/>
                  </a:lnTo>
                  <a:lnTo>
                    <a:pt x="526" y="626"/>
                  </a:lnTo>
                  <a:lnTo>
                    <a:pt x="524" y="636"/>
                  </a:lnTo>
                  <a:lnTo>
                    <a:pt x="524" y="641"/>
                  </a:lnTo>
                  <a:lnTo>
                    <a:pt x="524" y="645"/>
                  </a:lnTo>
                  <a:lnTo>
                    <a:pt x="524" y="648"/>
                  </a:lnTo>
                  <a:lnTo>
                    <a:pt x="528" y="652"/>
                  </a:lnTo>
                  <a:lnTo>
                    <a:pt x="526" y="695"/>
                  </a:lnTo>
                  <a:lnTo>
                    <a:pt x="528" y="736"/>
                  </a:lnTo>
                  <a:lnTo>
                    <a:pt x="528" y="740"/>
                  </a:lnTo>
                  <a:lnTo>
                    <a:pt x="528" y="743"/>
                  </a:lnTo>
                  <a:lnTo>
                    <a:pt x="528" y="750"/>
                  </a:lnTo>
                  <a:lnTo>
                    <a:pt x="531" y="783"/>
                  </a:lnTo>
                  <a:lnTo>
                    <a:pt x="538" y="852"/>
                  </a:lnTo>
                  <a:lnTo>
                    <a:pt x="540" y="869"/>
                  </a:lnTo>
                  <a:lnTo>
                    <a:pt x="545" y="886"/>
                  </a:lnTo>
                  <a:lnTo>
                    <a:pt x="543" y="921"/>
                  </a:lnTo>
                  <a:lnTo>
                    <a:pt x="538" y="945"/>
                  </a:lnTo>
                  <a:lnTo>
                    <a:pt x="531" y="967"/>
                  </a:lnTo>
                  <a:lnTo>
                    <a:pt x="528" y="971"/>
                  </a:lnTo>
                  <a:lnTo>
                    <a:pt x="524" y="976"/>
                  </a:lnTo>
                  <a:lnTo>
                    <a:pt x="521" y="974"/>
                  </a:lnTo>
                  <a:lnTo>
                    <a:pt x="505" y="974"/>
                  </a:lnTo>
                  <a:lnTo>
                    <a:pt x="498" y="971"/>
                  </a:lnTo>
                  <a:lnTo>
                    <a:pt x="493" y="969"/>
                  </a:lnTo>
                  <a:lnTo>
                    <a:pt x="491" y="964"/>
                  </a:lnTo>
                  <a:lnTo>
                    <a:pt x="479" y="959"/>
                  </a:lnTo>
                  <a:lnTo>
                    <a:pt x="419" y="926"/>
                  </a:lnTo>
                  <a:lnTo>
                    <a:pt x="393" y="919"/>
                  </a:lnTo>
                  <a:lnTo>
                    <a:pt x="391" y="921"/>
                  </a:lnTo>
                  <a:lnTo>
                    <a:pt x="389" y="921"/>
                  </a:lnTo>
                  <a:lnTo>
                    <a:pt x="374" y="919"/>
                  </a:lnTo>
                  <a:lnTo>
                    <a:pt x="367" y="921"/>
                  </a:lnTo>
                  <a:lnTo>
                    <a:pt x="365" y="919"/>
                  </a:lnTo>
                  <a:lnTo>
                    <a:pt x="363" y="919"/>
                  </a:lnTo>
                  <a:lnTo>
                    <a:pt x="356" y="919"/>
                  </a:lnTo>
                  <a:lnTo>
                    <a:pt x="351" y="917"/>
                  </a:lnTo>
                  <a:lnTo>
                    <a:pt x="348" y="917"/>
                  </a:lnTo>
                  <a:lnTo>
                    <a:pt x="346" y="914"/>
                  </a:lnTo>
                  <a:lnTo>
                    <a:pt x="337" y="914"/>
                  </a:lnTo>
                  <a:lnTo>
                    <a:pt x="325" y="917"/>
                  </a:lnTo>
                  <a:lnTo>
                    <a:pt x="322" y="914"/>
                  </a:lnTo>
                  <a:lnTo>
                    <a:pt x="320" y="914"/>
                  </a:lnTo>
                  <a:lnTo>
                    <a:pt x="315" y="909"/>
                  </a:lnTo>
                  <a:lnTo>
                    <a:pt x="306" y="907"/>
                  </a:lnTo>
                  <a:lnTo>
                    <a:pt x="289" y="898"/>
                  </a:lnTo>
                  <a:lnTo>
                    <a:pt x="287" y="898"/>
                  </a:lnTo>
                  <a:lnTo>
                    <a:pt x="280" y="898"/>
                  </a:lnTo>
                  <a:lnTo>
                    <a:pt x="280" y="893"/>
                  </a:lnTo>
                  <a:lnTo>
                    <a:pt x="277" y="890"/>
                  </a:lnTo>
                  <a:lnTo>
                    <a:pt x="270" y="888"/>
                  </a:lnTo>
                  <a:lnTo>
                    <a:pt x="327" y="895"/>
                  </a:lnTo>
                  <a:lnTo>
                    <a:pt x="370" y="890"/>
                  </a:lnTo>
                  <a:lnTo>
                    <a:pt x="377" y="890"/>
                  </a:lnTo>
                  <a:lnTo>
                    <a:pt x="382" y="890"/>
                  </a:lnTo>
                  <a:lnTo>
                    <a:pt x="401" y="883"/>
                  </a:lnTo>
                  <a:lnTo>
                    <a:pt x="408" y="883"/>
                  </a:lnTo>
                  <a:lnTo>
                    <a:pt x="412" y="883"/>
                  </a:lnTo>
                  <a:lnTo>
                    <a:pt x="417" y="883"/>
                  </a:lnTo>
                  <a:lnTo>
                    <a:pt x="419" y="881"/>
                  </a:lnTo>
                  <a:lnTo>
                    <a:pt x="424" y="881"/>
                  </a:lnTo>
                  <a:lnTo>
                    <a:pt x="438" y="878"/>
                  </a:lnTo>
                  <a:lnTo>
                    <a:pt x="441" y="878"/>
                  </a:lnTo>
                  <a:lnTo>
                    <a:pt x="443" y="878"/>
                  </a:lnTo>
                  <a:lnTo>
                    <a:pt x="450" y="876"/>
                  </a:lnTo>
                  <a:lnTo>
                    <a:pt x="462" y="867"/>
                  </a:lnTo>
                  <a:lnTo>
                    <a:pt x="467" y="838"/>
                  </a:lnTo>
                  <a:lnTo>
                    <a:pt x="469" y="779"/>
                  </a:lnTo>
                  <a:lnTo>
                    <a:pt x="467" y="752"/>
                  </a:lnTo>
                  <a:lnTo>
                    <a:pt x="457" y="748"/>
                  </a:lnTo>
                  <a:lnTo>
                    <a:pt x="448" y="740"/>
                  </a:lnTo>
                  <a:lnTo>
                    <a:pt x="438" y="736"/>
                  </a:lnTo>
                  <a:lnTo>
                    <a:pt x="427" y="736"/>
                  </a:lnTo>
                  <a:lnTo>
                    <a:pt x="427" y="733"/>
                  </a:lnTo>
                  <a:lnTo>
                    <a:pt x="427" y="733"/>
                  </a:lnTo>
                  <a:lnTo>
                    <a:pt x="419" y="731"/>
                  </a:lnTo>
                  <a:lnTo>
                    <a:pt x="419" y="731"/>
                  </a:lnTo>
                  <a:lnTo>
                    <a:pt x="417" y="731"/>
                  </a:lnTo>
                  <a:lnTo>
                    <a:pt x="412" y="726"/>
                  </a:lnTo>
                  <a:lnTo>
                    <a:pt x="405" y="717"/>
                  </a:lnTo>
                  <a:lnTo>
                    <a:pt x="391" y="688"/>
                  </a:lnTo>
                  <a:lnTo>
                    <a:pt x="386" y="681"/>
                  </a:lnTo>
                  <a:lnTo>
                    <a:pt x="384" y="679"/>
                  </a:lnTo>
                  <a:lnTo>
                    <a:pt x="372" y="671"/>
                  </a:lnTo>
                  <a:lnTo>
                    <a:pt x="367" y="664"/>
                  </a:lnTo>
                  <a:lnTo>
                    <a:pt x="358" y="648"/>
                  </a:lnTo>
                  <a:lnTo>
                    <a:pt x="322" y="614"/>
                  </a:lnTo>
                  <a:lnTo>
                    <a:pt x="356" y="619"/>
                  </a:lnTo>
                  <a:lnTo>
                    <a:pt x="365" y="621"/>
                  </a:lnTo>
                  <a:lnTo>
                    <a:pt x="417" y="643"/>
                  </a:lnTo>
                  <a:lnTo>
                    <a:pt x="427" y="648"/>
                  </a:lnTo>
                  <a:lnTo>
                    <a:pt x="427" y="648"/>
                  </a:lnTo>
                  <a:lnTo>
                    <a:pt x="429" y="648"/>
                  </a:lnTo>
                  <a:lnTo>
                    <a:pt x="431" y="650"/>
                  </a:lnTo>
                  <a:lnTo>
                    <a:pt x="434" y="652"/>
                  </a:lnTo>
                  <a:lnTo>
                    <a:pt x="434" y="655"/>
                  </a:lnTo>
                  <a:lnTo>
                    <a:pt x="441" y="660"/>
                  </a:lnTo>
                  <a:lnTo>
                    <a:pt x="462" y="669"/>
                  </a:lnTo>
                  <a:lnTo>
                    <a:pt x="462" y="664"/>
                  </a:lnTo>
                  <a:lnTo>
                    <a:pt x="465" y="657"/>
                  </a:lnTo>
                  <a:lnTo>
                    <a:pt x="465" y="645"/>
                  </a:lnTo>
                  <a:lnTo>
                    <a:pt x="462" y="641"/>
                  </a:lnTo>
                  <a:lnTo>
                    <a:pt x="462" y="636"/>
                  </a:lnTo>
                  <a:lnTo>
                    <a:pt x="465" y="631"/>
                  </a:lnTo>
                  <a:lnTo>
                    <a:pt x="469" y="614"/>
                  </a:lnTo>
                  <a:lnTo>
                    <a:pt x="467" y="576"/>
                  </a:lnTo>
                  <a:lnTo>
                    <a:pt x="467" y="567"/>
                  </a:lnTo>
                  <a:lnTo>
                    <a:pt x="469" y="455"/>
                  </a:lnTo>
                  <a:lnTo>
                    <a:pt x="469" y="422"/>
                  </a:lnTo>
                  <a:lnTo>
                    <a:pt x="467" y="414"/>
                  </a:lnTo>
                  <a:lnTo>
                    <a:pt x="465" y="410"/>
                  </a:lnTo>
                  <a:lnTo>
                    <a:pt x="462" y="403"/>
                  </a:lnTo>
                  <a:lnTo>
                    <a:pt x="450" y="412"/>
                  </a:lnTo>
                  <a:lnTo>
                    <a:pt x="446" y="417"/>
                  </a:lnTo>
                  <a:lnTo>
                    <a:pt x="434" y="431"/>
                  </a:lnTo>
                  <a:lnTo>
                    <a:pt x="422" y="438"/>
                  </a:lnTo>
                  <a:lnTo>
                    <a:pt x="384" y="481"/>
                  </a:lnTo>
                  <a:lnTo>
                    <a:pt x="344" y="517"/>
                  </a:lnTo>
                  <a:lnTo>
                    <a:pt x="306" y="567"/>
                  </a:lnTo>
                  <a:lnTo>
                    <a:pt x="301" y="567"/>
                  </a:lnTo>
                  <a:lnTo>
                    <a:pt x="299" y="567"/>
                  </a:lnTo>
                  <a:lnTo>
                    <a:pt x="294" y="569"/>
                  </a:lnTo>
                  <a:lnTo>
                    <a:pt x="292" y="571"/>
                  </a:lnTo>
                  <a:lnTo>
                    <a:pt x="292" y="576"/>
                  </a:lnTo>
                  <a:lnTo>
                    <a:pt x="289" y="581"/>
                  </a:lnTo>
                  <a:lnTo>
                    <a:pt x="287" y="591"/>
                  </a:lnTo>
                  <a:lnTo>
                    <a:pt x="282" y="598"/>
                  </a:lnTo>
                  <a:lnTo>
                    <a:pt x="247" y="636"/>
                  </a:lnTo>
                  <a:lnTo>
                    <a:pt x="232" y="660"/>
                  </a:lnTo>
                  <a:lnTo>
                    <a:pt x="228" y="674"/>
                  </a:lnTo>
                  <a:lnTo>
                    <a:pt x="220" y="702"/>
                  </a:lnTo>
                  <a:lnTo>
                    <a:pt x="220" y="717"/>
                  </a:lnTo>
                  <a:lnTo>
                    <a:pt x="225" y="748"/>
                  </a:lnTo>
                  <a:lnTo>
                    <a:pt x="225" y="750"/>
                  </a:lnTo>
                  <a:lnTo>
                    <a:pt x="225" y="752"/>
                  </a:lnTo>
                  <a:lnTo>
                    <a:pt x="225" y="769"/>
                  </a:lnTo>
                  <a:lnTo>
                    <a:pt x="225" y="771"/>
                  </a:lnTo>
                  <a:lnTo>
                    <a:pt x="225" y="774"/>
                  </a:lnTo>
                  <a:lnTo>
                    <a:pt x="230" y="852"/>
                  </a:lnTo>
                  <a:lnTo>
                    <a:pt x="235" y="878"/>
                  </a:lnTo>
                  <a:lnTo>
                    <a:pt x="232" y="883"/>
                  </a:lnTo>
                  <a:lnTo>
                    <a:pt x="232" y="907"/>
                  </a:lnTo>
                  <a:lnTo>
                    <a:pt x="230" y="921"/>
                  </a:lnTo>
                  <a:lnTo>
                    <a:pt x="223" y="933"/>
                  </a:lnTo>
                  <a:lnTo>
                    <a:pt x="209" y="943"/>
                  </a:lnTo>
                  <a:lnTo>
                    <a:pt x="199" y="943"/>
                  </a:lnTo>
                  <a:lnTo>
                    <a:pt x="194" y="943"/>
                  </a:lnTo>
                  <a:lnTo>
                    <a:pt x="190" y="943"/>
                  </a:lnTo>
                  <a:lnTo>
                    <a:pt x="183" y="940"/>
                  </a:lnTo>
                  <a:lnTo>
                    <a:pt x="180" y="938"/>
                  </a:lnTo>
                  <a:lnTo>
                    <a:pt x="178" y="936"/>
                  </a:lnTo>
                  <a:lnTo>
                    <a:pt x="178" y="933"/>
                  </a:lnTo>
                  <a:lnTo>
                    <a:pt x="175" y="928"/>
                  </a:lnTo>
                  <a:lnTo>
                    <a:pt x="175" y="921"/>
                  </a:lnTo>
                  <a:lnTo>
                    <a:pt x="173" y="883"/>
                  </a:lnTo>
                  <a:lnTo>
                    <a:pt x="173" y="852"/>
                  </a:lnTo>
                  <a:lnTo>
                    <a:pt x="173" y="821"/>
                  </a:lnTo>
                  <a:lnTo>
                    <a:pt x="175" y="790"/>
                  </a:lnTo>
                  <a:lnTo>
                    <a:pt x="175" y="788"/>
                  </a:lnTo>
                  <a:lnTo>
                    <a:pt x="175" y="786"/>
                  </a:lnTo>
                  <a:lnTo>
                    <a:pt x="171" y="779"/>
                  </a:lnTo>
                  <a:lnTo>
                    <a:pt x="168" y="781"/>
                  </a:lnTo>
                  <a:lnTo>
                    <a:pt x="166" y="783"/>
                  </a:lnTo>
                  <a:lnTo>
                    <a:pt x="164" y="786"/>
                  </a:lnTo>
                  <a:lnTo>
                    <a:pt x="164" y="790"/>
                  </a:lnTo>
                  <a:lnTo>
                    <a:pt x="159" y="795"/>
                  </a:lnTo>
                  <a:lnTo>
                    <a:pt x="159" y="800"/>
                  </a:lnTo>
                  <a:lnTo>
                    <a:pt x="154" y="800"/>
                  </a:lnTo>
                  <a:lnTo>
                    <a:pt x="154" y="802"/>
                  </a:lnTo>
                  <a:lnTo>
                    <a:pt x="147" y="809"/>
                  </a:lnTo>
                  <a:lnTo>
                    <a:pt x="147" y="812"/>
                  </a:lnTo>
                  <a:lnTo>
                    <a:pt x="145" y="819"/>
                  </a:lnTo>
                  <a:lnTo>
                    <a:pt x="145" y="821"/>
                  </a:lnTo>
                  <a:lnTo>
                    <a:pt x="142" y="821"/>
                  </a:lnTo>
                  <a:lnTo>
                    <a:pt x="140" y="824"/>
                  </a:lnTo>
                  <a:lnTo>
                    <a:pt x="140" y="829"/>
                  </a:lnTo>
                  <a:lnTo>
                    <a:pt x="135" y="836"/>
                  </a:lnTo>
                  <a:lnTo>
                    <a:pt x="133" y="838"/>
                  </a:lnTo>
                  <a:lnTo>
                    <a:pt x="130" y="840"/>
                  </a:lnTo>
                  <a:lnTo>
                    <a:pt x="119" y="857"/>
                  </a:lnTo>
                  <a:lnTo>
                    <a:pt x="111" y="862"/>
                  </a:lnTo>
                  <a:lnTo>
                    <a:pt x="107" y="864"/>
                  </a:lnTo>
                  <a:lnTo>
                    <a:pt x="104" y="864"/>
                  </a:lnTo>
                  <a:lnTo>
                    <a:pt x="100" y="862"/>
                  </a:lnTo>
                  <a:lnTo>
                    <a:pt x="90" y="857"/>
                  </a:lnTo>
                  <a:lnTo>
                    <a:pt x="83" y="852"/>
                  </a:lnTo>
                  <a:lnTo>
                    <a:pt x="76" y="848"/>
                  </a:lnTo>
                  <a:lnTo>
                    <a:pt x="69" y="845"/>
                  </a:lnTo>
                  <a:lnTo>
                    <a:pt x="62" y="833"/>
                  </a:lnTo>
                  <a:lnTo>
                    <a:pt x="62" y="826"/>
                  </a:lnTo>
                  <a:lnTo>
                    <a:pt x="59" y="821"/>
                  </a:lnTo>
                  <a:lnTo>
                    <a:pt x="59" y="795"/>
                  </a:lnTo>
                  <a:lnTo>
                    <a:pt x="64" y="788"/>
                  </a:lnTo>
                  <a:lnTo>
                    <a:pt x="74" y="779"/>
                  </a:lnTo>
                  <a:lnTo>
                    <a:pt x="83" y="776"/>
                  </a:lnTo>
                  <a:lnTo>
                    <a:pt x="93" y="762"/>
                  </a:lnTo>
                  <a:lnTo>
                    <a:pt x="114" y="738"/>
                  </a:lnTo>
                  <a:lnTo>
                    <a:pt x="121" y="733"/>
                  </a:lnTo>
                  <a:lnTo>
                    <a:pt x="128" y="729"/>
                  </a:lnTo>
                  <a:lnTo>
                    <a:pt x="130" y="719"/>
                  </a:lnTo>
                  <a:lnTo>
                    <a:pt x="135" y="714"/>
                  </a:lnTo>
                  <a:lnTo>
                    <a:pt x="149" y="702"/>
                  </a:lnTo>
                  <a:lnTo>
                    <a:pt x="149" y="698"/>
                  </a:lnTo>
                  <a:lnTo>
                    <a:pt x="152" y="693"/>
                  </a:lnTo>
                  <a:lnTo>
                    <a:pt x="166" y="671"/>
                  </a:lnTo>
                  <a:lnTo>
                    <a:pt x="168" y="664"/>
                  </a:lnTo>
                  <a:lnTo>
                    <a:pt x="171" y="660"/>
                  </a:lnTo>
                  <a:lnTo>
                    <a:pt x="168" y="645"/>
                  </a:lnTo>
                  <a:lnTo>
                    <a:pt x="168" y="641"/>
                  </a:lnTo>
                  <a:lnTo>
                    <a:pt x="166" y="638"/>
                  </a:lnTo>
                  <a:lnTo>
                    <a:pt x="164" y="636"/>
                  </a:lnTo>
                  <a:lnTo>
                    <a:pt x="154" y="643"/>
                  </a:lnTo>
                  <a:lnTo>
                    <a:pt x="135" y="655"/>
                  </a:lnTo>
                  <a:lnTo>
                    <a:pt x="130" y="664"/>
                  </a:lnTo>
                  <a:lnTo>
                    <a:pt x="100" y="695"/>
                  </a:lnTo>
                  <a:lnTo>
                    <a:pt x="93" y="700"/>
                  </a:lnTo>
                  <a:lnTo>
                    <a:pt x="64" y="726"/>
                  </a:lnTo>
                  <a:lnTo>
                    <a:pt x="52" y="736"/>
                  </a:lnTo>
                  <a:lnTo>
                    <a:pt x="38" y="755"/>
                  </a:lnTo>
                  <a:lnTo>
                    <a:pt x="29" y="762"/>
                  </a:lnTo>
                  <a:lnTo>
                    <a:pt x="19" y="767"/>
                  </a:lnTo>
                  <a:lnTo>
                    <a:pt x="14" y="762"/>
                  </a:lnTo>
                  <a:lnTo>
                    <a:pt x="10" y="759"/>
                  </a:lnTo>
                  <a:lnTo>
                    <a:pt x="10" y="755"/>
                  </a:lnTo>
                  <a:lnTo>
                    <a:pt x="7" y="752"/>
                  </a:lnTo>
                  <a:lnTo>
                    <a:pt x="2" y="743"/>
                  </a:lnTo>
                  <a:lnTo>
                    <a:pt x="0" y="733"/>
                  </a:lnTo>
                  <a:lnTo>
                    <a:pt x="2" y="707"/>
                  </a:lnTo>
                  <a:lnTo>
                    <a:pt x="33" y="671"/>
                  </a:lnTo>
                  <a:lnTo>
                    <a:pt x="52" y="643"/>
                  </a:lnTo>
                  <a:lnTo>
                    <a:pt x="57" y="631"/>
                  </a:lnTo>
                  <a:lnTo>
                    <a:pt x="55" y="629"/>
                  </a:lnTo>
                  <a:lnTo>
                    <a:pt x="52" y="629"/>
                  </a:lnTo>
                  <a:lnTo>
                    <a:pt x="48" y="626"/>
                  </a:lnTo>
                  <a:lnTo>
                    <a:pt x="26" y="626"/>
                  </a:lnTo>
                  <a:lnTo>
                    <a:pt x="17" y="614"/>
                  </a:lnTo>
                  <a:lnTo>
                    <a:pt x="12" y="607"/>
                  </a:lnTo>
                  <a:lnTo>
                    <a:pt x="7" y="593"/>
                  </a:lnTo>
                  <a:lnTo>
                    <a:pt x="7" y="576"/>
                  </a:lnTo>
                  <a:lnTo>
                    <a:pt x="7" y="567"/>
                  </a:lnTo>
                  <a:lnTo>
                    <a:pt x="10" y="529"/>
                  </a:lnTo>
                  <a:lnTo>
                    <a:pt x="19" y="491"/>
                  </a:lnTo>
                  <a:lnTo>
                    <a:pt x="17" y="488"/>
                  </a:lnTo>
                  <a:lnTo>
                    <a:pt x="14" y="483"/>
                  </a:lnTo>
                  <a:lnTo>
                    <a:pt x="14" y="481"/>
                  </a:lnTo>
                  <a:lnTo>
                    <a:pt x="19" y="464"/>
                  </a:lnTo>
                  <a:lnTo>
                    <a:pt x="19" y="462"/>
                  </a:lnTo>
                  <a:lnTo>
                    <a:pt x="24" y="453"/>
                  </a:lnTo>
                  <a:lnTo>
                    <a:pt x="26" y="445"/>
                  </a:lnTo>
                  <a:lnTo>
                    <a:pt x="36" y="405"/>
                  </a:lnTo>
                  <a:lnTo>
                    <a:pt x="38" y="395"/>
                  </a:lnTo>
                  <a:lnTo>
                    <a:pt x="43" y="386"/>
                  </a:lnTo>
                  <a:lnTo>
                    <a:pt x="43" y="384"/>
                  </a:lnTo>
                  <a:lnTo>
                    <a:pt x="43" y="374"/>
                  </a:lnTo>
                  <a:lnTo>
                    <a:pt x="50" y="360"/>
                  </a:lnTo>
                  <a:lnTo>
                    <a:pt x="52" y="353"/>
                  </a:lnTo>
                  <a:lnTo>
                    <a:pt x="52" y="348"/>
                  </a:lnTo>
                  <a:lnTo>
                    <a:pt x="55" y="336"/>
                  </a:lnTo>
                  <a:lnTo>
                    <a:pt x="55" y="334"/>
                  </a:lnTo>
                  <a:lnTo>
                    <a:pt x="57" y="334"/>
                  </a:lnTo>
                  <a:lnTo>
                    <a:pt x="66" y="293"/>
                  </a:lnTo>
                  <a:lnTo>
                    <a:pt x="81" y="253"/>
                  </a:lnTo>
                  <a:lnTo>
                    <a:pt x="85" y="231"/>
                  </a:lnTo>
                  <a:lnTo>
                    <a:pt x="88" y="226"/>
                  </a:lnTo>
                  <a:lnTo>
                    <a:pt x="93" y="224"/>
                  </a:lnTo>
                  <a:lnTo>
                    <a:pt x="95" y="217"/>
                  </a:lnTo>
                  <a:lnTo>
                    <a:pt x="97" y="205"/>
                  </a:lnTo>
                  <a:lnTo>
                    <a:pt x="116" y="174"/>
                  </a:lnTo>
                  <a:lnTo>
                    <a:pt x="123" y="155"/>
                  </a:lnTo>
                  <a:lnTo>
                    <a:pt x="133" y="138"/>
                  </a:lnTo>
                  <a:lnTo>
                    <a:pt x="149" y="107"/>
                  </a:lnTo>
                  <a:lnTo>
                    <a:pt x="152" y="103"/>
                  </a:lnTo>
                  <a:lnTo>
                    <a:pt x="156" y="93"/>
                  </a:lnTo>
                  <a:lnTo>
                    <a:pt x="166" y="79"/>
                  </a:lnTo>
                  <a:lnTo>
                    <a:pt x="168" y="74"/>
                  </a:lnTo>
                  <a:lnTo>
                    <a:pt x="173" y="69"/>
                  </a:lnTo>
                  <a:lnTo>
                    <a:pt x="173" y="62"/>
                  </a:lnTo>
                  <a:lnTo>
                    <a:pt x="173" y="55"/>
                  </a:lnTo>
                  <a:lnTo>
                    <a:pt x="178" y="55"/>
                  </a:lnTo>
                  <a:lnTo>
                    <a:pt x="178" y="53"/>
                  </a:lnTo>
                  <a:lnTo>
                    <a:pt x="180" y="48"/>
                  </a:lnTo>
                  <a:lnTo>
                    <a:pt x="178" y="38"/>
                  </a:lnTo>
                  <a:lnTo>
                    <a:pt x="178" y="31"/>
                  </a:lnTo>
                  <a:lnTo>
                    <a:pt x="175" y="27"/>
                  </a:lnTo>
                  <a:lnTo>
                    <a:pt x="171" y="22"/>
                  </a:lnTo>
                  <a:lnTo>
                    <a:pt x="168" y="19"/>
                  </a:lnTo>
                  <a:lnTo>
                    <a:pt x="166" y="19"/>
                  </a:lnTo>
                  <a:lnTo>
                    <a:pt x="161" y="17"/>
                  </a:lnTo>
                  <a:lnTo>
                    <a:pt x="159" y="17"/>
                  </a:lnTo>
                  <a:lnTo>
                    <a:pt x="152" y="19"/>
                  </a:lnTo>
                  <a:lnTo>
                    <a:pt x="149" y="22"/>
                  </a:lnTo>
                  <a:lnTo>
                    <a:pt x="152" y="12"/>
                  </a:lnTo>
                  <a:lnTo>
                    <a:pt x="159" y="8"/>
                  </a:lnTo>
                  <a:lnTo>
                    <a:pt x="166" y="3"/>
                  </a:lnTo>
                  <a:lnTo>
                    <a:pt x="173" y="0"/>
                  </a:lnTo>
                  <a:lnTo>
                    <a:pt x="209" y="0"/>
                  </a:lnTo>
                  <a:lnTo>
                    <a:pt x="225" y="19"/>
                  </a:lnTo>
                  <a:lnTo>
                    <a:pt x="232" y="27"/>
                  </a:lnTo>
                  <a:lnTo>
                    <a:pt x="235" y="34"/>
                  </a:lnTo>
                  <a:lnTo>
                    <a:pt x="235" y="36"/>
                  </a:lnTo>
                  <a:lnTo>
                    <a:pt x="235" y="43"/>
                  </a:lnTo>
                  <a:lnTo>
                    <a:pt x="235" y="53"/>
                  </a:lnTo>
                  <a:lnTo>
                    <a:pt x="232" y="55"/>
                  </a:lnTo>
                  <a:lnTo>
                    <a:pt x="230" y="65"/>
                  </a:lnTo>
                  <a:lnTo>
                    <a:pt x="228" y="69"/>
                  </a:lnTo>
                  <a:lnTo>
                    <a:pt x="218" y="86"/>
                  </a:lnTo>
                  <a:lnTo>
                    <a:pt x="216" y="93"/>
                  </a:lnTo>
                  <a:lnTo>
                    <a:pt x="213" y="98"/>
                  </a:lnTo>
                  <a:lnTo>
                    <a:pt x="213" y="107"/>
                  </a:lnTo>
                  <a:lnTo>
                    <a:pt x="211" y="112"/>
                  </a:lnTo>
                  <a:lnTo>
                    <a:pt x="194" y="129"/>
                  </a:lnTo>
                  <a:lnTo>
                    <a:pt x="192" y="134"/>
                  </a:lnTo>
                  <a:lnTo>
                    <a:pt x="187" y="143"/>
                  </a:lnTo>
                  <a:lnTo>
                    <a:pt x="180" y="153"/>
                  </a:lnTo>
                  <a:lnTo>
                    <a:pt x="173" y="160"/>
                  </a:lnTo>
                  <a:lnTo>
                    <a:pt x="161" y="174"/>
                  </a:lnTo>
                  <a:lnTo>
                    <a:pt x="161" y="179"/>
                  </a:lnTo>
                  <a:lnTo>
                    <a:pt x="161" y="181"/>
                  </a:lnTo>
                  <a:lnTo>
                    <a:pt x="164" y="184"/>
                  </a:lnTo>
                  <a:lnTo>
                    <a:pt x="166" y="184"/>
                  </a:lnTo>
                  <a:lnTo>
                    <a:pt x="168" y="181"/>
                  </a:lnTo>
                  <a:lnTo>
                    <a:pt x="178" y="176"/>
                  </a:lnTo>
                  <a:lnTo>
                    <a:pt x="190" y="169"/>
                  </a:lnTo>
                  <a:lnTo>
                    <a:pt x="197" y="165"/>
                  </a:lnTo>
                  <a:lnTo>
                    <a:pt x="211" y="160"/>
                  </a:lnTo>
                  <a:lnTo>
                    <a:pt x="220" y="160"/>
                  </a:lnTo>
                  <a:lnTo>
                    <a:pt x="228" y="162"/>
                  </a:lnTo>
                  <a:lnTo>
                    <a:pt x="235" y="167"/>
                  </a:lnTo>
                  <a:lnTo>
                    <a:pt x="237" y="169"/>
                  </a:lnTo>
                  <a:lnTo>
                    <a:pt x="239" y="172"/>
                  </a:lnTo>
                  <a:lnTo>
                    <a:pt x="242" y="172"/>
                  </a:lnTo>
                  <a:lnTo>
                    <a:pt x="247" y="172"/>
                  </a:lnTo>
                  <a:lnTo>
                    <a:pt x="251" y="174"/>
                  </a:lnTo>
                  <a:lnTo>
                    <a:pt x="254" y="176"/>
                  </a:lnTo>
                  <a:lnTo>
                    <a:pt x="254" y="205"/>
                  </a:lnTo>
                  <a:lnTo>
                    <a:pt x="249" y="226"/>
                  </a:lnTo>
                  <a:lnTo>
                    <a:pt x="242" y="241"/>
                  </a:lnTo>
                  <a:lnTo>
                    <a:pt x="247" y="269"/>
                  </a:lnTo>
                  <a:lnTo>
                    <a:pt x="247" y="274"/>
                  </a:lnTo>
                  <a:lnTo>
                    <a:pt x="244" y="279"/>
                  </a:lnTo>
                  <a:lnTo>
                    <a:pt x="242" y="279"/>
                  </a:lnTo>
                  <a:lnTo>
                    <a:pt x="239" y="281"/>
                  </a:lnTo>
                  <a:lnTo>
                    <a:pt x="239" y="286"/>
                  </a:lnTo>
                  <a:lnTo>
                    <a:pt x="239" y="288"/>
                  </a:lnTo>
                  <a:lnTo>
                    <a:pt x="242" y="291"/>
                  </a:lnTo>
                  <a:lnTo>
                    <a:pt x="244" y="293"/>
                  </a:lnTo>
                  <a:lnTo>
                    <a:pt x="244" y="298"/>
                  </a:lnTo>
                  <a:lnTo>
                    <a:pt x="244" y="303"/>
                  </a:lnTo>
                  <a:lnTo>
                    <a:pt x="237" y="322"/>
                  </a:lnTo>
                  <a:lnTo>
                    <a:pt x="237" y="326"/>
                  </a:lnTo>
                  <a:lnTo>
                    <a:pt x="237" y="331"/>
                  </a:lnTo>
                  <a:lnTo>
                    <a:pt x="235" y="334"/>
                  </a:lnTo>
                  <a:lnTo>
                    <a:pt x="230" y="336"/>
                  </a:lnTo>
                  <a:lnTo>
                    <a:pt x="228" y="338"/>
                  </a:lnTo>
                  <a:lnTo>
                    <a:pt x="228" y="338"/>
                  </a:lnTo>
                  <a:lnTo>
                    <a:pt x="230" y="341"/>
                  </a:lnTo>
                  <a:lnTo>
                    <a:pt x="232" y="343"/>
                  </a:lnTo>
                  <a:lnTo>
                    <a:pt x="235" y="348"/>
                  </a:lnTo>
                  <a:lnTo>
                    <a:pt x="235" y="350"/>
                  </a:lnTo>
                  <a:lnTo>
                    <a:pt x="235" y="353"/>
                  </a:lnTo>
                  <a:lnTo>
                    <a:pt x="232" y="362"/>
                  </a:lnTo>
                  <a:lnTo>
                    <a:pt x="235" y="364"/>
                  </a:lnTo>
                  <a:lnTo>
                    <a:pt x="232" y="369"/>
                  </a:lnTo>
                  <a:lnTo>
                    <a:pt x="228" y="381"/>
                  </a:lnTo>
                  <a:lnTo>
                    <a:pt x="225" y="391"/>
                  </a:lnTo>
                  <a:lnTo>
                    <a:pt x="228" y="393"/>
                  </a:lnTo>
                  <a:lnTo>
                    <a:pt x="232" y="398"/>
                  </a:lnTo>
                  <a:lnTo>
                    <a:pt x="228" y="403"/>
                  </a:lnTo>
                  <a:lnTo>
                    <a:pt x="228" y="405"/>
                  </a:lnTo>
                  <a:lnTo>
                    <a:pt x="228" y="422"/>
                  </a:lnTo>
                  <a:lnTo>
                    <a:pt x="223" y="431"/>
                  </a:lnTo>
                  <a:lnTo>
                    <a:pt x="225" y="436"/>
                  </a:lnTo>
                  <a:lnTo>
                    <a:pt x="225" y="443"/>
                  </a:lnTo>
                  <a:lnTo>
                    <a:pt x="223" y="448"/>
                  </a:lnTo>
                  <a:lnTo>
                    <a:pt x="220" y="455"/>
                  </a:lnTo>
                  <a:lnTo>
                    <a:pt x="220" y="467"/>
                  </a:lnTo>
                  <a:lnTo>
                    <a:pt x="220" y="474"/>
                  </a:lnTo>
                  <a:lnTo>
                    <a:pt x="220" y="481"/>
                  </a:lnTo>
                  <a:lnTo>
                    <a:pt x="218" y="483"/>
                  </a:lnTo>
                  <a:lnTo>
                    <a:pt x="218" y="486"/>
                  </a:lnTo>
                  <a:lnTo>
                    <a:pt x="218" y="488"/>
                  </a:lnTo>
                  <a:lnTo>
                    <a:pt x="220" y="498"/>
                  </a:lnTo>
                  <a:lnTo>
                    <a:pt x="218" y="500"/>
                  </a:lnTo>
                  <a:lnTo>
                    <a:pt x="216" y="505"/>
                  </a:lnTo>
                  <a:lnTo>
                    <a:pt x="218" y="510"/>
                  </a:lnTo>
                  <a:lnTo>
                    <a:pt x="220" y="514"/>
                  </a:lnTo>
                  <a:lnTo>
                    <a:pt x="230" y="519"/>
                  </a:lnTo>
                  <a:lnTo>
                    <a:pt x="235" y="522"/>
                  </a:lnTo>
                  <a:lnTo>
                    <a:pt x="237" y="524"/>
                  </a:lnTo>
                  <a:lnTo>
                    <a:pt x="242" y="529"/>
                  </a:lnTo>
                  <a:lnTo>
                    <a:pt x="242" y="531"/>
                  </a:lnTo>
                  <a:lnTo>
                    <a:pt x="242" y="533"/>
                  </a:lnTo>
                  <a:lnTo>
                    <a:pt x="239" y="538"/>
                  </a:lnTo>
                  <a:lnTo>
                    <a:pt x="237" y="543"/>
                  </a:lnTo>
                  <a:lnTo>
                    <a:pt x="235" y="555"/>
                  </a:lnTo>
                  <a:lnTo>
                    <a:pt x="235" y="560"/>
                  </a:lnTo>
                  <a:lnTo>
                    <a:pt x="235" y="564"/>
                  </a:lnTo>
                  <a:lnTo>
                    <a:pt x="232" y="569"/>
                  </a:lnTo>
                  <a:lnTo>
                    <a:pt x="228" y="574"/>
                  </a:lnTo>
                  <a:lnTo>
                    <a:pt x="228" y="576"/>
                  </a:lnTo>
                  <a:lnTo>
                    <a:pt x="228" y="576"/>
                  </a:lnTo>
                  <a:lnTo>
                    <a:pt x="225" y="581"/>
                  </a:lnTo>
                  <a:lnTo>
                    <a:pt x="225" y="583"/>
                  </a:lnTo>
                  <a:lnTo>
                    <a:pt x="225" y="586"/>
                  </a:lnTo>
                  <a:lnTo>
                    <a:pt x="228" y="586"/>
                  </a:lnTo>
                  <a:lnTo>
                    <a:pt x="322" y="491"/>
                  </a:lnTo>
                  <a:lnTo>
                    <a:pt x="322" y="488"/>
                  </a:lnTo>
                  <a:lnTo>
                    <a:pt x="327" y="481"/>
                  </a:lnTo>
                  <a:lnTo>
                    <a:pt x="337" y="474"/>
                  </a:lnTo>
                  <a:lnTo>
                    <a:pt x="337" y="469"/>
                  </a:lnTo>
                  <a:lnTo>
                    <a:pt x="341" y="469"/>
                  </a:lnTo>
                  <a:lnTo>
                    <a:pt x="346" y="467"/>
                  </a:lnTo>
                  <a:lnTo>
                    <a:pt x="348" y="464"/>
                  </a:lnTo>
                  <a:lnTo>
                    <a:pt x="348" y="460"/>
                  </a:lnTo>
                  <a:lnTo>
                    <a:pt x="412" y="400"/>
                  </a:lnTo>
                  <a:lnTo>
                    <a:pt x="417" y="398"/>
                  </a:lnTo>
                  <a:lnTo>
                    <a:pt x="417" y="395"/>
                  </a:lnTo>
                  <a:lnTo>
                    <a:pt x="422" y="393"/>
                  </a:lnTo>
                  <a:lnTo>
                    <a:pt x="427" y="391"/>
                  </a:lnTo>
                  <a:lnTo>
                    <a:pt x="429" y="388"/>
                  </a:lnTo>
                  <a:lnTo>
                    <a:pt x="431" y="391"/>
                  </a:lnTo>
                  <a:lnTo>
                    <a:pt x="434" y="384"/>
                  </a:lnTo>
                  <a:lnTo>
                    <a:pt x="438" y="376"/>
                  </a:lnTo>
                  <a:lnTo>
                    <a:pt x="443" y="374"/>
                  </a:lnTo>
                  <a:lnTo>
                    <a:pt x="465" y="355"/>
                  </a:lnTo>
                  <a:lnTo>
                    <a:pt x="467" y="353"/>
                  </a:lnTo>
                  <a:lnTo>
                    <a:pt x="469" y="345"/>
                  </a:lnTo>
                  <a:lnTo>
                    <a:pt x="472" y="341"/>
                  </a:lnTo>
                  <a:lnTo>
                    <a:pt x="472" y="336"/>
                  </a:lnTo>
                  <a:lnTo>
                    <a:pt x="469" y="331"/>
                  </a:lnTo>
                  <a:lnTo>
                    <a:pt x="472" y="324"/>
                  </a:lnTo>
                  <a:lnTo>
                    <a:pt x="479" y="248"/>
                  </a:lnTo>
                  <a:lnTo>
                    <a:pt x="476" y="243"/>
                  </a:lnTo>
                  <a:lnTo>
                    <a:pt x="476" y="238"/>
                  </a:lnTo>
                  <a:lnTo>
                    <a:pt x="479" y="234"/>
                  </a:lnTo>
                  <a:lnTo>
                    <a:pt x="481" y="198"/>
                  </a:lnTo>
                  <a:lnTo>
                    <a:pt x="481" y="193"/>
                  </a:lnTo>
                  <a:lnTo>
                    <a:pt x="479" y="186"/>
                  </a:lnTo>
                  <a:lnTo>
                    <a:pt x="479" y="179"/>
                  </a:lnTo>
                  <a:lnTo>
                    <a:pt x="457" y="174"/>
                  </a:lnTo>
                  <a:lnTo>
                    <a:pt x="450" y="169"/>
                  </a:lnTo>
                  <a:lnTo>
                    <a:pt x="450" y="169"/>
                  </a:lnTo>
                  <a:lnTo>
                    <a:pt x="453" y="167"/>
                  </a:lnTo>
                  <a:lnTo>
                    <a:pt x="455" y="165"/>
                  </a:lnTo>
                  <a:lnTo>
                    <a:pt x="457" y="165"/>
                  </a:lnTo>
                  <a:lnTo>
                    <a:pt x="462" y="160"/>
                  </a:lnTo>
                  <a:lnTo>
                    <a:pt x="474" y="148"/>
                  </a:lnTo>
                  <a:lnTo>
                    <a:pt x="498" y="112"/>
                  </a:lnTo>
                  <a:lnTo>
                    <a:pt x="514" y="112"/>
                  </a:lnTo>
                  <a:lnTo>
                    <a:pt x="519" y="112"/>
                  </a:lnTo>
                  <a:lnTo>
                    <a:pt x="521" y="112"/>
                  </a:lnTo>
                  <a:lnTo>
                    <a:pt x="526" y="115"/>
                  </a:lnTo>
                  <a:lnTo>
                    <a:pt x="528" y="117"/>
                  </a:lnTo>
                  <a:lnTo>
                    <a:pt x="533" y="129"/>
                  </a:lnTo>
                  <a:lnTo>
                    <a:pt x="533" y="150"/>
                  </a:lnTo>
                  <a:lnTo>
                    <a:pt x="526" y="219"/>
                  </a:lnTo>
                  <a:lnTo>
                    <a:pt x="526" y="226"/>
                  </a:lnTo>
                  <a:lnTo>
                    <a:pt x="531" y="236"/>
                  </a:lnTo>
                  <a:lnTo>
                    <a:pt x="533" y="238"/>
                  </a:lnTo>
                  <a:lnTo>
                    <a:pt x="545" y="243"/>
                  </a:lnTo>
                  <a:lnTo>
                    <a:pt x="552" y="245"/>
                  </a:lnTo>
                  <a:lnTo>
                    <a:pt x="559" y="245"/>
                  </a:lnTo>
                  <a:lnTo>
                    <a:pt x="571" y="243"/>
                  </a:lnTo>
                  <a:lnTo>
                    <a:pt x="578" y="241"/>
                  </a:lnTo>
                  <a:lnTo>
                    <a:pt x="592" y="234"/>
                  </a:lnTo>
                  <a:lnTo>
                    <a:pt x="621" y="229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24"/>
            <p:cNvSpPr>
              <a:spLocks/>
            </p:cNvSpPr>
            <p:nvPr/>
          </p:nvSpPr>
          <p:spPr bwMode="auto">
            <a:xfrm>
              <a:off x="3169" y="1683"/>
              <a:ext cx="171" cy="147"/>
            </a:xfrm>
            <a:custGeom>
              <a:avLst/>
              <a:gdLst>
                <a:gd name="T0" fmla="*/ 161 w 171"/>
                <a:gd name="T1" fmla="*/ 45 h 147"/>
                <a:gd name="T2" fmla="*/ 168 w 171"/>
                <a:gd name="T3" fmla="*/ 59 h 147"/>
                <a:gd name="T4" fmla="*/ 171 w 171"/>
                <a:gd name="T5" fmla="*/ 67 h 147"/>
                <a:gd name="T6" fmla="*/ 171 w 171"/>
                <a:gd name="T7" fmla="*/ 83 h 147"/>
                <a:gd name="T8" fmla="*/ 166 w 171"/>
                <a:gd name="T9" fmla="*/ 97 h 147"/>
                <a:gd name="T10" fmla="*/ 166 w 171"/>
                <a:gd name="T11" fmla="*/ 100 h 147"/>
                <a:gd name="T12" fmla="*/ 161 w 171"/>
                <a:gd name="T13" fmla="*/ 107 h 147"/>
                <a:gd name="T14" fmla="*/ 156 w 171"/>
                <a:gd name="T15" fmla="*/ 109 h 147"/>
                <a:gd name="T16" fmla="*/ 149 w 171"/>
                <a:gd name="T17" fmla="*/ 112 h 147"/>
                <a:gd name="T18" fmla="*/ 142 w 171"/>
                <a:gd name="T19" fmla="*/ 114 h 147"/>
                <a:gd name="T20" fmla="*/ 116 w 171"/>
                <a:gd name="T21" fmla="*/ 116 h 147"/>
                <a:gd name="T22" fmla="*/ 109 w 171"/>
                <a:gd name="T23" fmla="*/ 119 h 147"/>
                <a:gd name="T24" fmla="*/ 95 w 171"/>
                <a:gd name="T25" fmla="*/ 124 h 147"/>
                <a:gd name="T26" fmla="*/ 66 w 171"/>
                <a:gd name="T27" fmla="*/ 131 h 147"/>
                <a:gd name="T28" fmla="*/ 52 w 171"/>
                <a:gd name="T29" fmla="*/ 138 h 147"/>
                <a:gd name="T30" fmla="*/ 50 w 171"/>
                <a:gd name="T31" fmla="*/ 140 h 147"/>
                <a:gd name="T32" fmla="*/ 47 w 171"/>
                <a:gd name="T33" fmla="*/ 140 h 147"/>
                <a:gd name="T34" fmla="*/ 43 w 171"/>
                <a:gd name="T35" fmla="*/ 140 h 147"/>
                <a:gd name="T36" fmla="*/ 40 w 171"/>
                <a:gd name="T37" fmla="*/ 140 h 147"/>
                <a:gd name="T38" fmla="*/ 38 w 171"/>
                <a:gd name="T39" fmla="*/ 143 h 147"/>
                <a:gd name="T40" fmla="*/ 36 w 171"/>
                <a:gd name="T41" fmla="*/ 143 h 147"/>
                <a:gd name="T42" fmla="*/ 33 w 171"/>
                <a:gd name="T43" fmla="*/ 147 h 147"/>
                <a:gd name="T44" fmla="*/ 33 w 171"/>
                <a:gd name="T45" fmla="*/ 145 h 147"/>
                <a:gd name="T46" fmla="*/ 33 w 171"/>
                <a:gd name="T47" fmla="*/ 143 h 147"/>
                <a:gd name="T48" fmla="*/ 36 w 171"/>
                <a:gd name="T49" fmla="*/ 140 h 147"/>
                <a:gd name="T50" fmla="*/ 40 w 171"/>
                <a:gd name="T51" fmla="*/ 133 h 147"/>
                <a:gd name="T52" fmla="*/ 40 w 171"/>
                <a:gd name="T53" fmla="*/ 131 h 147"/>
                <a:gd name="T54" fmla="*/ 45 w 171"/>
                <a:gd name="T55" fmla="*/ 131 h 147"/>
                <a:gd name="T56" fmla="*/ 50 w 171"/>
                <a:gd name="T57" fmla="*/ 128 h 147"/>
                <a:gd name="T58" fmla="*/ 57 w 171"/>
                <a:gd name="T59" fmla="*/ 121 h 147"/>
                <a:gd name="T60" fmla="*/ 69 w 171"/>
                <a:gd name="T61" fmla="*/ 102 h 147"/>
                <a:gd name="T62" fmla="*/ 64 w 171"/>
                <a:gd name="T63" fmla="*/ 90 h 147"/>
                <a:gd name="T64" fmla="*/ 62 w 171"/>
                <a:gd name="T65" fmla="*/ 83 h 147"/>
                <a:gd name="T66" fmla="*/ 59 w 171"/>
                <a:gd name="T67" fmla="*/ 78 h 147"/>
                <a:gd name="T68" fmla="*/ 24 w 171"/>
                <a:gd name="T69" fmla="*/ 40 h 147"/>
                <a:gd name="T70" fmla="*/ 12 w 171"/>
                <a:gd name="T71" fmla="*/ 24 h 147"/>
                <a:gd name="T72" fmla="*/ 7 w 171"/>
                <a:gd name="T73" fmla="*/ 17 h 147"/>
                <a:gd name="T74" fmla="*/ 5 w 171"/>
                <a:gd name="T75" fmla="*/ 17 h 147"/>
                <a:gd name="T76" fmla="*/ 2 w 171"/>
                <a:gd name="T77" fmla="*/ 12 h 147"/>
                <a:gd name="T78" fmla="*/ 2 w 171"/>
                <a:gd name="T79" fmla="*/ 9 h 147"/>
                <a:gd name="T80" fmla="*/ 0 w 171"/>
                <a:gd name="T81" fmla="*/ 0 h 147"/>
                <a:gd name="T82" fmla="*/ 31 w 171"/>
                <a:gd name="T83" fmla="*/ 12 h 147"/>
                <a:gd name="T84" fmla="*/ 38 w 171"/>
                <a:gd name="T85" fmla="*/ 14 h 147"/>
                <a:gd name="T86" fmla="*/ 55 w 171"/>
                <a:gd name="T87" fmla="*/ 17 h 147"/>
                <a:gd name="T88" fmla="*/ 85 w 171"/>
                <a:gd name="T89" fmla="*/ 24 h 147"/>
                <a:gd name="T90" fmla="*/ 90 w 171"/>
                <a:gd name="T91" fmla="*/ 21 h 147"/>
                <a:gd name="T92" fmla="*/ 95 w 171"/>
                <a:gd name="T93" fmla="*/ 21 h 147"/>
                <a:gd name="T94" fmla="*/ 100 w 171"/>
                <a:gd name="T95" fmla="*/ 21 h 147"/>
                <a:gd name="T96" fmla="*/ 104 w 171"/>
                <a:gd name="T97" fmla="*/ 21 h 147"/>
                <a:gd name="T98" fmla="*/ 123 w 171"/>
                <a:gd name="T99" fmla="*/ 26 h 147"/>
                <a:gd name="T100" fmla="*/ 152 w 171"/>
                <a:gd name="T101" fmla="*/ 38 h 147"/>
                <a:gd name="T102" fmla="*/ 156 w 171"/>
                <a:gd name="T103" fmla="*/ 38 h 147"/>
                <a:gd name="T104" fmla="*/ 161 w 171"/>
                <a:gd name="T105" fmla="*/ 4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1" h="147">
                  <a:moveTo>
                    <a:pt x="161" y="45"/>
                  </a:moveTo>
                  <a:lnTo>
                    <a:pt x="168" y="59"/>
                  </a:lnTo>
                  <a:lnTo>
                    <a:pt x="171" y="67"/>
                  </a:lnTo>
                  <a:lnTo>
                    <a:pt x="171" y="83"/>
                  </a:lnTo>
                  <a:lnTo>
                    <a:pt x="166" y="97"/>
                  </a:lnTo>
                  <a:lnTo>
                    <a:pt x="166" y="100"/>
                  </a:lnTo>
                  <a:lnTo>
                    <a:pt x="161" y="107"/>
                  </a:lnTo>
                  <a:lnTo>
                    <a:pt x="156" y="109"/>
                  </a:lnTo>
                  <a:lnTo>
                    <a:pt x="149" y="112"/>
                  </a:lnTo>
                  <a:lnTo>
                    <a:pt x="142" y="114"/>
                  </a:lnTo>
                  <a:lnTo>
                    <a:pt x="116" y="116"/>
                  </a:lnTo>
                  <a:lnTo>
                    <a:pt x="109" y="119"/>
                  </a:lnTo>
                  <a:lnTo>
                    <a:pt x="95" y="124"/>
                  </a:lnTo>
                  <a:lnTo>
                    <a:pt x="66" y="131"/>
                  </a:lnTo>
                  <a:lnTo>
                    <a:pt x="52" y="138"/>
                  </a:lnTo>
                  <a:lnTo>
                    <a:pt x="50" y="140"/>
                  </a:lnTo>
                  <a:lnTo>
                    <a:pt x="47" y="140"/>
                  </a:lnTo>
                  <a:lnTo>
                    <a:pt x="43" y="140"/>
                  </a:lnTo>
                  <a:lnTo>
                    <a:pt x="40" y="140"/>
                  </a:lnTo>
                  <a:lnTo>
                    <a:pt x="38" y="143"/>
                  </a:lnTo>
                  <a:lnTo>
                    <a:pt x="36" y="143"/>
                  </a:lnTo>
                  <a:lnTo>
                    <a:pt x="33" y="147"/>
                  </a:lnTo>
                  <a:lnTo>
                    <a:pt x="33" y="145"/>
                  </a:lnTo>
                  <a:lnTo>
                    <a:pt x="33" y="143"/>
                  </a:lnTo>
                  <a:lnTo>
                    <a:pt x="36" y="140"/>
                  </a:lnTo>
                  <a:lnTo>
                    <a:pt x="40" y="133"/>
                  </a:lnTo>
                  <a:lnTo>
                    <a:pt x="40" y="131"/>
                  </a:lnTo>
                  <a:lnTo>
                    <a:pt x="45" y="131"/>
                  </a:lnTo>
                  <a:lnTo>
                    <a:pt x="50" y="128"/>
                  </a:lnTo>
                  <a:lnTo>
                    <a:pt x="57" y="121"/>
                  </a:lnTo>
                  <a:lnTo>
                    <a:pt x="69" y="102"/>
                  </a:lnTo>
                  <a:lnTo>
                    <a:pt x="64" y="90"/>
                  </a:lnTo>
                  <a:lnTo>
                    <a:pt x="62" y="83"/>
                  </a:lnTo>
                  <a:lnTo>
                    <a:pt x="59" y="78"/>
                  </a:lnTo>
                  <a:lnTo>
                    <a:pt x="24" y="40"/>
                  </a:lnTo>
                  <a:lnTo>
                    <a:pt x="12" y="24"/>
                  </a:lnTo>
                  <a:lnTo>
                    <a:pt x="7" y="17"/>
                  </a:lnTo>
                  <a:lnTo>
                    <a:pt x="5" y="17"/>
                  </a:lnTo>
                  <a:lnTo>
                    <a:pt x="2" y="12"/>
                  </a:lnTo>
                  <a:lnTo>
                    <a:pt x="2" y="9"/>
                  </a:lnTo>
                  <a:lnTo>
                    <a:pt x="0" y="0"/>
                  </a:lnTo>
                  <a:lnTo>
                    <a:pt x="31" y="12"/>
                  </a:lnTo>
                  <a:lnTo>
                    <a:pt x="38" y="14"/>
                  </a:lnTo>
                  <a:lnTo>
                    <a:pt x="55" y="17"/>
                  </a:lnTo>
                  <a:lnTo>
                    <a:pt x="85" y="24"/>
                  </a:lnTo>
                  <a:lnTo>
                    <a:pt x="90" y="21"/>
                  </a:lnTo>
                  <a:lnTo>
                    <a:pt x="95" y="21"/>
                  </a:lnTo>
                  <a:lnTo>
                    <a:pt x="100" y="21"/>
                  </a:lnTo>
                  <a:lnTo>
                    <a:pt x="104" y="21"/>
                  </a:lnTo>
                  <a:lnTo>
                    <a:pt x="123" y="26"/>
                  </a:lnTo>
                  <a:lnTo>
                    <a:pt x="152" y="38"/>
                  </a:lnTo>
                  <a:lnTo>
                    <a:pt x="156" y="38"/>
                  </a:lnTo>
                  <a:lnTo>
                    <a:pt x="161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5"/>
            <p:cNvSpPr>
              <a:spLocks/>
            </p:cNvSpPr>
            <p:nvPr/>
          </p:nvSpPr>
          <p:spPr bwMode="auto">
            <a:xfrm>
              <a:off x="3169" y="1683"/>
              <a:ext cx="171" cy="147"/>
            </a:xfrm>
            <a:custGeom>
              <a:avLst/>
              <a:gdLst>
                <a:gd name="T0" fmla="*/ 161 w 171"/>
                <a:gd name="T1" fmla="*/ 45 h 147"/>
                <a:gd name="T2" fmla="*/ 168 w 171"/>
                <a:gd name="T3" fmla="*/ 59 h 147"/>
                <a:gd name="T4" fmla="*/ 171 w 171"/>
                <a:gd name="T5" fmla="*/ 67 h 147"/>
                <a:gd name="T6" fmla="*/ 171 w 171"/>
                <a:gd name="T7" fmla="*/ 83 h 147"/>
                <a:gd name="T8" fmla="*/ 166 w 171"/>
                <a:gd name="T9" fmla="*/ 97 h 147"/>
                <a:gd name="T10" fmla="*/ 166 w 171"/>
                <a:gd name="T11" fmla="*/ 100 h 147"/>
                <a:gd name="T12" fmla="*/ 161 w 171"/>
                <a:gd name="T13" fmla="*/ 107 h 147"/>
                <a:gd name="T14" fmla="*/ 156 w 171"/>
                <a:gd name="T15" fmla="*/ 109 h 147"/>
                <a:gd name="T16" fmla="*/ 149 w 171"/>
                <a:gd name="T17" fmla="*/ 112 h 147"/>
                <a:gd name="T18" fmla="*/ 142 w 171"/>
                <a:gd name="T19" fmla="*/ 114 h 147"/>
                <a:gd name="T20" fmla="*/ 116 w 171"/>
                <a:gd name="T21" fmla="*/ 116 h 147"/>
                <a:gd name="T22" fmla="*/ 109 w 171"/>
                <a:gd name="T23" fmla="*/ 119 h 147"/>
                <a:gd name="T24" fmla="*/ 95 w 171"/>
                <a:gd name="T25" fmla="*/ 124 h 147"/>
                <a:gd name="T26" fmla="*/ 66 w 171"/>
                <a:gd name="T27" fmla="*/ 131 h 147"/>
                <a:gd name="T28" fmla="*/ 52 w 171"/>
                <a:gd name="T29" fmla="*/ 138 h 147"/>
                <a:gd name="T30" fmla="*/ 50 w 171"/>
                <a:gd name="T31" fmla="*/ 140 h 147"/>
                <a:gd name="T32" fmla="*/ 47 w 171"/>
                <a:gd name="T33" fmla="*/ 140 h 147"/>
                <a:gd name="T34" fmla="*/ 43 w 171"/>
                <a:gd name="T35" fmla="*/ 140 h 147"/>
                <a:gd name="T36" fmla="*/ 40 w 171"/>
                <a:gd name="T37" fmla="*/ 140 h 147"/>
                <a:gd name="T38" fmla="*/ 38 w 171"/>
                <a:gd name="T39" fmla="*/ 143 h 147"/>
                <a:gd name="T40" fmla="*/ 36 w 171"/>
                <a:gd name="T41" fmla="*/ 143 h 147"/>
                <a:gd name="T42" fmla="*/ 33 w 171"/>
                <a:gd name="T43" fmla="*/ 147 h 147"/>
                <a:gd name="T44" fmla="*/ 33 w 171"/>
                <a:gd name="T45" fmla="*/ 145 h 147"/>
                <a:gd name="T46" fmla="*/ 33 w 171"/>
                <a:gd name="T47" fmla="*/ 143 h 147"/>
                <a:gd name="T48" fmla="*/ 36 w 171"/>
                <a:gd name="T49" fmla="*/ 140 h 147"/>
                <a:gd name="T50" fmla="*/ 40 w 171"/>
                <a:gd name="T51" fmla="*/ 133 h 147"/>
                <a:gd name="T52" fmla="*/ 40 w 171"/>
                <a:gd name="T53" fmla="*/ 131 h 147"/>
                <a:gd name="T54" fmla="*/ 45 w 171"/>
                <a:gd name="T55" fmla="*/ 131 h 147"/>
                <a:gd name="T56" fmla="*/ 50 w 171"/>
                <a:gd name="T57" fmla="*/ 128 h 147"/>
                <a:gd name="T58" fmla="*/ 57 w 171"/>
                <a:gd name="T59" fmla="*/ 121 h 147"/>
                <a:gd name="T60" fmla="*/ 69 w 171"/>
                <a:gd name="T61" fmla="*/ 102 h 147"/>
                <a:gd name="T62" fmla="*/ 64 w 171"/>
                <a:gd name="T63" fmla="*/ 90 h 147"/>
                <a:gd name="T64" fmla="*/ 62 w 171"/>
                <a:gd name="T65" fmla="*/ 83 h 147"/>
                <a:gd name="T66" fmla="*/ 59 w 171"/>
                <a:gd name="T67" fmla="*/ 78 h 147"/>
                <a:gd name="T68" fmla="*/ 24 w 171"/>
                <a:gd name="T69" fmla="*/ 40 h 147"/>
                <a:gd name="T70" fmla="*/ 12 w 171"/>
                <a:gd name="T71" fmla="*/ 24 h 147"/>
                <a:gd name="T72" fmla="*/ 7 w 171"/>
                <a:gd name="T73" fmla="*/ 17 h 147"/>
                <a:gd name="T74" fmla="*/ 5 w 171"/>
                <a:gd name="T75" fmla="*/ 17 h 147"/>
                <a:gd name="T76" fmla="*/ 2 w 171"/>
                <a:gd name="T77" fmla="*/ 12 h 147"/>
                <a:gd name="T78" fmla="*/ 2 w 171"/>
                <a:gd name="T79" fmla="*/ 9 h 147"/>
                <a:gd name="T80" fmla="*/ 0 w 171"/>
                <a:gd name="T81" fmla="*/ 0 h 147"/>
                <a:gd name="T82" fmla="*/ 31 w 171"/>
                <a:gd name="T83" fmla="*/ 12 h 147"/>
                <a:gd name="T84" fmla="*/ 38 w 171"/>
                <a:gd name="T85" fmla="*/ 14 h 147"/>
                <a:gd name="T86" fmla="*/ 55 w 171"/>
                <a:gd name="T87" fmla="*/ 17 h 147"/>
                <a:gd name="T88" fmla="*/ 85 w 171"/>
                <a:gd name="T89" fmla="*/ 24 h 147"/>
                <a:gd name="T90" fmla="*/ 90 w 171"/>
                <a:gd name="T91" fmla="*/ 21 h 147"/>
                <a:gd name="T92" fmla="*/ 95 w 171"/>
                <a:gd name="T93" fmla="*/ 21 h 147"/>
                <a:gd name="T94" fmla="*/ 100 w 171"/>
                <a:gd name="T95" fmla="*/ 21 h 147"/>
                <a:gd name="T96" fmla="*/ 104 w 171"/>
                <a:gd name="T97" fmla="*/ 21 h 147"/>
                <a:gd name="T98" fmla="*/ 123 w 171"/>
                <a:gd name="T99" fmla="*/ 26 h 147"/>
                <a:gd name="T100" fmla="*/ 152 w 171"/>
                <a:gd name="T101" fmla="*/ 38 h 147"/>
                <a:gd name="T102" fmla="*/ 156 w 171"/>
                <a:gd name="T103" fmla="*/ 38 h 147"/>
                <a:gd name="T104" fmla="*/ 161 w 171"/>
                <a:gd name="T105" fmla="*/ 4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1" h="147">
                  <a:moveTo>
                    <a:pt x="161" y="45"/>
                  </a:moveTo>
                  <a:lnTo>
                    <a:pt x="168" y="59"/>
                  </a:lnTo>
                  <a:lnTo>
                    <a:pt x="171" y="67"/>
                  </a:lnTo>
                  <a:lnTo>
                    <a:pt x="171" y="83"/>
                  </a:lnTo>
                  <a:lnTo>
                    <a:pt x="166" y="97"/>
                  </a:lnTo>
                  <a:lnTo>
                    <a:pt x="166" y="100"/>
                  </a:lnTo>
                  <a:lnTo>
                    <a:pt x="161" y="107"/>
                  </a:lnTo>
                  <a:lnTo>
                    <a:pt x="156" y="109"/>
                  </a:lnTo>
                  <a:lnTo>
                    <a:pt x="149" y="112"/>
                  </a:lnTo>
                  <a:lnTo>
                    <a:pt x="142" y="114"/>
                  </a:lnTo>
                  <a:lnTo>
                    <a:pt x="116" y="116"/>
                  </a:lnTo>
                  <a:lnTo>
                    <a:pt x="109" y="119"/>
                  </a:lnTo>
                  <a:lnTo>
                    <a:pt x="95" y="124"/>
                  </a:lnTo>
                  <a:lnTo>
                    <a:pt x="66" y="131"/>
                  </a:lnTo>
                  <a:lnTo>
                    <a:pt x="52" y="138"/>
                  </a:lnTo>
                  <a:lnTo>
                    <a:pt x="50" y="140"/>
                  </a:lnTo>
                  <a:lnTo>
                    <a:pt x="47" y="140"/>
                  </a:lnTo>
                  <a:lnTo>
                    <a:pt x="43" y="140"/>
                  </a:lnTo>
                  <a:lnTo>
                    <a:pt x="40" y="140"/>
                  </a:lnTo>
                  <a:lnTo>
                    <a:pt x="38" y="143"/>
                  </a:lnTo>
                  <a:lnTo>
                    <a:pt x="36" y="143"/>
                  </a:lnTo>
                  <a:lnTo>
                    <a:pt x="33" y="147"/>
                  </a:lnTo>
                  <a:lnTo>
                    <a:pt x="33" y="145"/>
                  </a:lnTo>
                  <a:lnTo>
                    <a:pt x="33" y="143"/>
                  </a:lnTo>
                  <a:lnTo>
                    <a:pt x="36" y="140"/>
                  </a:lnTo>
                  <a:lnTo>
                    <a:pt x="40" y="133"/>
                  </a:lnTo>
                  <a:lnTo>
                    <a:pt x="40" y="131"/>
                  </a:lnTo>
                  <a:lnTo>
                    <a:pt x="45" y="131"/>
                  </a:lnTo>
                  <a:lnTo>
                    <a:pt x="50" y="128"/>
                  </a:lnTo>
                  <a:lnTo>
                    <a:pt x="57" y="121"/>
                  </a:lnTo>
                  <a:lnTo>
                    <a:pt x="69" y="102"/>
                  </a:lnTo>
                  <a:lnTo>
                    <a:pt x="64" y="90"/>
                  </a:lnTo>
                  <a:lnTo>
                    <a:pt x="62" y="83"/>
                  </a:lnTo>
                  <a:lnTo>
                    <a:pt x="59" y="78"/>
                  </a:lnTo>
                  <a:lnTo>
                    <a:pt x="24" y="40"/>
                  </a:lnTo>
                  <a:lnTo>
                    <a:pt x="12" y="24"/>
                  </a:lnTo>
                  <a:lnTo>
                    <a:pt x="7" y="17"/>
                  </a:lnTo>
                  <a:lnTo>
                    <a:pt x="5" y="17"/>
                  </a:lnTo>
                  <a:lnTo>
                    <a:pt x="2" y="12"/>
                  </a:lnTo>
                  <a:lnTo>
                    <a:pt x="2" y="9"/>
                  </a:lnTo>
                  <a:lnTo>
                    <a:pt x="0" y="0"/>
                  </a:lnTo>
                  <a:lnTo>
                    <a:pt x="31" y="12"/>
                  </a:lnTo>
                  <a:lnTo>
                    <a:pt x="38" y="14"/>
                  </a:lnTo>
                  <a:lnTo>
                    <a:pt x="55" y="17"/>
                  </a:lnTo>
                  <a:lnTo>
                    <a:pt x="85" y="24"/>
                  </a:lnTo>
                  <a:lnTo>
                    <a:pt x="90" y="21"/>
                  </a:lnTo>
                  <a:lnTo>
                    <a:pt x="95" y="21"/>
                  </a:lnTo>
                  <a:lnTo>
                    <a:pt x="100" y="21"/>
                  </a:lnTo>
                  <a:lnTo>
                    <a:pt x="104" y="21"/>
                  </a:lnTo>
                  <a:lnTo>
                    <a:pt x="123" y="26"/>
                  </a:lnTo>
                  <a:lnTo>
                    <a:pt x="152" y="38"/>
                  </a:lnTo>
                  <a:lnTo>
                    <a:pt x="156" y="38"/>
                  </a:lnTo>
                  <a:lnTo>
                    <a:pt x="161" y="45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6"/>
            <p:cNvSpPr>
              <a:spLocks/>
            </p:cNvSpPr>
            <p:nvPr/>
          </p:nvSpPr>
          <p:spPr bwMode="auto">
            <a:xfrm>
              <a:off x="3003" y="1942"/>
              <a:ext cx="299" cy="693"/>
            </a:xfrm>
            <a:custGeom>
              <a:avLst/>
              <a:gdLst>
                <a:gd name="T0" fmla="*/ 116 w 126"/>
                <a:gd name="T1" fmla="*/ 34 h 291"/>
                <a:gd name="T2" fmla="*/ 105 w 126"/>
                <a:gd name="T3" fmla="*/ 60 h 291"/>
                <a:gd name="T4" fmla="*/ 98 w 126"/>
                <a:gd name="T5" fmla="*/ 72 h 291"/>
                <a:gd name="T6" fmla="*/ 90 w 126"/>
                <a:gd name="T7" fmla="*/ 86 h 291"/>
                <a:gd name="T8" fmla="*/ 86 w 126"/>
                <a:gd name="T9" fmla="*/ 93 h 291"/>
                <a:gd name="T10" fmla="*/ 83 w 126"/>
                <a:gd name="T11" fmla="*/ 99 h 291"/>
                <a:gd name="T12" fmla="*/ 75 w 126"/>
                <a:gd name="T13" fmla="*/ 119 h 291"/>
                <a:gd name="T14" fmla="*/ 73 w 126"/>
                <a:gd name="T15" fmla="*/ 126 h 291"/>
                <a:gd name="T16" fmla="*/ 71 w 126"/>
                <a:gd name="T17" fmla="*/ 145 h 291"/>
                <a:gd name="T18" fmla="*/ 66 w 126"/>
                <a:gd name="T19" fmla="*/ 183 h 291"/>
                <a:gd name="T20" fmla="*/ 63 w 126"/>
                <a:gd name="T21" fmla="*/ 217 h 291"/>
                <a:gd name="T22" fmla="*/ 69 w 126"/>
                <a:gd name="T23" fmla="*/ 218 h 291"/>
                <a:gd name="T24" fmla="*/ 76 w 126"/>
                <a:gd name="T25" fmla="*/ 204 h 291"/>
                <a:gd name="T26" fmla="*/ 88 w 126"/>
                <a:gd name="T27" fmla="*/ 170 h 291"/>
                <a:gd name="T28" fmla="*/ 92 w 126"/>
                <a:gd name="T29" fmla="*/ 162 h 291"/>
                <a:gd name="T30" fmla="*/ 94 w 126"/>
                <a:gd name="T31" fmla="*/ 156 h 291"/>
                <a:gd name="T32" fmla="*/ 98 w 126"/>
                <a:gd name="T33" fmla="*/ 139 h 291"/>
                <a:gd name="T34" fmla="*/ 114 w 126"/>
                <a:gd name="T35" fmla="*/ 97 h 291"/>
                <a:gd name="T36" fmla="*/ 125 w 126"/>
                <a:gd name="T37" fmla="*/ 51 h 291"/>
                <a:gd name="T38" fmla="*/ 121 w 126"/>
                <a:gd name="T39" fmla="*/ 70 h 291"/>
                <a:gd name="T40" fmla="*/ 119 w 126"/>
                <a:gd name="T41" fmla="*/ 78 h 291"/>
                <a:gd name="T42" fmla="*/ 118 w 126"/>
                <a:gd name="T43" fmla="*/ 84 h 291"/>
                <a:gd name="T44" fmla="*/ 116 w 126"/>
                <a:gd name="T45" fmla="*/ 94 h 291"/>
                <a:gd name="T46" fmla="*/ 105 w 126"/>
                <a:gd name="T47" fmla="*/ 148 h 291"/>
                <a:gd name="T48" fmla="*/ 97 w 126"/>
                <a:gd name="T49" fmla="*/ 193 h 291"/>
                <a:gd name="T50" fmla="*/ 91 w 126"/>
                <a:gd name="T51" fmla="*/ 219 h 291"/>
                <a:gd name="T52" fmla="*/ 88 w 126"/>
                <a:gd name="T53" fmla="*/ 246 h 291"/>
                <a:gd name="T54" fmla="*/ 85 w 126"/>
                <a:gd name="T55" fmla="*/ 270 h 291"/>
                <a:gd name="T56" fmla="*/ 84 w 126"/>
                <a:gd name="T57" fmla="*/ 281 h 291"/>
                <a:gd name="T58" fmla="*/ 79 w 126"/>
                <a:gd name="T59" fmla="*/ 287 h 291"/>
                <a:gd name="T60" fmla="*/ 62 w 126"/>
                <a:gd name="T61" fmla="*/ 289 h 291"/>
                <a:gd name="T62" fmla="*/ 48 w 126"/>
                <a:gd name="T63" fmla="*/ 271 h 291"/>
                <a:gd name="T64" fmla="*/ 45 w 126"/>
                <a:gd name="T65" fmla="*/ 220 h 291"/>
                <a:gd name="T66" fmla="*/ 46 w 126"/>
                <a:gd name="T67" fmla="*/ 186 h 291"/>
                <a:gd name="T68" fmla="*/ 53 w 126"/>
                <a:gd name="T69" fmla="*/ 148 h 291"/>
                <a:gd name="T70" fmla="*/ 60 w 126"/>
                <a:gd name="T71" fmla="*/ 115 h 291"/>
                <a:gd name="T72" fmla="*/ 58 w 126"/>
                <a:gd name="T73" fmla="*/ 110 h 291"/>
                <a:gd name="T74" fmla="*/ 20 w 126"/>
                <a:gd name="T75" fmla="*/ 106 h 291"/>
                <a:gd name="T76" fmla="*/ 11 w 126"/>
                <a:gd name="T77" fmla="*/ 100 h 291"/>
                <a:gd name="T78" fmla="*/ 7 w 126"/>
                <a:gd name="T79" fmla="*/ 97 h 291"/>
                <a:gd name="T80" fmla="*/ 1 w 126"/>
                <a:gd name="T81" fmla="*/ 89 h 291"/>
                <a:gd name="T82" fmla="*/ 1 w 126"/>
                <a:gd name="T83" fmla="*/ 85 h 291"/>
                <a:gd name="T84" fmla="*/ 1 w 126"/>
                <a:gd name="T85" fmla="*/ 79 h 291"/>
                <a:gd name="T86" fmla="*/ 1 w 126"/>
                <a:gd name="T87" fmla="*/ 70 h 291"/>
                <a:gd name="T88" fmla="*/ 3 w 126"/>
                <a:gd name="T89" fmla="*/ 63 h 291"/>
                <a:gd name="T90" fmla="*/ 5 w 126"/>
                <a:gd name="T91" fmla="*/ 59 h 291"/>
                <a:gd name="T92" fmla="*/ 8 w 126"/>
                <a:gd name="T93" fmla="*/ 74 h 291"/>
                <a:gd name="T94" fmla="*/ 11 w 126"/>
                <a:gd name="T95" fmla="*/ 79 h 291"/>
                <a:gd name="T96" fmla="*/ 24 w 126"/>
                <a:gd name="T97" fmla="*/ 87 h 291"/>
                <a:gd name="T98" fmla="*/ 40 w 126"/>
                <a:gd name="T99" fmla="*/ 86 h 291"/>
                <a:gd name="T100" fmla="*/ 51 w 126"/>
                <a:gd name="T101" fmla="*/ 82 h 291"/>
                <a:gd name="T102" fmla="*/ 62 w 126"/>
                <a:gd name="T103" fmla="*/ 73 h 291"/>
                <a:gd name="T104" fmla="*/ 80 w 126"/>
                <a:gd name="T105" fmla="*/ 49 h 291"/>
                <a:gd name="T106" fmla="*/ 89 w 126"/>
                <a:gd name="T107" fmla="*/ 36 h 291"/>
                <a:gd name="T108" fmla="*/ 96 w 126"/>
                <a:gd name="T109" fmla="*/ 17 h 291"/>
                <a:gd name="T110" fmla="*/ 94 w 126"/>
                <a:gd name="T111" fmla="*/ 9 h 291"/>
                <a:gd name="T112" fmla="*/ 94 w 126"/>
                <a:gd name="T113" fmla="*/ 2 h 291"/>
                <a:gd name="T114" fmla="*/ 119 w 126"/>
                <a:gd name="T115" fmla="*/ 1 h 291"/>
                <a:gd name="T116" fmla="*/ 124 w 126"/>
                <a:gd name="T117" fmla="*/ 8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6" h="291">
                  <a:moveTo>
                    <a:pt x="124" y="10"/>
                  </a:moveTo>
                  <a:cubicBezTo>
                    <a:pt x="123" y="19"/>
                    <a:pt x="123" y="19"/>
                    <a:pt x="123" y="19"/>
                  </a:cubicBezTo>
                  <a:cubicBezTo>
                    <a:pt x="116" y="34"/>
                    <a:pt x="116" y="34"/>
                    <a:pt x="116" y="34"/>
                  </a:cubicBezTo>
                  <a:cubicBezTo>
                    <a:pt x="115" y="37"/>
                    <a:pt x="115" y="37"/>
                    <a:pt x="115" y="37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105" y="60"/>
                    <a:pt x="105" y="60"/>
                    <a:pt x="105" y="60"/>
                  </a:cubicBezTo>
                  <a:cubicBezTo>
                    <a:pt x="103" y="63"/>
                    <a:pt x="103" y="63"/>
                    <a:pt x="103" y="63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98" y="72"/>
                    <a:pt x="98" y="72"/>
                    <a:pt x="98" y="72"/>
                  </a:cubicBezTo>
                  <a:cubicBezTo>
                    <a:pt x="91" y="84"/>
                    <a:pt x="91" y="84"/>
                    <a:pt x="91" y="84"/>
                  </a:cubicBezTo>
                  <a:cubicBezTo>
                    <a:pt x="91" y="85"/>
                    <a:pt x="91" y="85"/>
                    <a:pt x="91" y="85"/>
                  </a:cubicBezTo>
                  <a:cubicBezTo>
                    <a:pt x="90" y="86"/>
                    <a:pt x="90" y="86"/>
                    <a:pt x="90" y="86"/>
                  </a:cubicBezTo>
                  <a:cubicBezTo>
                    <a:pt x="87" y="90"/>
                    <a:pt x="87" y="90"/>
                    <a:pt x="87" y="90"/>
                  </a:cubicBezTo>
                  <a:cubicBezTo>
                    <a:pt x="86" y="92"/>
                    <a:pt x="86" y="92"/>
                    <a:pt x="86" y="92"/>
                  </a:cubicBezTo>
                  <a:cubicBezTo>
                    <a:pt x="86" y="93"/>
                    <a:pt x="86" y="93"/>
                    <a:pt x="86" y="93"/>
                  </a:cubicBezTo>
                  <a:cubicBezTo>
                    <a:pt x="86" y="95"/>
                    <a:pt x="86" y="95"/>
                    <a:pt x="86" y="95"/>
                  </a:cubicBezTo>
                  <a:cubicBezTo>
                    <a:pt x="84" y="96"/>
                    <a:pt x="84" y="96"/>
                    <a:pt x="84" y="96"/>
                  </a:cubicBezTo>
                  <a:cubicBezTo>
                    <a:pt x="83" y="99"/>
                    <a:pt x="83" y="99"/>
                    <a:pt x="83" y="99"/>
                  </a:cubicBezTo>
                  <a:cubicBezTo>
                    <a:pt x="77" y="112"/>
                    <a:pt x="77" y="112"/>
                    <a:pt x="77" y="112"/>
                  </a:cubicBezTo>
                  <a:cubicBezTo>
                    <a:pt x="76" y="117"/>
                    <a:pt x="76" y="117"/>
                    <a:pt x="76" y="117"/>
                  </a:cubicBezTo>
                  <a:cubicBezTo>
                    <a:pt x="75" y="119"/>
                    <a:pt x="75" y="119"/>
                    <a:pt x="75" y="119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4" y="123"/>
                    <a:pt x="74" y="123"/>
                    <a:pt x="74" y="123"/>
                  </a:cubicBezTo>
                  <a:cubicBezTo>
                    <a:pt x="73" y="126"/>
                    <a:pt x="73" y="126"/>
                    <a:pt x="73" y="126"/>
                  </a:cubicBezTo>
                  <a:cubicBezTo>
                    <a:pt x="73" y="132"/>
                    <a:pt x="73" y="132"/>
                    <a:pt x="73" y="132"/>
                  </a:cubicBezTo>
                  <a:cubicBezTo>
                    <a:pt x="73" y="133"/>
                    <a:pt x="73" y="133"/>
                    <a:pt x="73" y="133"/>
                  </a:cubicBezTo>
                  <a:cubicBezTo>
                    <a:pt x="71" y="145"/>
                    <a:pt x="71" y="145"/>
                    <a:pt x="71" y="145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5" y="177"/>
                    <a:pt x="65" y="177"/>
                    <a:pt x="65" y="177"/>
                  </a:cubicBezTo>
                  <a:cubicBezTo>
                    <a:pt x="66" y="183"/>
                    <a:pt x="66" y="183"/>
                    <a:pt x="66" y="183"/>
                  </a:cubicBezTo>
                  <a:cubicBezTo>
                    <a:pt x="65" y="184"/>
                    <a:pt x="65" y="184"/>
                    <a:pt x="65" y="184"/>
                  </a:cubicBezTo>
                  <a:cubicBezTo>
                    <a:pt x="62" y="208"/>
                    <a:pt x="62" y="208"/>
                    <a:pt x="62" y="208"/>
                  </a:cubicBezTo>
                  <a:cubicBezTo>
                    <a:pt x="63" y="217"/>
                    <a:pt x="63" y="217"/>
                    <a:pt x="63" y="217"/>
                  </a:cubicBezTo>
                  <a:cubicBezTo>
                    <a:pt x="65" y="221"/>
                    <a:pt x="65" y="221"/>
                    <a:pt x="65" y="221"/>
                  </a:cubicBezTo>
                  <a:cubicBezTo>
                    <a:pt x="67" y="220"/>
                    <a:pt x="67" y="220"/>
                    <a:pt x="67" y="220"/>
                  </a:cubicBezTo>
                  <a:cubicBezTo>
                    <a:pt x="69" y="218"/>
                    <a:pt x="69" y="218"/>
                    <a:pt x="69" y="218"/>
                  </a:cubicBezTo>
                  <a:cubicBezTo>
                    <a:pt x="70" y="216"/>
                    <a:pt x="70" y="216"/>
                    <a:pt x="70" y="216"/>
                  </a:cubicBezTo>
                  <a:cubicBezTo>
                    <a:pt x="73" y="209"/>
                    <a:pt x="73" y="209"/>
                    <a:pt x="73" y="209"/>
                  </a:cubicBezTo>
                  <a:cubicBezTo>
                    <a:pt x="76" y="204"/>
                    <a:pt x="76" y="204"/>
                    <a:pt x="76" y="204"/>
                  </a:cubicBezTo>
                  <a:cubicBezTo>
                    <a:pt x="87" y="178"/>
                    <a:pt x="87" y="178"/>
                    <a:pt x="87" y="178"/>
                  </a:cubicBezTo>
                  <a:cubicBezTo>
                    <a:pt x="87" y="176"/>
                    <a:pt x="87" y="176"/>
                    <a:pt x="87" y="176"/>
                  </a:cubicBezTo>
                  <a:cubicBezTo>
                    <a:pt x="88" y="170"/>
                    <a:pt x="88" y="170"/>
                    <a:pt x="88" y="170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3" y="161"/>
                    <a:pt x="93" y="161"/>
                    <a:pt x="93" y="161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4" y="156"/>
                    <a:pt x="94" y="156"/>
                    <a:pt x="94" y="156"/>
                  </a:cubicBezTo>
                  <a:cubicBezTo>
                    <a:pt x="95" y="151"/>
                    <a:pt x="95" y="151"/>
                    <a:pt x="95" y="151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98" y="139"/>
                    <a:pt x="98" y="139"/>
                    <a:pt x="98" y="139"/>
                  </a:cubicBezTo>
                  <a:cubicBezTo>
                    <a:pt x="100" y="137"/>
                    <a:pt x="100" y="137"/>
                    <a:pt x="100" y="137"/>
                  </a:cubicBezTo>
                  <a:cubicBezTo>
                    <a:pt x="110" y="106"/>
                    <a:pt x="110" y="106"/>
                    <a:pt x="110" y="106"/>
                  </a:cubicBezTo>
                  <a:cubicBezTo>
                    <a:pt x="114" y="97"/>
                    <a:pt x="114" y="97"/>
                    <a:pt x="114" y="97"/>
                  </a:cubicBezTo>
                  <a:cubicBezTo>
                    <a:pt x="118" y="74"/>
                    <a:pt x="118" y="74"/>
                    <a:pt x="118" y="74"/>
                  </a:cubicBezTo>
                  <a:cubicBezTo>
                    <a:pt x="121" y="63"/>
                    <a:pt x="121" y="63"/>
                    <a:pt x="121" y="63"/>
                  </a:cubicBezTo>
                  <a:cubicBezTo>
                    <a:pt x="125" y="51"/>
                    <a:pt x="125" y="51"/>
                    <a:pt x="125" y="51"/>
                  </a:cubicBezTo>
                  <a:cubicBezTo>
                    <a:pt x="126" y="56"/>
                    <a:pt x="126" y="56"/>
                    <a:pt x="126" y="56"/>
                  </a:cubicBezTo>
                  <a:cubicBezTo>
                    <a:pt x="125" y="61"/>
                    <a:pt x="125" y="61"/>
                    <a:pt x="125" y="61"/>
                  </a:cubicBezTo>
                  <a:cubicBezTo>
                    <a:pt x="121" y="70"/>
                    <a:pt x="121" y="70"/>
                    <a:pt x="121" y="70"/>
                  </a:cubicBezTo>
                  <a:cubicBezTo>
                    <a:pt x="121" y="71"/>
                    <a:pt x="121" y="71"/>
                    <a:pt x="121" y="71"/>
                  </a:cubicBezTo>
                  <a:cubicBezTo>
                    <a:pt x="121" y="73"/>
                    <a:pt x="121" y="73"/>
                    <a:pt x="121" y="73"/>
                  </a:cubicBezTo>
                  <a:cubicBezTo>
                    <a:pt x="119" y="78"/>
                    <a:pt x="119" y="78"/>
                    <a:pt x="119" y="78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19" y="83"/>
                    <a:pt x="119" y="83"/>
                    <a:pt x="119" y="83"/>
                  </a:cubicBezTo>
                  <a:cubicBezTo>
                    <a:pt x="118" y="84"/>
                    <a:pt x="118" y="84"/>
                    <a:pt x="118" y="84"/>
                  </a:cubicBezTo>
                  <a:cubicBezTo>
                    <a:pt x="117" y="86"/>
                    <a:pt x="117" y="86"/>
                    <a:pt x="117" y="86"/>
                  </a:cubicBezTo>
                  <a:cubicBezTo>
                    <a:pt x="116" y="92"/>
                    <a:pt x="116" y="92"/>
                    <a:pt x="116" y="92"/>
                  </a:cubicBezTo>
                  <a:cubicBezTo>
                    <a:pt x="116" y="94"/>
                    <a:pt x="116" y="94"/>
                    <a:pt x="116" y="94"/>
                  </a:cubicBezTo>
                  <a:cubicBezTo>
                    <a:pt x="114" y="96"/>
                    <a:pt x="114" y="96"/>
                    <a:pt x="114" y="96"/>
                  </a:cubicBezTo>
                  <a:cubicBezTo>
                    <a:pt x="112" y="113"/>
                    <a:pt x="112" y="113"/>
                    <a:pt x="112" y="113"/>
                  </a:cubicBezTo>
                  <a:cubicBezTo>
                    <a:pt x="105" y="148"/>
                    <a:pt x="105" y="148"/>
                    <a:pt x="105" y="148"/>
                  </a:cubicBezTo>
                  <a:cubicBezTo>
                    <a:pt x="103" y="166"/>
                    <a:pt x="103" y="166"/>
                    <a:pt x="103" y="166"/>
                  </a:cubicBezTo>
                  <a:cubicBezTo>
                    <a:pt x="97" y="188"/>
                    <a:pt x="97" y="188"/>
                    <a:pt x="97" y="188"/>
                  </a:cubicBezTo>
                  <a:cubicBezTo>
                    <a:pt x="97" y="193"/>
                    <a:pt x="97" y="193"/>
                    <a:pt x="97" y="193"/>
                  </a:cubicBezTo>
                  <a:cubicBezTo>
                    <a:pt x="96" y="197"/>
                    <a:pt x="96" y="197"/>
                    <a:pt x="96" y="197"/>
                  </a:cubicBezTo>
                  <a:cubicBezTo>
                    <a:pt x="91" y="216"/>
                    <a:pt x="91" y="216"/>
                    <a:pt x="91" y="216"/>
                  </a:cubicBezTo>
                  <a:cubicBezTo>
                    <a:pt x="91" y="219"/>
                    <a:pt x="91" y="219"/>
                    <a:pt x="91" y="219"/>
                  </a:cubicBezTo>
                  <a:cubicBezTo>
                    <a:pt x="88" y="236"/>
                    <a:pt x="88" y="236"/>
                    <a:pt x="88" y="236"/>
                  </a:cubicBezTo>
                  <a:cubicBezTo>
                    <a:pt x="87" y="243"/>
                    <a:pt x="87" y="243"/>
                    <a:pt x="87" y="243"/>
                  </a:cubicBezTo>
                  <a:cubicBezTo>
                    <a:pt x="88" y="246"/>
                    <a:pt x="88" y="246"/>
                    <a:pt x="88" y="246"/>
                  </a:cubicBezTo>
                  <a:cubicBezTo>
                    <a:pt x="86" y="261"/>
                    <a:pt x="86" y="261"/>
                    <a:pt x="86" y="261"/>
                  </a:cubicBezTo>
                  <a:cubicBezTo>
                    <a:pt x="86" y="267"/>
                    <a:pt x="86" y="267"/>
                    <a:pt x="86" y="267"/>
                  </a:cubicBezTo>
                  <a:cubicBezTo>
                    <a:pt x="85" y="270"/>
                    <a:pt x="85" y="270"/>
                    <a:pt x="85" y="270"/>
                  </a:cubicBezTo>
                  <a:cubicBezTo>
                    <a:pt x="85" y="272"/>
                    <a:pt x="85" y="272"/>
                    <a:pt x="85" y="272"/>
                  </a:cubicBezTo>
                  <a:cubicBezTo>
                    <a:pt x="85" y="275"/>
                    <a:pt x="85" y="275"/>
                    <a:pt x="85" y="275"/>
                  </a:cubicBezTo>
                  <a:cubicBezTo>
                    <a:pt x="84" y="281"/>
                    <a:pt x="84" y="281"/>
                    <a:pt x="84" y="281"/>
                  </a:cubicBezTo>
                  <a:cubicBezTo>
                    <a:pt x="83" y="283"/>
                    <a:pt x="83" y="283"/>
                    <a:pt x="83" y="283"/>
                  </a:cubicBezTo>
                  <a:cubicBezTo>
                    <a:pt x="81" y="285"/>
                    <a:pt x="81" y="285"/>
                    <a:pt x="81" y="285"/>
                  </a:cubicBezTo>
                  <a:cubicBezTo>
                    <a:pt x="79" y="287"/>
                    <a:pt x="79" y="287"/>
                    <a:pt x="79" y="287"/>
                  </a:cubicBezTo>
                  <a:cubicBezTo>
                    <a:pt x="70" y="291"/>
                    <a:pt x="70" y="291"/>
                    <a:pt x="70" y="291"/>
                  </a:cubicBezTo>
                  <a:cubicBezTo>
                    <a:pt x="64" y="290"/>
                    <a:pt x="64" y="290"/>
                    <a:pt x="64" y="290"/>
                  </a:cubicBezTo>
                  <a:cubicBezTo>
                    <a:pt x="62" y="289"/>
                    <a:pt x="62" y="289"/>
                    <a:pt x="62" y="289"/>
                  </a:cubicBezTo>
                  <a:cubicBezTo>
                    <a:pt x="55" y="282"/>
                    <a:pt x="55" y="282"/>
                    <a:pt x="55" y="282"/>
                  </a:cubicBezTo>
                  <a:cubicBezTo>
                    <a:pt x="52" y="279"/>
                    <a:pt x="52" y="279"/>
                    <a:pt x="52" y="279"/>
                  </a:cubicBezTo>
                  <a:cubicBezTo>
                    <a:pt x="48" y="271"/>
                    <a:pt x="48" y="271"/>
                    <a:pt x="48" y="271"/>
                  </a:cubicBezTo>
                  <a:cubicBezTo>
                    <a:pt x="45" y="262"/>
                    <a:pt x="45" y="262"/>
                    <a:pt x="45" y="262"/>
                  </a:cubicBezTo>
                  <a:cubicBezTo>
                    <a:pt x="44" y="248"/>
                    <a:pt x="44" y="248"/>
                    <a:pt x="44" y="248"/>
                  </a:cubicBezTo>
                  <a:cubicBezTo>
                    <a:pt x="45" y="220"/>
                    <a:pt x="45" y="220"/>
                    <a:pt x="45" y="220"/>
                  </a:cubicBezTo>
                  <a:cubicBezTo>
                    <a:pt x="45" y="216"/>
                    <a:pt x="45" y="216"/>
                    <a:pt x="45" y="216"/>
                  </a:cubicBezTo>
                  <a:cubicBezTo>
                    <a:pt x="47" y="190"/>
                    <a:pt x="47" y="190"/>
                    <a:pt x="47" y="190"/>
                  </a:cubicBezTo>
                  <a:cubicBezTo>
                    <a:pt x="46" y="186"/>
                    <a:pt x="46" y="186"/>
                    <a:pt x="46" y="186"/>
                  </a:cubicBezTo>
                  <a:cubicBezTo>
                    <a:pt x="48" y="179"/>
                    <a:pt x="48" y="179"/>
                    <a:pt x="48" y="179"/>
                  </a:cubicBezTo>
                  <a:cubicBezTo>
                    <a:pt x="49" y="165"/>
                    <a:pt x="49" y="165"/>
                    <a:pt x="49" y="165"/>
                  </a:cubicBezTo>
                  <a:cubicBezTo>
                    <a:pt x="53" y="148"/>
                    <a:pt x="53" y="148"/>
                    <a:pt x="53" y="148"/>
                  </a:cubicBezTo>
                  <a:cubicBezTo>
                    <a:pt x="55" y="131"/>
                    <a:pt x="55" y="131"/>
                    <a:pt x="55" y="131"/>
                  </a:cubicBezTo>
                  <a:cubicBezTo>
                    <a:pt x="58" y="120"/>
                    <a:pt x="58" y="120"/>
                    <a:pt x="58" y="120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1"/>
                    <a:pt x="59" y="111"/>
                    <a:pt x="59" y="111"/>
                  </a:cubicBezTo>
                  <a:cubicBezTo>
                    <a:pt x="58" y="110"/>
                    <a:pt x="58" y="110"/>
                    <a:pt x="58" y="110"/>
                  </a:cubicBezTo>
                  <a:cubicBezTo>
                    <a:pt x="35" y="110"/>
                    <a:pt x="35" y="110"/>
                    <a:pt x="35" y="110"/>
                  </a:cubicBezTo>
                  <a:cubicBezTo>
                    <a:pt x="30" y="109"/>
                    <a:pt x="30" y="109"/>
                    <a:pt x="30" y="109"/>
                  </a:cubicBezTo>
                  <a:cubicBezTo>
                    <a:pt x="20" y="106"/>
                    <a:pt x="20" y="106"/>
                    <a:pt x="20" y="106"/>
                  </a:cubicBezTo>
                  <a:cubicBezTo>
                    <a:pt x="15" y="104"/>
                    <a:pt x="15" y="104"/>
                    <a:pt x="15" y="10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10" y="99"/>
                    <a:pt x="10" y="99"/>
                    <a:pt x="10" y="99"/>
                  </a:cubicBezTo>
                  <a:cubicBezTo>
                    <a:pt x="9" y="97"/>
                    <a:pt x="9" y="97"/>
                    <a:pt x="9" y="97"/>
                  </a:cubicBezTo>
                  <a:cubicBezTo>
                    <a:pt x="7" y="97"/>
                    <a:pt x="7" y="97"/>
                    <a:pt x="7" y="97"/>
                  </a:cubicBezTo>
                  <a:cubicBezTo>
                    <a:pt x="6" y="95"/>
                    <a:pt x="6" y="95"/>
                    <a:pt x="6" y="95"/>
                  </a:cubicBezTo>
                  <a:cubicBezTo>
                    <a:pt x="5" y="94"/>
                    <a:pt x="5" y="94"/>
                    <a:pt x="5" y="94"/>
                  </a:cubicBezTo>
                  <a:cubicBezTo>
                    <a:pt x="1" y="89"/>
                    <a:pt x="1" y="89"/>
                    <a:pt x="1" y="89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1" y="85"/>
                    <a:pt x="1" y="85"/>
                    <a:pt x="1" y="85"/>
                  </a:cubicBezTo>
                  <a:cubicBezTo>
                    <a:pt x="2" y="84"/>
                    <a:pt x="2" y="84"/>
                    <a:pt x="2" y="84"/>
                  </a:cubicBezTo>
                  <a:cubicBezTo>
                    <a:pt x="1" y="81"/>
                    <a:pt x="1" y="81"/>
                    <a:pt x="1" y="81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2" y="72"/>
                    <a:pt x="2" y="72"/>
                    <a:pt x="2" y="72"/>
                  </a:cubicBezTo>
                  <a:cubicBezTo>
                    <a:pt x="1" y="70"/>
                    <a:pt x="1" y="70"/>
                    <a:pt x="1" y="70"/>
                  </a:cubicBezTo>
                  <a:cubicBezTo>
                    <a:pt x="1" y="68"/>
                    <a:pt x="1" y="68"/>
                    <a:pt x="1" y="68"/>
                  </a:cubicBezTo>
                  <a:cubicBezTo>
                    <a:pt x="1" y="66"/>
                    <a:pt x="1" y="66"/>
                    <a:pt x="1" y="66"/>
                  </a:cubicBezTo>
                  <a:cubicBezTo>
                    <a:pt x="3" y="63"/>
                    <a:pt x="3" y="63"/>
                    <a:pt x="3" y="63"/>
                  </a:cubicBezTo>
                  <a:cubicBezTo>
                    <a:pt x="4" y="60"/>
                    <a:pt x="4" y="60"/>
                    <a:pt x="4" y="60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6" y="62"/>
                    <a:pt x="6" y="62"/>
                    <a:pt x="6" y="62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8" y="74"/>
                    <a:pt x="8" y="74"/>
                    <a:pt x="8" y="74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10" y="78"/>
                    <a:pt x="10" y="78"/>
                    <a:pt x="10" y="78"/>
                  </a:cubicBezTo>
                  <a:cubicBezTo>
                    <a:pt x="11" y="79"/>
                    <a:pt x="11" y="79"/>
                    <a:pt x="11" y="79"/>
                  </a:cubicBezTo>
                  <a:cubicBezTo>
                    <a:pt x="14" y="82"/>
                    <a:pt x="14" y="82"/>
                    <a:pt x="14" y="82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24" y="87"/>
                    <a:pt x="24" y="87"/>
                    <a:pt x="24" y="87"/>
                  </a:cubicBezTo>
                  <a:cubicBezTo>
                    <a:pt x="30" y="88"/>
                    <a:pt x="30" y="88"/>
                    <a:pt x="30" y="88"/>
                  </a:cubicBezTo>
                  <a:cubicBezTo>
                    <a:pt x="37" y="87"/>
                    <a:pt x="37" y="87"/>
                    <a:pt x="37" y="87"/>
                  </a:cubicBezTo>
                  <a:cubicBezTo>
                    <a:pt x="40" y="86"/>
                    <a:pt x="40" y="86"/>
                    <a:pt x="40" y="86"/>
                  </a:cubicBezTo>
                  <a:cubicBezTo>
                    <a:pt x="47" y="82"/>
                    <a:pt x="47" y="82"/>
                    <a:pt x="47" y="82"/>
                  </a:cubicBezTo>
                  <a:cubicBezTo>
                    <a:pt x="49" y="82"/>
                    <a:pt x="49" y="82"/>
                    <a:pt x="49" y="82"/>
                  </a:cubicBezTo>
                  <a:cubicBezTo>
                    <a:pt x="51" y="82"/>
                    <a:pt x="51" y="82"/>
                    <a:pt x="51" y="82"/>
                  </a:cubicBezTo>
                  <a:cubicBezTo>
                    <a:pt x="51" y="81"/>
                    <a:pt x="52" y="81"/>
                    <a:pt x="53" y="81"/>
                  </a:cubicBezTo>
                  <a:cubicBezTo>
                    <a:pt x="55" y="79"/>
                    <a:pt x="55" y="79"/>
                    <a:pt x="55" y="79"/>
                  </a:cubicBezTo>
                  <a:cubicBezTo>
                    <a:pt x="62" y="73"/>
                    <a:pt x="62" y="73"/>
                    <a:pt x="62" y="73"/>
                  </a:cubicBezTo>
                  <a:cubicBezTo>
                    <a:pt x="70" y="61"/>
                    <a:pt x="70" y="61"/>
                    <a:pt x="70" y="61"/>
                  </a:cubicBezTo>
                  <a:cubicBezTo>
                    <a:pt x="77" y="54"/>
                    <a:pt x="77" y="54"/>
                    <a:pt x="77" y="54"/>
                  </a:cubicBezTo>
                  <a:cubicBezTo>
                    <a:pt x="80" y="49"/>
                    <a:pt x="80" y="49"/>
                    <a:pt x="80" y="49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9" y="36"/>
                    <a:pt x="89" y="36"/>
                    <a:pt x="89" y="36"/>
                  </a:cubicBezTo>
                  <a:cubicBezTo>
                    <a:pt x="94" y="30"/>
                    <a:pt x="94" y="30"/>
                    <a:pt x="94" y="30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96" y="17"/>
                    <a:pt x="96" y="17"/>
                    <a:pt x="96" y="17"/>
                  </a:cubicBezTo>
                  <a:cubicBezTo>
                    <a:pt x="95" y="13"/>
                    <a:pt x="95" y="13"/>
                    <a:pt x="95" y="13"/>
                  </a:cubicBezTo>
                  <a:cubicBezTo>
                    <a:pt x="94" y="10"/>
                    <a:pt x="94" y="10"/>
                    <a:pt x="94" y="10"/>
                  </a:cubicBezTo>
                  <a:cubicBezTo>
                    <a:pt x="94" y="9"/>
                    <a:pt x="94" y="9"/>
                    <a:pt x="94" y="9"/>
                  </a:cubicBezTo>
                  <a:cubicBezTo>
                    <a:pt x="94" y="8"/>
                    <a:pt x="94" y="8"/>
                    <a:pt x="94" y="8"/>
                  </a:cubicBezTo>
                  <a:cubicBezTo>
                    <a:pt x="93" y="6"/>
                    <a:pt x="93" y="6"/>
                    <a:pt x="93" y="6"/>
                  </a:cubicBezTo>
                  <a:cubicBezTo>
                    <a:pt x="94" y="2"/>
                    <a:pt x="94" y="2"/>
                    <a:pt x="94" y="2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9" y="1"/>
                    <a:pt x="119" y="1"/>
                    <a:pt x="119" y="1"/>
                  </a:cubicBezTo>
                  <a:cubicBezTo>
                    <a:pt x="122" y="2"/>
                    <a:pt x="122" y="2"/>
                    <a:pt x="122" y="2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8"/>
                    <a:pt x="124" y="8"/>
                    <a:pt x="124" y="8"/>
                  </a:cubicBezTo>
                  <a:cubicBezTo>
                    <a:pt x="124" y="10"/>
                    <a:pt x="124" y="10"/>
                    <a:pt x="124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7"/>
            <p:cNvSpPr>
              <a:spLocks/>
            </p:cNvSpPr>
            <p:nvPr/>
          </p:nvSpPr>
          <p:spPr bwMode="auto">
            <a:xfrm>
              <a:off x="3302" y="2023"/>
              <a:ext cx="12" cy="36"/>
            </a:xfrm>
            <a:custGeom>
              <a:avLst/>
              <a:gdLst>
                <a:gd name="T0" fmla="*/ 4 w 12"/>
                <a:gd name="T1" fmla="*/ 12 h 36"/>
                <a:gd name="T2" fmla="*/ 7 w 12"/>
                <a:gd name="T3" fmla="*/ 5 h 36"/>
                <a:gd name="T4" fmla="*/ 12 w 12"/>
                <a:gd name="T5" fmla="*/ 0 h 36"/>
                <a:gd name="T6" fmla="*/ 7 w 12"/>
                <a:gd name="T7" fmla="*/ 22 h 36"/>
                <a:gd name="T8" fmla="*/ 4 w 12"/>
                <a:gd name="T9" fmla="*/ 31 h 36"/>
                <a:gd name="T10" fmla="*/ 2 w 12"/>
                <a:gd name="T11" fmla="*/ 36 h 36"/>
                <a:gd name="T12" fmla="*/ 0 w 12"/>
                <a:gd name="T13" fmla="*/ 34 h 36"/>
                <a:gd name="T14" fmla="*/ 0 w 12"/>
                <a:gd name="T15" fmla="*/ 29 h 36"/>
                <a:gd name="T16" fmla="*/ 2 w 12"/>
                <a:gd name="T17" fmla="*/ 22 h 36"/>
                <a:gd name="T18" fmla="*/ 4 w 12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36">
                  <a:moveTo>
                    <a:pt x="4" y="12"/>
                  </a:moveTo>
                  <a:lnTo>
                    <a:pt x="7" y="5"/>
                  </a:lnTo>
                  <a:lnTo>
                    <a:pt x="12" y="0"/>
                  </a:lnTo>
                  <a:lnTo>
                    <a:pt x="7" y="22"/>
                  </a:lnTo>
                  <a:lnTo>
                    <a:pt x="4" y="31"/>
                  </a:lnTo>
                  <a:lnTo>
                    <a:pt x="2" y="36"/>
                  </a:lnTo>
                  <a:lnTo>
                    <a:pt x="0" y="34"/>
                  </a:lnTo>
                  <a:lnTo>
                    <a:pt x="0" y="29"/>
                  </a:lnTo>
                  <a:lnTo>
                    <a:pt x="2" y="22"/>
                  </a:lnTo>
                  <a:lnTo>
                    <a:pt x="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8"/>
            <p:cNvSpPr>
              <a:spLocks/>
            </p:cNvSpPr>
            <p:nvPr/>
          </p:nvSpPr>
          <p:spPr bwMode="auto">
            <a:xfrm>
              <a:off x="3302" y="2023"/>
              <a:ext cx="12" cy="36"/>
            </a:xfrm>
            <a:custGeom>
              <a:avLst/>
              <a:gdLst>
                <a:gd name="T0" fmla="*/ 4 w 12"/>
                <a:gd name="T1" fmla="*/ 12 h 36"/>
                <a:gd name="T2" fmla="*/ 7 w 12"/>
                <a:gd name="T3" fmla="*/ 5 h 36"/>
                <a:gd name="T4" fmla="*/ 12 w 12"/>
                <a:gd name="T5" fmla="*/ 0 h 36"/>
                <a:gd name="T6" fmla="*/ 7 w 12"/>
                <a:gd name="T7" fmla="*/ 22 h 36"/>
                <a:gd name="T8" fmla="*/ 4 w 12"/>
                <a:gd name="T9" fmla="*/ 31 h 36"/>
                <a:gd name="T10" fmla="*/ 2 w 12"/>
                <a:gd name="T11" fmla="*/ 36 h 36"/>
                <a:gd name="T12" fmla="*/ 0 w 12"/>
                <a:gd name="T13" fmla="*/ 34 h 36"/>
                <a:gd name="T14" fmla="*/ 0 w 12"/>
                <a:gd name="T15" fmla="*/ 29 h 36"/>
                <a:gd name="T16" fmla="*/ 2 w 12"/>
                <a:gd name="T17" fmla="*/ 22 h 36"/>
                <a:gd name="T18" fmla="*/ 4 w 12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36">
                  <a:moveTo>
                    <a:pt x="4" y="12"/>
                  </a:moveTo>
                  <a:lnTo>
                    <a:pt x="7" y="5"/>
                  </a:lnTo>
                  <a:lnTo>
                    <a:pt x="12" y="0"/>
                  </a:lnTo>
                  <a:lnTo>
                    <a:pt x="7" y="22"/>
                  </a:lnTo>
                  <a:lnTo>
                    <a:pt x="4" y="31"/>
                  </a:lnTo>
                  <a:lnTo>
                    <a:pt x="2" y="36"/>
                  </a:lnTo>
                  <a:lnTo>
                    <a:pt x="0" y="34"/>
                  </a:lnTo>
                  <a:lnTo>
                    <a:pt x="0" y="29"/>
                  </a:lnTo>
                  <a:lnTo>
                    <a:pt x="2" y="22"/>
                  </a:lnTo>
                  <a:lnTo>
                    <a:pt x="4" y="12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457569" y="2"/>
            <a:ext cx="10046279" cy="748769"/>
          </a:xfrm>
          <a:prstGeom prst="rect">
            <a:avLst/>
          </a:prstGeom>
        </p:spPr>
        <p:txBody>
          <a:bodyPr lIns="137168" tIns="68583" rIns="137168" bIns="68583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 rtl="0"/>
            <a:r>
              <a:rPr lang="zh-CN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什么是</a:t>
            </a: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DevOps</a:t>
            </a:r>
            <a:endParaRPr lang="zh-CN" alt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zh-CN" altLang="en-US" sz="3200" b="1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57836" y="507696"/>
            <a:ext cx="4843986" cy="543204"/>
          </a:xfrm>
          <a:prstGeom prst="rect">
            <a:avLst/>
          </a:prstGeom>
        </p:spPr>
        <p:txBody>
          <a:bodyPr lIns="172806" tIns="86404" rIns="172806" bIns="86404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000" b="1" dirty="0">
                <a:solidFill>
                  <a:schemeClr val="tx2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思考</a:t>
            </a:r>
            <a:endParaRPr lang="en-US" altLang="zh-CN" sz="3000" b="1" dirty="0">
              <a:solidFill>
                <a:schemeClr val="tx2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4882" y="816691"/>
            <a:ext cx="3177567" cy="278722"/>
          </a:xfrm>
          <a:prstGeom prst="rect">
            <a:avLst/>
          </a:prstGeom>
          <a:solidFill>
            <a:srgbClr val="0099FF">
              <a:alpha val="18039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8" tIns="68583" rIns="137168" bIns="68583"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137175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37175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E10C890-34B7-49D9-A7DD-8FAC1CC3CA6D}"/>
              </a:ext>
            </a:extLst>
          </p:cNvPr>
          <p:cNvSpPr txBox="1"/>
          <p:nvPr/>
        </p:nvSpPr>
        <p:spPr>
          <a:xfrm>
            <a:off x="63835" y="2724803"/>
            <a:ext cx="918127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※</a:t>
            </a:r>
            <a:r>
              <a:rPr lang="zh-CN" altLang="en-US" sz="2800" dirty="0">
                <a:latin typeface="+mn-ea"/>
              </a:rPr>
              <a:t>制定计划</a:t>
            </a:r>
            <a:endParaRPr lang="en-US" altLang="zh-CN" sz="2800" dirty="0">
              <a:latin typeface="+mn-ea"/>
            </a:endParaRPr>
          </a:p>
          <a:p>
            <a:r>
              <a:rPr lang="en-US" altLang="zh-C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	※</a:t>
            </a:r>
            <a:r>
              <a:rPr lang="zh-CN" altLang="en-US" sz="2800" dirty="0">
                <a:latin typeface="+mn-ea"/>
              </a:rPr>
              <a:t>需求分析</a:t>
            </a:r>
            <a:endParaRPr lang="en-US" altLang="zh-CN" sz="2800" dirty="0">
              <a:latin typeface="+mn-ea"/>
            </a:endParaRPr>
          </a:p>
          <a:p>
            <a:r>
              <a:rPr lang="en-US" altLang="zh-C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		※</a:t>
            </a:r>
            <a:r>
              <a:rPr lang="zh-CN" altLang="en-US" sz="2800" dirty="0">
                <a:latin typeface="+mn-ea"/>
              </a:rPr>
              <a:t>软件设计</a:t>
            </a:r>
            <a:endParaRPr lang="en-US" altLang="zh-CN" sz="2800" dirty="0">
              <a:latin typeface="+mn-ea"/>
            </a:endParaRPr>
          </a:p>
          <a:p>
            <a:r>
              <a:rPr lang="en-US" altLang="zh-C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			※</a:t>
            </a:r>
            <a:r>
              <a:rPr lang="zh-CN" altLang="en-US" sz="2800" dirty="0">
                <a:latin typeface="+mn-ea"/>
              </a:rPr>
              <a:t>程序编写</a:t>
            </a:r>
            <a:endParaRPr lang="en-US" altLang="zh-CN" sz="2800" dirty="0">
              <a:latin typeface="+mn-ea"/>
            </a:endParaRPr>
          </a:p>
          <a:p>
            <a:r>
              <a:rPr lang="en-US" altLang="zh-C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				※</a:t>
            </a:r>
            <a:r>
              <a:rPr lang="zh-CN" altLang="en-US" sz="2800" dirty="0">
                <a:latin typeface="+mn-ea"/>
              </a:rPr>
              <a:t>软件测试</a:t>
            </a:r>
            <a:endParaRPr lang="en-US" altLang="zh-CN" sz="2800" dirty="0">
              <a:latin typeface="+mn-ea"/>
            </a:endParaRPr>
          </a:p>
          <a:p>
            <a:r>
              <a:rPr lang="en-US" altLang="zh-C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					※</a:t>
            </a:r>
            <a:r>
              <a:rPr lang="zh-CN" altLang="en-US" sz="2800" dirty="0">
                <a:latin typeface="+mn-ea"/>
              </a:rPr>
              <a:t>运行维护</a:t>
            </a:r>
            <a:endParaRPr lang="en-US" altLang="zh-CN" sz="2800" dirty="0">
              <a:latin typeface="+mn-ea"/>
            </a:endParaRPr>
          </a:p>
          <a:p>
            <a:endParaRPr lang="zh-CN" altLang="en-US" sz="2800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5E1F22EF-1AFC-4A33-B234-22159C25CA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113" y="1528011"/>
            <a:ext cx="3297313" cy="4662401"/>
          </a:xfrm>
          <a:prstGeom prst="rect">
            <a:avLst/>
          </a:prstGeom>
        </p:spPr>
      </p:pic>
      <p:sp>
        <p:nvSpPr>
          <p:cNvPr id="44" name="矩形 43">
            <a:extLst>
              <a:ext uri="{FF2B5EF4-FFF2-40B4-BE49-F238E27FC236}">
                <a16:creationId xmlns:a16="http://schemas.microsoft.com/office/drawing/2014/main" id="{13224A0D-9916-476D-A9E2-A14F50FC5798}"/>
              </a:ext>
            </a:extLst>
          </p:cNvPr>
          <p:cNvSpPr/>
          <p:nvPr/>
        </p:nvSpPr>
        <p:spPr>
          <a:xfrm>
            <a:off x="815713" y="1549735"/>
            <a:ext cx="6331113" cy="725494"/>
          </a:xfrm>
          <a:prstGeom prst="rect">
            <a:avLst/>
          </a:prstGeom>
        </p:spPr>
        <p:txBody>
          <a:bodyPr wrap="square" lIns="108878" tIns="54439" rIns="108878" bIns="54439">
            <a:spAutoFit/>
          </a:bodyPr>
          <a:lstStyle/>
          <a:p>
            <a:pPr marL="342900" indent="-342900">
              <a:spcBef>
                <a:spcPts val="1553"/>
              </a:spcBef>
              <a:buFont typeface="Wingdings" pitchFamily="2" charset="2"/>
              <a:buChar char="Ø"/>
            </a:pPr>
            <a:r>
              <a:rPr lang="zh-CN" altLang="en-US" sz="4000" b="1" dirty="0">
                <a:solidFill>
                  <a:srgbClr val="002060"/>
                </a:solidFill>
                <a:latin typeface="+mn-ea"/>
              </a:rPr>
              <a:t>软件开发经历那些流程？</a:t>
            </a:r>
          </a:p>
        </p:txBody>
      </p:sp>
    </p:spTree>
    <p:extLst>
      <p:ext uri="{BB962C8B-B14F-4D97-AF65-F5344CB8AC3E}">
        <p14:creationId xmlns:p14="http://schemas.microsoft.com/office/powerpoint/2010/main" val="374525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457569" y="2"/>
            <a:ext cx="10046279" cy="748769"/>
          </a:xfrm>
          <a:prstGeom prst="rect">
            <a:avLst/>
          </a:prstGeom>
        </p:spPr>
        <p:txBody>
          <a:bodyPr lIns="137168" tIns="68583" rIns="137168" bIns="68583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 rtl="0"/>
            <a:r>
              <a:rPr lang="zh-CN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什么是</a:t>
            </a: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DevOps</a:t>
            </a:r>
            <a:endParaRPr lang="zh-CN" alt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zh-CN" altLang="en-US" sz="3200" b="1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57836" y="507696"/>
            <a:ext cx="4843986" cy="543204"/>
          </a:xfrm>
          <a:prstGeom prst="rect">
            <a:avLst/>
          </a:prstGeom>
        </p:spPr>
        <p:txBody>
          <a:bodyPr lIns="172806" tIns="86404" rIns="172806" bIns="86404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zh-CN" sz="3000" b="1" dirty="0">
              <a:solidFill>
                <a:schemeClr val="tx2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4882" y="816691"/>
            <a:ext cx="3177567" cy="278722"/>
          </a:xfrm>
          <a:prstGeom prst="rect">
            <a:avLst/>
          </a:prstGeom>
          <a:solidFill>
            <a:srgbClr val="0099FF">
              <a:alpha val="18039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8" tIns="68583" rIns="137168" bIns="68583"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137175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37175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43BC08-99F7-445E-A821-81C01B880E6C}"/>
              </a:ext>
            </a:extLst>
          </p:cNvPr>
          <p:cNvSpPr txBox="1"/>
          <p:nvPr/>
        </p:nvSpPr>
        <p:spPr>
          <a:xfrm>
            <a:off x="584972" y="562775"/>
            <a:ext cx="6858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瀑布流开发方式</a:t>
            </a:r>
          </a:p>
          <a:p>
            <a:endParaRPr lang="zh-CN" altLang="en-US" sz="2800" b="1" dirty="0">
              <a:solidFill>
                <a:schemeClr val="tx2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  <a:p>
            <a:endParaRPr lang="en-US" altLang="zh-CN" sz="2800" b="1" dirty="0">
              <a:solidFill>
                <a:schemeClr val="tx2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EB3059C-E531-48D5-B435-019454C49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27" y="1396424"/>
            <a:ext cx="8613515" cy="2429232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8E741B2F-3BC0-41C1-BF53-8355959EB9A3}"/>
              </a:ext>
            </a:extLst>
          </p:cNvPr>
          <p:cNvSpPr/>
          <p:nvPr/>
        </p:nvSpPr>
        <p:spPr>
          <a:xfrm>
            <a:off x="3762449" y="4425401"/>
            <a:ext cx="6825342" cy="2018156"/>
          </a:xfrm>
          <a:prstGeom prst="rect">
            <a:avLst/>
          </a:prstGeom>
        </p:spPr>
        <p:txBody>
          <a:bodyPr wrap="square" lIns="108878" tIns="54439" rIns="108878" bIns="54439">
            <a:spAutoFit/>
          </a:bodyPr>
          <a:lstStyle/>
          <a:p>
            <a:pPr marL="342900" indent="-342900">
              <a:spcBef>
                <a:spcPts val="1553"/>
              </a:spcBef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rgbClr val="002060"/>
                </a:solidFill>
                <a:latin typeface="+mn-ea"/>
              </a:rPr>
              <a:t>缺点：</a:t>
            </a:r>
            <a:endParaRPr lang="en-US" altLang="zh-CN" sz="2400" b="1" dirty="0">
              <a:solidFill>
                <a:srgbClr val="002060"/>
              </a:solidFill>
              <a:latin typeface="+mn-ea"/>
            </a:endParaRPr>
          </a:p>
          <a:p>
            <a:pPr>
              <a:spcBef>
                <a:spcPts val="1553"/>
              </a:spcBef>
            </a:pPr>
            <a:r>
              <a:rPr lang="en-US" altLang="zh-CN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※</a:t>
            </a:r>
            <a:r>
              <a:rPr lang="zh-CN" altLang="en-US" sz="2000" dirty="0"/>
              <a:t>要求前提需求分析十分准确，但是往往陷入分析瘫痪；</a:t>
            </a:r>
            <a:endParaRPr lang="en-US" altLang="zh-CN" sz="2000" dirty="0"/>
          </a:p>
          <a:p>
            <a:pPr>
              <a:spcBef>
                <a:spcPts val="1553"/>
              </a:spcBef>
            </a:pPr>
            <a:r>
              <a:rPr lang="en-US" altLang="zh-CN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※</a:t>
            </a:r>
            <a:r>
              <a:rPr lang="zh-CN" altLang="en-US" sz="2000" dirty="0"/>
              <a:t>某环节卡流程，影响整个开发进度，交付周期长；</a:t>
            </a:r>
            <a:endParaRPr lang="en-US" altLang="zh-CN" sz="2000" dirty="0"/>
          </a:p>
          <a:p>
            <a:pPr>
              <a:spcBef>
                <a:spcPts val="1553"/>
              </a:spcBef>
            </a:pPr>
            <a:r>
              <a:rPr lang="en-US" altLang="zh-CN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※</a:t>
            </a:r>
            <a:r>
              <a:rPr lang="zh-CN" altLang="en-US" sz="2000" dirty="0"/>
              <a:t>测试、质量把控滞后；</a:t>
            </a:r>
            <a:endParaRPr lang="en-US" altLang="zh-CN" sz="20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12174F4-AC25-42FA-AB4D-07367637FEBC}"/>
              </a:ext>
            </a:extLst>
          </p:cNvPr>
          <p:cNvSpPr/>
          <p:nvPr/>
        </p:nvSpPr>
        <p:spPr>
          <a:xfrm>
            <a:off x="954138" y="4425401"/>
            <a:ext cx="6825342" cy="3664761"/>
          </a:xfrm>
          <a:prstGeom prst="rect">
            <a:avLst/>
          </a:prstGeom>
        </p:spPr>
        <p:txBody>
          <a:bodyPr wrap="square" lIns="108878" tIns="54439" rIns="108878" bIns="54439">
            <a:spAutoFit/>
          </a:bodyPr>
          <a:lstStyle/>
          <a:p>
            <a:pPr marL="342900" indent="-342900">
              <a:spcBef>
                <a:spcPts val="1553"/>
              </a:spcBef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rgbClr val="002060"/>
                </a:solidFill>
                <a:latin typeface="+mn-ea"/>
              </a:rPr>
              <a:t>优点：</a:t>
            </a:r>
            <a:endParaRPr lang="en-US" altLang="zh-CN" sz="2400" b="1" dirty="0">
              <a:solidFill>
                <a:srgbClr val="002060"/>
              </a:solidFill>
              <a:latin typeface="+mn-ea"/>
            </a:endParaRPr>
          </a:p>
          <a:p>
            <a:pPr>
              <a:spcBef>
                <a:spcPts val="1553"/>
              </a:spcBef>
            </a:pPr>
            <a:r>
              <a:rPr lang="en-US" altLang="zh-CN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※</a:t>
            </a:r>
            <a:r>
              <a:rPr lang="zh-CN" altLang="en-US" sz="2000" dirty="0">
                <a:solidFill>
                  <a:srgbClr val="121212"/>
                </a:solidFill>
                <a:latin typeface="-apple-system"/>
              </a:rPr>
              <a:t>阶段清晰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>
              <a:spcBef>
                <a:spcPts val="1553"/>
              </a:spcBef>
            </a:pPr>
            <a:r>
              <a:rPr lang="en-US" altLang="zh-CN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※</a:t>
            </a:r>
            <a:r>
              <a:rPr lang="zh-CN" altLang="en-US" sz="2000" dirty="0">
                <a:solidFill>
                  <a:srgbClr val="121212"/>
                </a:solidFill>
                <a:latin typeface="-apple-system"/>
              </a:rPr>
              <a:t>时间顺序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>
              <a:spcBef>
                <a:spcPts val="1553"/>
              </a:spcBef>
            </a:pPr>
            <a:r>
              <a:rPr lang="en-US" altLang="zh-CN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※</a:t>
            </a:r>
            <a:r>
              <a:rPr lang="zh-CN" altLang="en-US" sz="2000" dirty="0">
                <a:solidFill>
                  <a:srgbClr val="121212"/>
                </a:solidFill>
                <a:latin typeface="-apple-system"/>
              </a:rPr>
              <a:t>环环相扣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>
              <a:spcBef>
                <a:spcPts val="1553"/>
              </a:spcBef>
            </a:pPr>
            <a:r>
              <a:rPr lang="en-US" altLang="zh-CN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※</a:t>
            </a:r>
            <a:r>
              <a:rPr lang="zh-CN" altLang="en-US" sz="2000" dirty="0">
                <a:solidFill>
                  <a:srgbClr val="121212"/>
                </a:solidFill>
                <a:latin typeface="-apple-system"/>
              </a:rPr>
              <a:t>黑盒模式</a:t>
            </a:r>
          </a:p>
          <a:p>
            <a:pPr>
              <a:spcBef>
                <a:spcPts val="1553"/>
              </a:spcBef>
            </a:pPr>
            <a:r>
              <a:rPr lang="zh-CN" altLang="en-US" sz="2000" dirty="0"/>
              <a:t>；</a:t>
            </a:r>
            <a:endParaRPr lang="en-US" altLang="zh-CN" sz="2000" dirty="0"/>
          </a:p>
          <a:p>
            <a:pPr>
              <a:spcBef>
                <a:spcPts val="1553"/>
              </a:spcBef>
            </a:pPr>
            <a:endParaRPr lang="en-US" altLang="zh-CN" sz="20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FB5A5A7-B5E1-437D-A3E9-FA66DB9914CB}"/>
              </a:ext>
            </a:extLst>
          </p:cNvPr>
          <p:cNvSpPr/>
          <p:nvPr/>
        </p:nvSpPr>
        <p:spPr>
          <a:xfrm>
            <a:off x="9334435" y="1095413"/>
            <a:ext cx="3574089" cy="3661811"/>
          </a:xfrm>
          <a:prstGeom prst="rect">
            <a:avLst/>
          </a:prstGeom>
        </p:spPr>
        <p:txBody>
          <a:bodyPr wrap="square" lIns="108878" tIns="54439" rIns="108878" bIns="54439">
            <a:spAutoFit/>
          </a:bodyPr>
          <a:lstStyle/>
          <a:p>
            <a:pPr marL="342900" indent="-342900">
              <a:spcBef>
                <a:spcPts val="1553"/>
              </a:spcBef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瀑布流开发</a:t>
            </a:r>
            <a:endParaRPr lang="en-US" altLang="zh-CN" sz="2400" b="1" dirty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333333"/>
                </a:solidFill>
                <a:latin typeface="Helvetica Neue"/>
              </a:rPr>
              <a:t>最典型的预见性的方法，严格遵循预先计划的需求、分析、设计、编码、测试的步骤顺序进行。步骤成果作为衡量进度的方法，例如需求规格，设计文档，测试计划和代码审阅等等。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49348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457569" y="2"/>
            <a:ext cx="10046279" cy="748769"/>
          </a:xfrm>
          <a:prstGeom prst="rect">
            <a:avLst/>
          </a:prstGeom>
        </p:spPr>
        <p:txBody>
          <a:bodyPr lIns="137168" tIns="68583" rIns="137168" bIns="68583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 rtl="0"/>
            <a:r>
              <a:rPr lang="zh-CN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什么是</a:t>
            </a: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DevOps</a:t>
            </a:r>
            <a:endParaRPr lang="zh-CN" alt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zh-CN" altLang="en-US" sz="3200" b="1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57836" y="507696"/>
            <a:ext cx="4843986" cy="543204"/>
          </a:xfrm>
          <a:prstGeom prst="rect">
            <a:avLst/>
          </a:prstGeom>
        </p:spPr>
        <p:txBody>
          <a:bodyPr lIns="172806" tIns="86404" rIns="172806" bIns="86404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zh-CN" sz="3000" b="1" dirty="0">
              <a:solidFill>
                <a:schemeClr val="tx2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4882" y="816691"/>
            <a:ext cx="3177567" cy="278722"/>
          </a:xfrm>
          <a:prstGeom prst="rect">
            <a:avLst/>
          </a:prstGeom>
          <a:solidFill>
            <a:srgbClr val="0099FF">
              <a:alpha val="18039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8" tIns="68583" rIns="137168" bIns="68583"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137175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37175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43BC08-99F7-445E-A821-81C01B880E6C}"/>
              </a:ext>
            </a:extLst>
          </p:cNvPr>
          <p:cNvSpPr txBox="1"/>
          <p:nvPr/>
        </p:nvSpPr>
        <p:spPr>
          <a:xfrm>
            <a:off x="584972" y="562775"/>
            <a:ext cx="6858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敏捷开发方式</a:t>
            </a:r>
          </a:p>
          <a:p>
            <a:endParaRPr lang="en-US" altLang="zh-CN" sz="2800" b="1" dirty="0">
              <a:solidFill>
                <a:schemeClr val="tx2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173266E-96C0-45A2-B3A8-58F7115CB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573" y="1404409"/>
            <a:ext cx="7608365" cy="2417913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2A2141BA-5311-4CF0-AA60-0C8FF1FA729F}"/>
              </a:ext>
            </a:extLst>
          </p:cNvPr>
          <p:cNvSpPr/>
          <p:nvPr/>
        </p:nvSpPr>
        <p:spPr>
          <a:xfrm>
            <a:off x="617630" y="4182748"/>
            <a:ext cx="6825342" cy="2531117"/>
          </a:xfrm>
          <a:prstGeom prst="rect">
            <a:avLst/>
          </a:prstGeom>
        </p:spPr>
        <p:txBody>
          <a:bodyPr wrap="square" lIns="108878" tIns="54439" rIns="108878" bIns="54439">
            <a:spAutoFit/>
          </a:bodyPr>
          <a:lstStyle/>
          <a:p>
            <a:pPr marL="342900" indent="-342900">
              <a:spcBef>
                <a:spcPts val="1553"/>
              </a:spcBef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rgbClr val="002060"/>
                </a:solidFill>
                <a:latin typeface="+mn-ea"/>
              </a:rPr>
              <a:t>优点：</a:t>
            </a:r>
            <a:endParaRPr lang="en-US" altLang="zh-CN" sz="2400" b="1" dirty="0">
              <a:solidFill>
                <a:srgbClr val="002060"/>
              </a:solidFill>
              <a:latin typeface="+mn-ea"/>
            </a:endParaRPr>
          </a:p>
          <a:p>
            <a:pPr>
              <a:spcBef>
                <a:spcPts val="1553"/>
              </a:spcBef>
            </a:pPr>
            <a:r>
              <a:rPr lang="en-US" altLang="zh-CN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※</a:t>
            </a:r>
            <a:r>
              <a:rPr lang="zh-CN" altLang="en-US" sz="2000" dirty="0"/>
              <a:t>更快交付价值；</a:t>
            </a:r>
            <a:endParaRPr lang="en-US" altLang="zh-CN" sz="2000" dirty="0"/>
          </a:p>
          <a:p>
            <a:pPr>
              <a:spcBef>
                <a:spcPts val="1553"/>
              </a:spcBef>
            </a:pPr>
            <a:r>
              <a:rPr lang="en-US" altLang="zh-CN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※</a:t>
            </a:r>
            <a:r>
              <a:rPr lang="zh-CN" altLang="en-US" sz="2000" dirty="0"/>
              <a:t>更低的风险；</a:t>
            </a:r>
            <a:endParaRPr lang="en-US" altLang="zh-CN" sz="2000" dirty="0"/>
          </a:p>
          <a:p>
            <a:pPr>
              <a:spcBef>
                <a:spcPts val="1553"/>
              </a:spcBef>
            </a:pPr>
            <a:r>
              <a:rPr lang="en-US" altLang="zh-CN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※</a:t>
            </a:r>
            <a:r>
              <a:rPr lang="zh-CN" altLang="en-US" sz="2000" dirty="0"/>
              <a:t>持续改进；</a:t>
            </a:r>
            <a:endParaRPr lang="en-US" altLang="zh-CN" sz="2000" dirty="0"/>
          </a:p>
          <a:p>
            <a:pPr>
              <a:spcBef>
                <a:spcPts val="1553"/>
              </a:spcBef>
            </a:pPr>
            <a:r>
              <a:rPr lang="en-US" altLang="zh-CN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※</a:t>
            </a:r>
            <a:r>
              <a:rPr lang="zh-CN" altLang="en-US" sz="2000" dirty="0"/>
              <a:t>适应需求变化；</a:t>
            </a:r>
            <a:endParaRPr lang="en-US" altLang="zh-CN" sz="20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07ECD5F-EF15-4F42-B45F-F85FFB08293D}"/>
              </a:ext>
            </a:extLst>
          </p:cNvPr>
          <p:cNvSpPr/>
          <p:nvPr/>
        </p:nvSpPr>
        <p:spPr>
          <a:xfrm>
            <a:off x="3446123" y="4194171"/>
            <a:ext cx="6825342" cy="1505195"/>
          </a:xfrm>
          <a:prstGeom prst="rect">
            <a:avLst/>
          </a:prstGeom>
        </p:spPr>
        <p:txBody>
          <a:bodyPr wrap="square" lIns="108878" tIns="54439" rIns="108878" bIns="54439">
            <a:spAutoFit/>
          </a:bodyPr>
          <a:lstStyle/>
          <a:p>
            <a:pPr marL="342900" indent="-342900">
              <a:spcBef>
                <a:spcPts val="1553"/>
              </a:spcBef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rgbClr val="002060"/>
                </a:solidFill>
                <a:latin typeface="+mn-ea"/>
              </a:rPr>
              <a:t>缺点：</a:t>
            </a:r>
            <a:endParaRPr lang="en-US" altLang="zh-CN" sz="2400" b="1" dirty="0">
              <a:solidFill>
                <a:srgbClr val="002060"/>
              </a:solidFill>
              <a:latin typeface="+mn-ea"/>
            </a:endParaRPr>
          </a:p>
          <a:p>
            <a:pPr>
              <a:spcBef>
                <a:spcPts val="1553"/>
              </a:spcBef>
            </a:pPr>
            <a:r>
              <a:rPr lang="en-US" altLang="zh-CN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※</a:t>
            </a:r>
            <a:r>
              <a:rPr lang="zh-CN" altLang="en-US" sz="2000" dirty="0"/>
              <a:t>迭代版本多，发布新版本需要测试；</a:t>
            </a:r>
            <a:endParaRPr lang="en-US" altLang="zh-CN" sz="2000" dirty="0"/>
          </a:p>
          <a:p>
            <a:pPr>
              <a:spcBef>
                <a:spcPts val="1553"/>
              </a:spcBef>
            </a:pPr>
            <a:r>
              <a:rPr lang="en-US" altLang="zh-CN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※</a:t>
            </a:r>
            <a:r>
              <a:rPr lang="zh-CN" altLang="en-US" sz="2000" dirty="0"/>
              <a:t>出包次数或部署次数增加额外的工作量；</a:t>
            </a:r>
            <a:endParaRPr lang="en-US" altLang="zh-CN" sz="20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3A2D076-75C7-4494-A897-66525CFAE97C}"/>
              </a:ext>
            </a:extLst>
          </p:cNvPr>
          <p:cNvSpPr/>
          <p:nvPr/>
        </p:nvSpPr>
        <p:spPr>
          <a:xfrm>
            <a:off x="8459852" y="1095413"/>
            <a:ext cx="4689646" cy="3400073"/>
          </a:xfrm>
          <a:prstGeom prst="rect">
            <a:avLst/>
          </a:prstGeom>
        </p:spPr>
        <p:txBody>
          <a:bodyPr wrap="square" lIns="108878" tIns="54439" rIns="108878" bIns="54439">
            <a:spAutoFit/>
          </a:bodyPr>
          <a:lstStyle/>
          <a:p>
            <a:pPr marL="342900" indent="-342900">
              <a:spcBef>
                <a:spcPts val="1553"/>
              </a:spcBef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rgbClr val="002060"/>
                </a:solidFill>
                <a:latin typeface="+mn-ea"/>
              </a:rPr>
              <a:t>敏捷开发</a:t>
            </a:r>
            <a:endParaRPr lang="en-US" altLang="zh-CN" sz="2400" b="1" dirty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1553"/>
              </a:spcBef>
            </a:pPr>
            <a:r>
              <a:rPr lang="en-US" altLang="zh-CN" sz="2000" dirty="0">
                <a:latin typeface="+mn-ea"/>
              </a:rPr>
              <a:t>     </a:t>
            </a:r>
            <a:r>
              <a:rPr lang="zh-CN" altLang="en-US" sz="2000" dirty="0">
                <a:latin typeface="+mn-ea"/>
              </a:rPr>
              <a:t>敏捷开发以用户的需求进化为核心，采用迭代、循序渐进的方法进行软件开发。在敏捷开发中，软件项目在构建初期被切分成多个子项目，各个子项目的成果都经过测试，具备可视、可集成和可运行使用的特征。</a:t>
            </a:r>
            <a:endParaRPr lang="en-US" altLang="zh-CN" sz="2000" dirty="0">
              <a:latin typeface="+mn-ea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E1E2846C-E7C1-453C-9C84-965FB1BF8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8405" y="4757515"/>
            <a:ext cx="8320813" cy="188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00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457569" y="2"/>
            <a:ext cx="10046279" cy="748769"/>
          </a:xfrm>
          <a:prstGeom prst="rect">
            <a:avLst/>
          </a:prstGeom>
        </p:spPr>
        <p:txBody>
          <a:bodyPr lIns="137168" tIns="68583" rIns="137168" bIns="68583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 rtl="0"/>
            <a:r>
              <a:rPr lang="zh-CN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什么是</a:t>
            </a: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DevOps</a:t>
            </a:r>
            <a:endParaRPr lang="zh-CN" alt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zh-CN" altLang="en-US" sz="3200" b="1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57836" y="507696"/>
            <a:ext cx="4843986" cy="543204"/>
          </a:xfrm>
          <a:prstGeom prst="rect">
            <a:avLst/>
          </a:prstGeom>
        </p:spPr>
        <p:txBody>
          <a:bodyPr lIns="172806" tIns="86404" rIns="172806" bIns="86404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zh-CN" sz="3000" b="1" dirty="0">
              <a:solidFill>
                <a:schemeClr val="tx2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4882" y="816691"/>
            <a:ext cx="3177567" cy="278722"/>
          </a:xfrm>
          <a:prstGeom prst="rect">
            <a:avLst/>
          </a:prstGeom>
          <a:solidFill>
            <a:srgbClr val="0099FF">
              <a:alpha val="18039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8" tIns="68583" rIns="137168" bIns="68583"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137175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37175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43BC08-99F7-445E-A821-81C01B880E6C}"/>
              </a:ext>
            </a:extLst>
          </p:cNvPr>
          <p:cNvSpPr txBox="1"/>
          <p:nvPr/>
        </p:nvSpPr>
        <p:spPr>
          <a:xfrm>
            <a:off x="584972" y="562775"/>
            <a:ext cx="6858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软件开发最高效的组织形式</a:t>
            </a:r>
          </a:p>
          <a:p>
            <a:endParaRPr lang="en-US" altLang="zh-CN" sz="2800" b="1" dirty="0">
              <a:solidFill>
                <a:schemeClr val="tx2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273107A-7106-4A7C-A8D6-3D40DAD19957}"/>
              </a:ext>
            </a:extLst>
          </p:cNvPr>
          <p:cNvSpPr txBox="1"/>
          <p:nvPr/>
        </p:nvSpPr>
        <p:spPr>
          <a:xfrm>
            <a:off x="738114" y="1256465"/>
            <a:ext cx="655272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软件开发最高效的组织形式是“</a:t>
            </a:r>
            <a:r>
              <a:rPr lang="zh-CN" altLang="en-US" sz="2400" dirty="0">
                <a:solidFill>
                  <a:srgbClr val="00B050"/>
                </a:solidFill>
              </a:rPr>
              <a:t>One Man Work</a:t>
            </a:r>
            <a:r>
              <a:rPr lang="zh-CN" altLang="en-US" sz="2400" dirty="0"/>
              <a:t>”，只有一个人干活，写个小项目，从需求到开发，从测试到部署全部独立完成，非常高效。</a:t>
            </a:r>
            <a:endParaRPr lang="en-US" altLang="zh-CN" sz="24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0020715-FEDF-48A1-BD07-2F9514C4F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6986" y="2131020"/>
            <a:ext cx="4104456" cy="340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3C2B59F5-CDC6-4856-9929-3C982FA04EE7}"/>
              </a:ext>
            </a:extLst>
          </p:cNvPr>
          <p:cNvSpPr txBox="1"/>
          <p:nvPr/>
        </p:nvSpPr>
        <p:spPr>
          <a:xfrm>
            <a:off x="557836" y="3065414"/>
            <a:ext cx="6858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然而随着业务的增长，项目开始变得庞大，变成团队，出现了分工，出现了产品经理，项目经理，开发，数据，测试，运维等角色。</a:t>
            </a:r>
            <a:endParaRPr lang="en-US" altLang="zh-CN" sz="2400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21603A69-C640-46AB-B101-C1C5ED6A7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562" y="4615587"/>
            <a:ext cx="2222098" cy="2222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71CA53DD-C1E2-4D4D-B1D9-135EF3BC02AF}"/>
              </a:ext>
            </a:extLst>
          </p:cNvPr>
          <p:cNvSpPr txBox="1"/>
          <p:nvPr/>
        </p:nvSpPr>
        <p:spPr>
          <a:xfrm>
            <a:off x="557836" y="4912349"/>
            <a:ext cx="6858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如何解决不同角色矛盾，</a:t>
            </a:r>
            <a:endParaRPr lang="en-US" altLang="zh-CN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保持高效？</a:t>
            </a:r>
          </a:p>
        </p:txBody>
      </p:sp>
    </p:spTree>
    <p:extLst>
      <p:ext uri="{BB962C8B-B14F-4D97-AF65-F5344CB8AC3E}">
        <p14:creationId xmlns:p14="http://schemas.microsoft.com/office/powerpoint/2010/main" val="3980247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457569" y="2"/>
            <a:ext cx="10046279" cy="748769"/>
          </a:xfrm>
          <a:prstGeom prst="rect">
            <a:avLst/>
          </a:prstGeom>
        </p:spPr>
        <p:txBody>
          <a:bodyPr lIns="137168" tIns="68583" rIns="137168" bIns="68583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 rtl="0"/>
            <a:r>
              <a:rPr lang="zh-CN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什么是</a:t>
            </a: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DevOps</a:t>
            </a:r>
            <a:endParaRPr lang="zh-CN" alt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zh-CN" altLang="en-US" sz="3200" b="1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57836" y="507696"/>
            <a:ext cx="4843986" cy="543204"/>
          </a:xfrm>
          <a:prstGeom prst="rect">
            <a:avLst/>
          </a:prstGeom>
        </p:spPr>
        <p:txBody>
          <a:bodyPr lIns="172806" tIns="86404" rIns="172806" bIns="86404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zh-CN" sz="3000" b="1" dirty="0">
              <a:solidFill>
                <a:schemeClr val="tx2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4882" y="816691"/>
            <a:ext cx="3177567" cy="278722"/>
          </a:xfrm>
          <a:prstGeom prst="rect">
            <a:avLst/>
          </a:prstGeom>
          <a:solidFill>
            <a:srgbClr val="0099FF">
              <a:alpha val="18039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8" tIns="68583" rIns="137168" bIns="68583"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137175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37175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43BC08-99F7-445E-A821-81C01B880E6C}"/>
              </a:ext>
            </a:extLst>
          </p:cNvPr>
          <p:cNvSpPr txBox="1"/>
          <p:nvPr/>
        </p:nvSpPr>
        <p:spPr>
          <a:xfrm>
            <a:off x="584972" y="562775"/>
            <a:ext cx="6858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DevOps</a:t>
            </a:r>
            <a:endParaRPr lang="zh-CN" altLang="en-US" sz="2800" b="1" dirty="0">
              <a:solidFill>
                <a:schemeClr val="tx2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  <a:p>
            <a:endParaRPr lang="en-US" altLang="zh-CN" sz="2800" b="1" dirty="0">
              <a:solidFill>
                <a:schemeClr val="tx2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17" name="Picture 4">
            <a:extLst>
              <a:ext uri="{FF2B5EF4-FFF2-40B4-BE49-F238E27FC236}">
                <a16:creationId xmlns:a16="http://schemas.microsoft.com/office/drawing/2014/main" id="{ABEC8C01-BC10-499E-AF7C-A05735F13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468" y="1540118"/>
            <a:ext cx="4962576" cy="2838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7C1D3E72-BB68-4182-AB79-D2EC77C36308}"/>
              </a:ext>
            </a:extLst>
          </p:cNvPr>
          <p:cNvSpPr txBox="1"/>
          <p:nvPr/>
        </p:nvSpPr>
        <p:spPr>
          <a:xfrm>
            <a:off x="779104" y="4715918"/>
            <a:ext cx="1173730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Wiki: DevOps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（</a:t>
            </a:r>
            <a:r>
              <a:rPr lang="en-US" altLang="zh-CN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Dev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elopment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和</a:t>
            </a:r>
            <a:r>
              <a:rPr lang="en-US" altLang="zh-CN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Op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erations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的组合词）是一种重视“软件开发人员（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Dev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）”和“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IT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运维技术人员（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Ops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）”之间沟通合作的文化、运动或惯例。通过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自动化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“软件交付”和“架构变更”的流程，来使得</a:t>
            </a:r>
            <a:r>
              <a:rPr lang="zh-CN" altLang="en-US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构建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、</a:t>
            </a:r>
            <a:r>
              <a:rPr lang="zh-CN" altLang="en-US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测试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、</a:t>
            </a:r>
            <a:r>
              <a:rPr lang="zh-CN" altLang="en-US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发布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软件能够更加地快捷、频繁和可靠。可以理解也是一种开发模式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3575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457569" y="2"/>
            <a:ext cx="10046279" cy="748769"/>
          </a:xfrm>
          <a:prstGeom prst="rect">
            <a:avLst/>
          </a:prstGeom>
        </p:spPr>
        <p:txBody>
          <a:bodyPr lIns="137168" tIns="68583" rIns="137168" bIns="68583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 rtl="0"/>
            <a:r>
              <a:rPr lang="zh-CN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什么是</a:t>
            </a: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DevOps</a:t>
            </a:r>
            <a:endParaRPr lang="zh-CN" alt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zh-CN" altLang="en-US" sz="3200" b="1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57836" y="507696"/>
            <a:ext cx="4843986" cy="543204"/>
          </a:xfrm>
          <a:prstGeom prst="rect">
            <a:avLst/>
          </a:prstGeom>
        </p:spPr>
        <p:txBody>
          <a:bodyPr lIns="172806" tIns="86404" rIns="172806" bIns="86404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zh-CN" sz="3000" b="1" dirty="0">
              <a:solidFill>
                <a:schemeClr val="tx2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4882" y="816691"/>
            <a:ext cx="3177567" cy="278722"/>
          </a:xfrm>
          <a:prstGeom prst="rect">
            <a:avLst/>
          </a:prstGeom>
          <a:solidFill>
            <a:srgbClr val="0099FF">
              <a:alpha val="18039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8" tIns="68583" rIns="137168" bIns="68583"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137175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37175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43BC08-99F7-445E-A821-81C01B880E6C}"/>
              </a:ext>
            </a:extLst>
          </p:cNvPr>
          <p:cNvSpPr txBox="1"/>
          <p:nvPr/>
        </p:nvSpPr>
        <p:spPr>
          <a:xfrm>
            <a:off x="584972" y="562775"/>
            <a:ext cx="6858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DevOps</a:t>
            </a:r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的流程结构</a:t>
            </a:r>
            <a:endParaRPr lang="en-US" altLang="zh-CN" sz="2800" b="1" dirty="0">
              <a:solidFill>
                <a:schemeClr val="tx2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AC53962-C2C5-4B39-BD24-D6EA96DBDD05}"/>
              </a:ext>
            </a:extLst>
          </p:cNvPr>
          <p:cNvSpPr/>
          <p:nvPr/>
        </p:nvSpPr>
        <p:spPr>
          <a:xfrm>
            <a:off x="8370961" y="1076739"/>
            <a:ext cx="5637477" cy="2018156"/>
          </a:xfrm>
          <a:prstGeom prst="rect">
            <a:avLst/>
          </a:prstGeom>
        </p:spPr>
        <p:txBody>
          <a:bodyPr wrap="square" lIns="108878" tIns="54439" rIns="108878" bIns="54439">
            <a:spAutoFit/>
          </a:bodyPr>
          <a:lstStyle/>
          <a:p>
            <a:pPr marL="342900" indent="-342900">
              <a:spcBef>
                <a:spcPts val="1553"/>
              </a:spcBef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rgbClr val="002060"/>
                </a:solidFill>
                <a:latin typeface="+mn-ea"/>
              </a:rPr>
              <a:t>开发</a:t>
            </a:r>
            <a:r>
              <a:rPr lang="en-US" altLang="zh-CN" sz="2400" b="1" dirty="0">
                <a:solidFill>
                  <a:srgbClr val="002060"/>
                </a:solidFill>
                <a:latin typeface="+mn-ea"/>
              </a:rPr>
              <a:t>Dev</a:t>
            </a:r>
          </a:p>
          <a:p>
            <a:pPr>
              <a:spcBef>
                <a:spcPts val="1553"/>
              </a:spcBef>
            </a:pPr>
            <a:r>
              <a:rPr lang="en-US" altLang="zh-CN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※</a:t>
            </a:r>
            <a:r>
              <a:rPr lang="en-US" altLang="zh-CN" sz="2000" dirty="0"/>
              <a:t>plan </a:t>
            </a:r>
            <a:r>
              <a:rPr lang="zh-CN" altLang="en-US" sz="2000" dirty="0"/>
              <a:t>：开发设计，上线需求；</a:t>
            </a:r>
            <a:endParaRPr lang="en-US" altLang="zh-CN" sz="2000" dirty="0"/>
          </a:p>
          <a:p>
            <a:pPr>
              <a:spcBef>
                <a:spcPts val="1553"/>
              </a:spcBef>
            </a:pPr>
            <a:r>
              <a:rPr lang="en-US" altLang="zh-CN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※</a:t>
            </a:r>
            <a:r>
              <a:rPr lang="zh-CN" altLang="en-US" sz="2000" dirty="0"/>
              <a:t>code：开发人员编码实现需求；</a:t>
            </a:r>
            <a:endParaRPr lang="en-US" altLang="zh-CN" sz="2000" dirty="0"/>
          </a:p>
          <a:p>
            <a:pPr>
              <a:spcBef>
                <a:spcPts val="1553"/>
              </a:spcBef>
            </a:pPr>
            <a:r>
              <a:rPr lang="en-US" altLang="zh-CN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※</a:t>
            </a:r>
            <a:r>
              <a:rPr lang="zh-CN" altLang="en-US" sz="2000" dirty="0"/>
              <a:t>build：开发人员构建软件环境；</a:t>
            </a:r>
            <a:endParaRPr lang="en-US" altLang="zh-CN" sz="20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57AB813-EB88-4CD6-BE4E-6A0F37F778D4}"/>
              </a:ext>
            </a:extLst>
          </p:cNvPr>
          <p:cNvSpPr/>
          <p:nvPr/>
        </p:nvSpPr>
        <p:spPr>
          <a:xfrm>
            <a:off x="8370962" y="3404572"/>
            <a:ext cx="5637477" cy="4070000"/>
          </a:xfrm>
          <a:prstGeom prst="rect">
            <a:avLst/>
          </a:prstGeom>
        </p:spPr>
        <p:txBody>
          <a:bodyPr wrap="square" lIns="108878" tIns="54439" rIns="108878" bIns="54439">
            <a:spAutoFit/>
          </a:bodyPr>
          <a:lstStyle/>
          <a:p>
            <a:pPr marL="342900" indent="-342900">
              <a:spcBef>
                <a:spcPts val="1553"/>
              </a:spcBef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rgbClr val="002060"/>
                </a:solidFill>
                <a:latin typeface="+mn-ea"/>
              </a:rPr>
              <a:t>管理</a:t>
            </a:r>
            <a:r>
              <a:rPr lang="en-US" altLang="zh-CN" sz="2400" b="1" dirty="0">
                <a:solidFill>
                  <a:srgbClr val="002060"/>
                </a:solidFill>
                <a:latin typeface="+mn-ea"/>
              </a:rPr>
              <a:t>Ops</a:t>
            </a:r>
          </a:p>
          <a:p>
            <a:pPr>
              <a:spcBef>
                <a:spcPts val="1553"/>
              </a:spcBef>
            </a:pPr>
            <a:r>
              <a:rPr lang="en-US" altLang="zh-CN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※</a:t>
            </a:r>
            <a:r>
              <a:rPr lang="en-US" altLang="zh-CN" sz="2000" dirty="0"/>
              <a:t>test</a:t>
            </a:r>
            <a:r>
              <a:rPr lang="zh-CN" altLang="en-US" sz="2000" dirty="0"/>
              <a:t>：测试；</a:t>
            </a:r>
            <a:endParaRPr lang="en-US" altLang="zh-CN" sz="2000" dirty="0"/>
          </a:p>
          <a:p>
            <a:pPr>
              <a:spcBef>
                <a:spcPts val="1553"/>
              </a:spcBef>
            </a:pPr>
            <a:r>
              <a:rPr lang="en-US" altLang="zh-CN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※</a:t>
            </a:r>
            <a:r>
              <a:rPr lang="en-US" altLang="zh-CN" sz="2000" dirty="0"/>
              <a:t>release</a:t>
            </a:r>
            <a:r>
              <a:rPr lang="zh-CN" altLang="en-US" sz="2000" dirty="0"/>
              <a:t>：发布版本；</a:t>
            </a:r>
            <a:endParaRPr lang="en-US" altLang="zh-CN" sz="2000" dirty="0"/>
          </a:p>
          <a:p>
            <a:pPr>
              <a:spcBef>
                <a:spcPts val="1553"/>
              </a:spcBef>
            </a:pPr>
            <a:r>
              <a:rPr lang="en-US" altLang="zh-CN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※</a:t>
            </a:r>
            <a:r>
              <a:rPr lang="en-US" altLang="zh-CN" sz="2000" dirty="0"/>
              <a:t>deploy</a:t>
            </a:r>
            <a:r>
              <a:rPr lang="zh-CN" altLang="en-US" sz="2000" dirty="0"/>
              <a:t>：部署软件程序；</a:t>
            </a:r>
            <a:endParaRPr lang="en-US" altLang="zh-CN" sz="2000" dirty="0"/>
          </a:p>
          <a:p>
            <a:pPr>
              <a:spcBef>
                <a:spcPts val="1553"/>
              </a:spcBef>
            </a:pPr>
            <a:r>
              <a:rPr lang="en-US" altLang="zh-CN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※</a:t>
            </a:r>
            <a:r>
              <a:rPr lang="en-US" altLang="zh-CN" sz="2000" dirty="0"/>
              <a:t>operate</a:t>
            </a:r>
            <a:r>
              <a:rPr lang="zh-CN" altLang="en-US" sz="2000" dirty="0"/>
              <a:t>：运维；</a:t>
            </a:r>
          </a:p>
          <a:p>
            <a:pPr>
              <a:spcBef>
                <a:spcPts val="1553"/>
              </a:spcBef>
            </a:pPr>
            <a:r>
              <a:rPr lang="en-US" altLang="zh-CN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※</a:t>
            </a:r>
            <a:r>
              <a:rPr lang="zh-CN" altLang="en-US" sz="2000" dirty="0"/>
              <a:t>monitor：监控；</a:t>
            </a:r>
          </a:p>
          <a:p>
            <a:pPr>
              <a:spcBef>
                <a:spcPts val="1553"/>
              </a:spcBef>
            </a:pPr>
            <a:endParaRPr lang="zh-CN" altLang="en-US" sz="2000" dirty="0"/>
          </a:p>
          <a:p>
            <a:pPr>
              <a:spcBef>
                <a:spcPts val="1553"/>
              </a:spcBef>
            </a:pPr>
            <a:endParaRPr lang="en-US" altLang="zh-CN" sz="2000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113C4FB4-2499-47F0-8CFF-672B0D77E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338" y="1695663"/>
            <a:ext cx="6535976" cy="3538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09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457569" y="2"/>
            <a:ext cx="10046279" cy="748769"/>
          </a:xfrm>
          <a:prstGeom prst="rect">
            <a:avLst/>
          </a:prstGeom>
        </p:spPr>
        <p:txBody>
          <a:bodyPr lIns="137168" tIns="68583" rIns="137168" bIns="68583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 rtl="0"/>
            <a:r>
              <a:rPr lang="zh-CN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什么是</a:t>
            </a: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DevOps</a:t>
            </a:r>
            <a:endParaRPr lang="zh-CN" alt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zh-CN" altLang="en-US" sz="3200" b="1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57836" y="507696"/>
            <a:ext cx="4843986" cy="543204"/>
          </a:xfrm>
          <a:prstGeom prst="rect">
            <a:avLst/>
          </a:prstGeom>
        </p:spPr>
        <p:txBody>
          <a:bodyPr lIns="172806" tIns="86404" rIns="172806" bIns="86404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zh-CN" sz="3000" b="1" dirty="0">
              <a:solidFill>
                <a:schemeClr val="tx2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4882" y="816691"/>
            <a:ext cx="3177567" cy="278722"/>
          </a:xfrm>
          <a:prstGeom prst="rect">
            <a:avLst/>
          </a:prstGeom>
          <a:solidFill>
            <a:srgbClr val="0099FF">
              <a:alpha val="18039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8" tIns="68583" rIns="137168" bIns="68583"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137175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37175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43BC08-99F7-445E-A821-81C01B880E6C}"/>
              </a:ext>
            </a:extLst>
          </p:cNvPr>
          <p:cNvSpPr txBox="1"/>
          <p:nvPr/>
        </p:nvSpPr>
        <p:spPr>
          <a:xfrm>
            <a:off x="584972" y="562775"/>
            <a:ext cx="6858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 err="1">
                <a:solidFill>
                  <a:schemeClr val="tx2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DveOps</a:t>
            </a:r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概念</a:t>
            </a:r>
          </a:p>
          <a:p>
            <a:endParaRPr lang="en-US" altLang="zh-CN" sz="2800" b="1" dirty="0">
              <a:solidFill>
                <a:schemeClr val="tx2">
                  <a:lumMod val="75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81554C5-1A02-465A-8693-5A3AADB2C3C2}"/>
              </a:ext>
            </a:extLst>
          </p:cNvPr>
          <p:cNvSpPr/>
          <p:nvPr/>
        </p:nvSpPr>
        <p:spPr>
          <a:xfrm>
            <a:off x="511662" y="1404408"/>
            <a:ext cx="6347132" cy="2941486"/>
          </a:xfrm>
          <a:prstGeom prst="rect">
            <a:avLst/>
          </a:prstGeom>
        </p:spPr>
        <p:txBody>
          <a:bodyPr wrap="square" lIns="108878" tIns="54439" rIns="108878" bIns="54439">
            <a:spAutoFit/>
          </a:bodyPr>
          <a:lstStyle/>
          <a:p>
            <a:pPr marL="342900" indent="-342900">
              <a:spcBef>
                <a:spcPts val="1553"/>
              </a:spcBef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rgbClr val="002060"/>
                </a:solidFill>
                <a:latin typeface="+mn-ea"/>
              </a:rPr>
              <a:t>三大原则：</a:t>
            </a:r>
            <a:endParaRPr lang="en-US" altLang="zh-CN" sz="2400" b="1" dirty="0">
              <a:solidFill>
                <a:srgbClr val="002060"/>
              </a:solidFill>
              <a:latin typeface="+mn-ea"/>
            </a:endParaRPr>
          </a:p>
          <a:p>
            <a:pPr>
              <a:spcBef>
                <a:spcPts val="1553"/>
              </a:spcBef>
            </a:pPr>
            <a:r>
              <a:rPr lang="en-US" altLang="zh-CN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※</a:t>
            </a:r>
            <a:r>
              <a:rPr lang="zh-CN" altLang="en-US" sz="2000" dirty="0"/>
              <a:t>流动原则（效率</a:t>
            </a:r>
            <a:r>
              <a:rPr lang="en-US" altLang="zh-CN" sz="2000" dirty="0"/>
              <a:t>)</a:t>
            </a:r>
            <a:r>
              <a:rPr lang="zh-CN" altLang="en-US" sz="2000" dirty="0"/>
              <a:t>；加速从开发、运维到交付给客户的流程；</a:t>
            </a:r>
            <a:endParaRPr lang="en-US" altLang="zh-CN" sz="2000" dirty="0"/>
          </a:p>
          <a:p>
            <a:pPr>
              <a:spcBef>
                <a:spcPts val="1553"/>
              </a:spcBef>
            </a:pPr>
            <a:r>
              <a:rPr lang="en-US" altLang="zh-CN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※</a:t>
            </a:r>
            <a:r>
              <a:rPr lang="zh-CN" altLang="en-US" sz="2000" dirty="0"/>
              <a:t>反馈原则（质量 </a:t>
            </a:r>
            <a:r>
              <a:rPr lang="en-US" altLang="zh-CN" sz="2000" dirty="0"/>
              <a:t>)</a:t>
            </a:r>
            <a:r>
              <a:rPr lang="zh-CN" altLang="en-US" sz="2000" dirty="0"/>
              <a:t>；使得工作从右到左每个阶段能够快速、持续反馈；</a:t>
            </a:r>
            <a:endParaRPr lang="en-US" altLang="zh-CN" sz="2000" dirty="0"/>
          </a:p>
          <a:p>
            <a:pPr>
              <a:spcBef>
                <a:spcPts val="1553"/>
              </a:spcBef>
            </a:pPr>
            <a:r>
              <a:rPr lang="en-US" altLang="zh-CN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※</a:t>
            </a:r>
            <a:r>
              <a:rPr lang="zh-CN" altLang="en-US" sz="2000" dirty="0"/>
              <a:t>持续学习与实验原则；采用科学的工作方式，将对组织的改进和创新作为工作的一部分；</a:t>
            </a:r>
            <a:endParaRPr lang="en-US" altLang="zh-CN" sz="20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CB95DFB-9E10-470B-AB3F-3EA4A1025A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404" y="1933725"/>
            <a:ext cx="6347132" cy="385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54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004766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36760</TotalTime>
  <Words>1318</Words>
  <Application>Microsoft Office PowerPoint</Application>
  <PresentationFormat>自定义</PresentationFormat>
  <Paragraphs>151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-apple-system</vt:lpstr>
      <vt:lpstr>Arial Unicode MS</vt:lpstr>
      <vt:lpstr>Helvetica Neue</vt:lpstr>
      <vt:lpstr>楷体</vt:lpstr>
      <vt:lpstr>宋体</vt:lpstr>
      <vt:lpstr>微软雅黑</vt:lpstr>
      <vt:lpstr>Arial</vt:lpstr>
      <vt:lpstr>Calibri</vt:lpstr>
      <vt:lpstr>Wingdings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苏新健</cp:lastModifiedBy>
  <cp:revision>2616</cp:revision>
  <dcterms:created xsi:type="dcterms:W3CDTF">2014-03-05T08:56:33Z</dcterms:created>
  <dcterms:modified xsi:type="dcterms:W3CDTF">2022-08-04T12:52:05Z</dcterms:modified>
</cp:coreProperties>
</file>