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479" r:id="rId4"/>
    <p:sldId id="505" r:id="rId5"/>
    <p:sldId id="506" r:id="rId6"/>
    <p:sldId id="466" r:id="rId7"/>
    <p:sldId id="494" r:id="rId8"/>
    <p:sldId id="480" r:id="rId9"/>
    <p:sldId id="507" r:id="rId10"/>
    <p:sldId id="489" r:id="rId11"/>
    <p:sldId id="508" r:id="rId12"/>
    <p:sldId id="495" r:id="rId13"/>
    <p:sldId id="481" r:id="rId14"/>
    <p:sldId id="496" r:id="rId15"/>
    <p:sldId id="503" r:id="rId16"/>
    <p:sldId id="510" r:id="rId17"/>
    <p:sldId id="504" r:id="rId18"/>
    <p:sldId id="497" r:id="rId19"/>
    <p:sldId id="499" r:id="rId20"/>
    <p:sldId id="509" r:id="rId21"/>
    <p:sldId id="511" r:id="rId22"/>
    <p:sldId id="512" r:id="rId23"/>
    <p:sldId id="498" r:id="rId24"/>
    <p:sldId id="285" r:id="rId25"/>
  </p:sldIdLst>
  <p:sldSz cx="13717588" cy="7718425"/>
  <p:notesSz cx="6858000" cy="9144000"/>
  <p:defaultTextStyle>
    <a:defPPr>
      <a:defRPr lang="zh-CN"/>
    </a:defPPr>
    <a:lvl1pPr marL="0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35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70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505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341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176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5011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846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681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7" autoAdjust="0"/>
    <p:restoredTop sz="90632" autoAdjust="0"/>
  </p:normalViewPr>
  <p:slideViewPr>
    <p:cSldViewPr>
      <p:cViewPr varScale="1">
        <p:scale>
          <a:sx n="97" d="100"/>
          <a:sy n="97" d="100"/>
        </p:scale>
        <p:origin x="-102" y="-210"/>
      </p:cViewPr>
      <p:guideLst>
        <p:guide orient="horz" pos="2431"/>
        <p:guide pos="4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4FBBDF-9957-4CB8-9CE6-91C175BDBF08}">
      <dgm:prSet custT="1"/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CFA650-CDD7-41A7-AD80-C7DAD28BA6D0}" type="par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73DBE47F-4CD8-47B7-A586-F84B2A6D5051}" type="sib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C05B68A0-6E95-42FD-B70C-039E7421A96B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8F6CD8-5313-47A5-B574-F00306C811F8}" type="par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F8A4E81D-6D07-45EB-9B1E-41AA1D14B182}" type="sib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5CE9EDE1-6888-40F6-8A7B-2266929BD9A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gm:t>
    </dgm:pt>
    <dgm:pt modelId="{9A21BCED-C81C-4BBD-AF99-5BAB273636DC}" type="par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6C4D52B6-FEE2-42DF-83EF-FDA2DF1BC18F}" type="sib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9BDB-B916-4BD3-95DD-3B90BA850307}" type="pres">
      <dgm:prSet presAssocID="{1D14A640-B016-4A30-B312-E77F5F669AA1}" presName="parentText" presStyleLbl="node1" presStyleIdx="0" presStyleCnt="6" custLinFactY="-40572" custLinFactNeighborX="6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94A26-6EB5-4C57-95D6-C87B58B31D93}" type="pres">
      <dgm:prSet presAssocID="{C1A8FD34-E9AF-4852-8D05-16EA6D6EC94D}" presName="spacer" presStyleCnt="0"/>
      <dgm:spPr/>
    </dgm:pt>
    <dgm:pt modelId="{CFC4C93E-FC66-4511-9C8A-51395199375C}" type="pres">
      <dgm:prSet presAssocID="{C05B68A0-6E95-42FD-B70C-039E7421A96B}" presName="parentText" presStyleLbl="node1" presStyleIdx="1" presStyleCnt="6" custLinFactY="234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FCD46-6D62-4FF5-BA52-89CB4E7142CB}" type="pres">
      <dgm:prSet presAssocID="{F8A4E81D-6D07-45EB-9B1E-41AA1D14B182}" presName="spacer" presStyleCnt="0"/>
      <dgm:spPr/>
    </dgm:pt>
    <dgm:pt modelId="{FF14DBAE-F3A4-4616-A075-5373FE90E15C}" type="pres">
      <dgm:prSet presAssocID="{B6F4F268-69FD-4F4B-A478-3FF19C59CF1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917B2-2D9D-4156-AD77-232DDC4ABCAA}" type="pres">
      <dgm:prSet presAssocID="{B1A7AA2C-DA5D-4F6F-B4F4-EFB21EFCB962}" presName="spacer" presStyleCnt="0"/>
      <dgm:spPr/>
    </dgm:pt>
    <dgm:pt modelId="{03AFFE02-852B-4294-B041-FC1B62EFF5C4}" type="pres">
      <dgm:prSet presAssocID="{5CE9EDE1-6888-40F6-8A7B-2266929BD9A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EC3E-0A61-4709-A89E-7A8018458E4D}" type="pres">
      <dgm:prSet presAssocID="{6C4D52B6-FEE2-42DF-83EF-FDA2DF1BC18F}" presName="spacer" presStyleCnt="0"/>
      <dgm:spPr/>
    </dgm:pt>
    <dgm:pt modelId="{E5636C6F-1A02-4B1E-8E8A-001EE9D3C3BC}" type="pres">
      <dgm:prSet presAssocID="{444FBBDF-9957-4CB8-9CE6-91C175BDBF0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3356F-AF46-43B7-A6D7-4E802BAB0DCB}" type="presOf" srcId="{ABECF377-1BEA-48D0-8F71-140ECC62629F}" destId="{D2A23CB2-C509-4606-BABE-298391C3F169}" srcOrd="0" destOrd="0" presId="urn:microsoft.com/office/officeart/2005/8/layout/vList2"/>
    <dgm:cxn modelId="{08B4DB6C-838F-4F61-B33F-5BB79700DEC7}" type="presOf" srcId="{5CE9EDE1-6888-40F6-8A7B-2266929BD9AA}" destId="{03AFFE02-852B-4294-B041-FC1B62EFF5C4}" srcOrd="0" destOrd="0" presId="urn:microsoft.com/office/officeart/2005/8/layout/vList2"/>
    <dgm:cxn modelId="{1756B920-04B2-490F-9B9A-D7E9F83BD566}" type="presOf" srcId="{C05B68A0-6E95-42FD-B70C-039E7421A96B}" destId="{CFC4C93E-FC66-4511-9C8A-51395199375C}" srcOrd="0" destOrd="0" presId="urn:microsoft.com/office/officeart/2005/8/layout/vList2"/>
    <dgm:cxn modelId="{5A77462C-1D81-43D3-A4EE-15DD892B5B11}" srcId="{D06B40FD-C1E8-452E-865E-E53FC5B74C33}" destId="{B6F4F268-69FD-4F4B-A478-3FF19C59CF1A}" srcOrd="2" destOrd="0" parTransId="{2FF611B4-A42C-407F-86BF-8CAC33525F7F}" sibTransId="{6B3DA7B9-8933-4A7F-A248-D962A4C46B79}"/>
    <dgm:cxn modelId="{7E122650-414B-4664-B7D8-7825270C34B6}" srcId="{D06B40FD-C1E8-452E-865E-E53FC5B74C33}" destId="{C05B68A0-6E95-42FD-B70C-039E7421A96B}" srcOrd="1" destOrd="0" parTransId="{C18F6CD8-5313-47A5-B574-F00306C811F8}" sibTransId="{F8A4E81D-6D07-45EB-9B1E-41AA1D14B182}"/>
    <dgm:cxn modelId="{51386CC2-DC69-4FB2-A3EF-97E1F2343312}" type="presOf" srcId="{B6F4F268-69FD-4F4B-A478-3FF19C59CF1A}" destId="{FF14DBAE-F3A4-4616-A075-5373FE90E15C}" srcOrd="0" destOrd="0" presId="urn:microsoft.com/office/officeart/2005/8/layout/vList2"/>
    <dgm:cxn modelId="{0B495ECA-5F41-40A0-98EC-309CEED4018B}" srcId="{D06B40FD-C1E8-452E-865E-E53FC5B74C33}" destId="{ABECF377-1BEA-48D0-8F71-140ECC62629F}" srcOrd="3" destOrd="0" parTransId="{3895C3DB-7358-44BE-BB47-6A335282EF4A}" sibTransId="{B1A7AA2C-DA5D-4F6F-B4F4-EFB21EFCB962}"/>
    <dgm:cxn modelId="{783D1AF0-2883-4059-BFC9-3F3AA1487E5D}" srcId="{D06B40FD-C1E8-452E-865E-E53FC5B74C33}" destId="{444FBBDF-9957-4CB8-9CE6-91C175BDBF08}" srcOrd="5" destOrd="0" parTransId="{F0CFA650-CDD7-41A7-AD80-C7DAD28BA6D0}" sibTransId="{73DBE47F-4CD8-47B7-A586-F84B2A6D5051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3CEE8CB6-8ACB-485A-A623-C365855F1505}" type="presOf" srcId="{1D14A640-B016-4A30-B312-E77F5F669AA1}" destId="{F5259BDB-B916-4BD3-95DD-3B90BA850307}" srcOrd="0" destOrd="0" presId="urn:microsoft.com/office/officeart/2005/8/layout/vList2"/>
    <dgm:cxn modelId="{05F06725-3853-4C17-9246-8099BC379B9A}" type="presOf" srcId="{444FBBDF-9957-4CB8-9CE6-91C175BDBF08}" destId="{E5636C6F-1A02-4B1E-8E8A-001EE9D3C3BC}" srcOrd="0" destOrd="0" presId="urn:microsoft.com/office/officeart/2005/8/layout/vList2"/>
    <dgm:cxn modelId="{9ACA26BA-8EFF-476D-A3FB-9A4F0EB34BC7}" type="presOf" srcId="{D06B40FD-C1E8-452E-865E-E53FC5B74C33}" destId="{1DDC9187-1AED-4DDE-A4E7-692E4FDCB405}" srcOrd="0" destOrd="0" presId="urn:microsoft.com/office/officeart/2005/8/layout/vList2"/>
    <dgm:cxn modelId="{1C34E14C-6770-4E98-ABF2-02920CBF64CD}" srcId="{D06B40FD-C1E8-452E-865E-E53FC5B74C33}" destId="{5CE9EDE1-6888-40F6-8A7B-2266929BD9AA}" srcOrd="4" destOrd="0" parTransId="{9A21BCED-C81C-4BBD-AF99-5BAB273636DC}" sibTransId="{6C4D52B6-FEE2-42DF-83EF-FDA2DF1BC18F}"/>
    <dgm:cxn modelId="{C2A0A22E-13B9-48B1-ABBE-8E4BF4BCF9E4}" type="presParOf" srcId="{1DDC9187-1AED-4DDE-A4E7-692E4FDCB405}" destId="{F5259BDB-B916-4BD3-95DD-3B90BA850307}" srcOrd="0" destOrd="0" presId="urn:microsoft.com/office/officeart/2005/8/layout/vList2"/>
    <dgm:cxn modelId="{E5F7424B-CE79-4BB9-B35D-03D73428D16D}" type="presParOf" srcId="{1DDC9187-1AED-4DDE-A4E7-692E4FDCB405}" destId="{68594A26-6EB5-4C57-95D6-C87B58B31D93}" srcOrd="1" destOrd="0" presId="urn:microsoft.com/office/officeart/2005/8/layout/vList2"/>
    <dgm:cxn modelId="{2589C1D9-7401-42AC-9B40-D152A5EC286F}" type="presParOf" srcId="{1DDC9187-1AED-4DDE-A4E7-692E4FDCB405}" destId="{CFC4C93E-FC66-4511-9C8A-51395199375C}" srcOrd="2" destOrd="0" presId="urn:microsoft.com/office/officeart/2005/8/layout/vList2"/>
    <dgm:cxn modelId="{4D7AD034-5E3D-48E8-A80D-2E9A09AEA7D0}" type="presParOf" srcId="{1DDC9187-1AED-4DDE-A4E7-692E4FDCB405}" destId="{5A8FCD46-6D62-4FF5-BA52-89CB4E7142CB}" srcOrd="3" destOrd="0" presId="urn:microsoft.com/office/officeart/2005/8/layout/vList2"/>
    <dgm:cxn modelId="{AC1405E9-F1D1-4F00-A1B9-3EBD996DB6DC}" type="presParOf" srcId="{1DDC9187-1AED-4DDE-A4E7-692E4FDCB405}" destId="{FF14DBAE-F3A4-4616-A075-5373FE90E15C}" srcOrd="4" destOrd="0" presId="urn:microsoft.com/office/officeart/2005/8/layout/vList2"/>
    <dgm:cxn modelId="{D883D9D2-A26C-4384-9952-74A2BF5158C9}" type="presParOf" srcId="{1DDC9187-1AED-4DDE-A4E7-692E4FDCB405}" destId="{4CC23B47-81A6-4FE8-BA84-25A5B5C50F53}" srcOrd="5" destOrd="0" presId="urn:microsoft.com/office/officeart/2005/8/layout/vList2"/>
    <dgm:cxn modelId="{56A7FD08-3455-48D4-AD62-0586C7716679}" type="presParOf" srcId="{1DDC9187-1AED-4DDE-A4E7-692E4FDCB405}" destId="{D2A23CB2-C509-4606-BABE-298391C3F169}" srcOrd="6" destOrd="0" presId="urn:microsoft.com/office/officeart/2005/8/layout/vList2"/>
    <dgm:cxn modelId="{F5B01BEA-6307-4F15-A061-7FB39D6241B3}" type="presParOf" srcId="{1DDC9187-1AED-4DDE-A4E7-692E4FDCB405}" destId="{2C6917B2-2D9D-4156-AD77-232DDC4ABCAA}" srcOrd="7" destOrd="0" presId="urn:microsoft.com/office/officeart/2005/8/layout/vList2"/>
    <dgm:cxn modelId="{9E246C7A-28EF-4B60-A132-5F7BF0DC9F3D}" type="presParOf" srcId="{1DDC9187-1AED-4DDE-A4E7-692E4FDCB405}" destId="{03AFFE02-852B-4294-B041-FC1B62EFF5C4}" srcOrd="8" destOrd="0" presId="urn:microsoft.com/office/officeart/2005/8/layout/vList2"/>
    <dgm:cxn modelId="{4AC75474-89DB-4BEA-841B-FE9848497E83}" type="presParOf" srcId="{1DDC9187-1AED-4DDE-A4E7-692E4FDCB405}" destId="{B1EAEC3E-0A61-4709-A89E-7A8018458E4D}" srcOrd="9" destOrd="0" presId="urn:microsoft.com/office/officeart/2005/8/layout/vList2"/>
    <dgm:cxn modelId="{83C1FB74-3892-4B55-9110-CE063E531F3A}" type="presParOf" srcId="{1DDC9187-1AED-4DDE-A4E7-692E4FDCB405}" destId="{E5636C6F-1A02-4B1E-8E8A-001EE9D3C3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4FBBDF-9957-4CB8-9CE6-91C175BDBF08}">
      <dgm:prSet custT="1"/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CFA650-CDD7-41A7-AD80-C7DAD28BA6D0}" type="par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73DBE47F-4CD8-47B7-A586-F84B2A6D5051}" type="sib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C05B68A0-6E95-42FD-B70C-039E7421A96B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8F6CD8-5313-47A5-B574-F00306C811F8}" type="par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F8A4E81D-6D07-45EB-9B1E-41AA1D14B182}" type="sib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5CE9EDE1-6888-40F6-8A7B-2266929BD9A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gm:t>
    </dgm:pt>
    <dgm:pt modelId="{9A21BCED-C81C-4BBD-AF99-5BAB273636DC}" type="par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6C4D52B6-FEE2-42DF-83EF-FDA2DF1BC18F}" type="sib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9BDB-B916-4BD3-95DD-3B90BA850307}" type="pres">
      <dgm:prSet presAssocID="{1D14A640-B016-4A30-B312-E77F5F669AA1}" presName="parentText" presStyleLbl="node1" presStyleIdx="0" presStyleCnt="6" custLinFactY="-40572" custLinFactNeighborX="6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94A26-6EB5-4C57-95D6-C87B58B31D93}" type="pres">
      <dgm:prSet presAssocID="{C1A8FD34-E9AF-4852-8D05-16EA6D6EC94D}" presName="spacer" presStyleCnt="0"/>
      <dgm:spPr/>
    </dgm:pt>
    <dgm:pt modelId="{CFC4C93E-FC66-4511-9C8A-51395199375C}" type="pres">
      <dgm:prSet presAssocID="{C05B68A0-6E95-42FD-B70C-039E7421A96B}" presName="parentText" presStyleLbl="node1" presStyleIdx="1" presStyleCnt="6" custLinFactY="234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FCD46-6D62-4FF5-BA52-89CB4E7142CB}" type="pres">
      <dgm:prSet presAssocID="{F8A4E81D-6D07-45EB-9B1E-41AA1D14B182}" presName="spacer" presStyleCnt="0"/>
      <dgm:spPr/>
    </dgm:pt>
    <dgm:pt modelId="{FF14DBAE-F3A4-4616-A075-5373FE90E15C}" type="pres">
      <dgm:prSet presAssocID="{B6F4F268-69FD-4F4B-A478-3FF19C59CF1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917B2-2D9D-4156-AD77-232DDC4ABCAA}" type="pres">
      <dgm:prSet presAssocID="{B1A7AA2C-DA5D-4F6F-B4F4-EFB21EFCB962}" presName="spacer" presStyleCnt="0"/>
      <dgm:spPr/>
    </dgm:pt>
    <dgm:pt modelId="{03AFFE02-852B-4294-B041-FC1B62EFF5C4}" type="pres">
      <dgm:prSet presAssocID="{5CE9EDE1-6888-40F6-8A7B-2266929BD9A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EC3E-0A61-4709-A89E-7A8018458E4D}" type="pres">
      <dgm:prSet presAssocID="{6C4D52B6-FEE2-42DF-83EF-FDA2DF1BC18F}" presName="spacer" presStyleCnt="0"/>
      <dgm:spPr/>
    </dgm:pt>
    <dgm:pt modelId="{E5636C6F-1A02-4B1E-8E8A-001EE9D3C3BC}" type="pres">
      <dgm:prSet presAssocID="{444FBBDF-9957-4CB8-9CE6-91C175BDBF0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495ECA-5F41-40A0-98EC-309CEED4018B}" srcId="{D06B40FD-C1E8-452E-865E-E53FC5B74C33}" destId="{ABECF377-1BEA-48D0-8F71-140ECC62629F}" srcOrd="3" destOrd="0" parTransId="{3895C3DB-7358-44BE-BB47-6A335282EF4A}" sibTransId="{B1A7AA2C-DA5D-4F6F-B4F4-EFB21EFCB962}"/>
    <dgm:cxn modelId="{5A77462C-1D81-43D3-A4EE-15DD892B5B11}" srcId="{D06B40FD-C1E8-452E-865E-E53FC5B74C33}" destId="{B6F4F268-69FD-4F4B-A478-3FF19C59CF1A}" srcOrd="2" destOrd="0" parTransId="{2FF611B4-A42C-407F-86BF-8CAC33525F7F}" sibTransId="{6B3DA7B9-8933-4A7F-A248-D962A4C46B79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DB722CBE-10A2-4FDC-9442-AE078501789F}" type="presOf" srcId="{D06B40FD-C1E8-452E-865E-E53FC5B74C33}" destId="{1DDC9187-1AED-4DDE-A4E7-692E4FDCB405}" srcOrd="0" destOrd="0" presId="urn:microsoft.com/office/officeart/2005/8/layout/vList2"/>
    <dgm:cxn modelId="{7E122650-414B-4664-B7D8-7825270C34B6}" srcId="{D06B40FD-C1E8-452E-865E-E53FC5B74C33}" destId="{C05B68A0-6E95-42FD-B70C-039E7421A96B}" srcOrd="1" destOrd="0" parTransId="{C18F6CD8-5313-47A5-B574-F00306C811F8}" sibTransId="{F8A4E81D-6D07-45EB-9B1E-41AA1D14B182}"/>
    <dgm:cxn modelId="{E164C794-1FDE-4D70-95DD-25CF399124D6}" type="presOf" srcId="{B6F4F268-69FD-4F4B-A478-3FF19C59CF1A}" destId="{FF14DBAE-F3A4-4616-A075-5373FE90E15C}" srcOrd="0" destOrd="0" presId="urn:microsoft.com/office/officeart/2005/8/layout/vList2"/>
    <dgm:cxn modelId="{958E97DE-4DA6-4858-9D39-228893F3A25A}" type="presOf" srcId="{1D14A640-B016-4A30-B312-E77F5F669AA1}" destId="{F5259BDB-B916-4BD3-95DD-3B90BA850307}" srcOrd="0" destOrd="0" presId="urn:microsoft.com/office/officeart/2005/8/layout/vList2"/>
    <dgm:cxn modelId="{05A4D537-E148-4530-877A-B3F167584219}" type="presOf" srcId="{C05B68A0-6E95-42FD-B70C-039E7421A96B}" destId="{CFC4C93E-FC66-4511-9C8A-51395199375C}" srcOrd="0" destOrd="0" presId="urn:microsoft.com/office/officeart/2005/8/layout/vList2"/>
    <dgm:cxn modelId="{783D1AF0-2883-4059-BFC9-3F3AA1487E5D}" srcId="{D06B40FD-C1E8-452E-865E-E53FC5B74C33}" destId="{444FBBDF-9957-4CB8-9CE6-91C175BDBF08}" srcOrd="5" destOrd="0" parTransId="{F0CFA650-CDD7-41A7-AD80-C7DAD28BA6D0}" sibTransId="{73DBE47F-4CD8-47B7-A586-F84B2A6D5051}"/>
    <dgm:cxn modelId="{A885F0A9-8B20-44E3-96D3-8E840A7E9798}" type="presOf" srcId="{5CE9EDE1-6888-40F6-8A7B-2266929BD9AA}" destId="{03AFFE02-852B-4294-B041-FC1B62EFF5C4}" srcOrd="0" destOrd="0" presId="urn:microsoft.com/office/officeart/2005/8/layout/vList2"/>
    <dgm:cxn modelId="{40A9C184-2C8A-46A1-BBCC-E92B1F5A5B18}" type="presOf" srcId="{ABECF377-1BEA-48D0-8F71-140ECC62629F}" destId="{D2A23CB2-C509-4606-BABE-298391C3F169}" srcOrd="0" destOrd="0" presId="urn:microsoft.com/office/officeart/2005/8/layout/vList2"/>
    <dgm:cxn modelId="{1C34E14C-6770-4E98-ABF2-02920CBF64CD}" srcId="{D06B40FD-C1E8-452E-865E-E53FC5B74C33}" destId="{5CE9EDE1-6888-40F6-8A7B-2266929BD9AA}" srcOrd="4" destOrd="0" parTransId="{9A21BCED-C81C-4BBD-AF99-5BAB273636DC}" sibTransId="{6C4D52B6-FEE2-42DF-83EF-FDA2DF1BC18F}"/>
    <dgm:cxn modelId="{F5704436-D1BD-45F9-BD96-967A36E0B330}" type="presOf" srcId="{444FBBDF-9957-4CB8-9CE6-91C175BDBF08}" destId="{E5636C6F-1A02-4B1E-8E8A-001EE9D3C3BC}" srcOrd="0" destOrd="0" presId="urn:microsoft.com/office/officeart/2005/8/layout/vList2"/>
    <dgm:cxn modelId="{97BF40D1-85DC-4B8B-BB84-CC75C091CC7C}" type="presParOf" srcId="{1DDC9187-1AED-4DDE-A4E7-692E4FDCB405}" destId="{F5259BDB-B916-4BD3-95DD-3B90BA850307}" srcOrd="0" destOrd="0" presId="urn:microsoft.com/office/officeart/2005/8/layout/vList2"/>
    <dgm:cxn modelId="{3BC952A2-69A3-40EA-8F83-753DE241C68D}" type="presParOf" srcId="{1DDC9187-1AED-4DDE-A4E7-692E4FDCB405}" destId="{68594A26-6EB5-4C57-95D6-C87B58B31D93}" srcOrd="1" destOrd="0" presId="urn:microsoft.com/office/officeart/2005/8/layout/vList2"/>
    <dgm:cxn modelId="{F89D712D-8F98-43AB-AC24-5264E15D0372}" type="presParOf" srcId="{1DDC9187-1AED-4DDE-A4E7-692E4FDCB405}" destId="{CFC4C93E-FC66-4511-9C8A-51395199375C}" srcOrd="2" destOrd="0" presId="urn:microsoft.com/office/officeart/2005/8/layout/vList2"/>
    <dgm:cxn modelId="{2C339D22-9B0A-4E76-827F-F85951F4769E}" type="presParOf" srcId="{1DDC9187-1AED-4DDE-A4E7-692E4FDCB405}" destId="{5A8FCD46-6D62-4FF5-BA52-89CB4E7142CB}" srcOrd="3" destOrd="0" presId="urn:microsoft.com/office/officeart/2005/8/layout/vList2"/>
    <dgm:cxn modelId="{015647AA-DE73-490D-93B4-107F474815CE}" type="presParOf" srcId="{1DDC9187-1AED-4DDE-A4E7-692E4FDCB405}" destId="{FF14DBAE-F3A4-4616-A075-5373FE90E15C}" srcOrd="4" destOrd="0" presId="urn:microsoft.com/office/officeart/2005/8/layout/vList2"/>
    <dgm:cxn modelId="{EDD785D6-0324-489D-9E0A-11364AE0F855}" type="presParOf" srcId="{1DDC9187-1AED-4DDE-A4E7-692E4FDCB405}" destId="{4CC23B47-81A6-4FE8-BA84-25A5B5C50F53}" srcOrd="5" destOrd="0" presId="urn:microsoft.com/office/officeart/2005/8/layout/vList2"/>
    <dgm:cxn modelId="{2569EA3D-4554-4992-B77D-CD7A928BE163}" type="presParOf" srcId="{1DDC9187-1AED-4DDE-A4E7-692E4FDCB405}" destId="{D2A23CB2-C509-4606-BABE-298391C3F169}" srcOrd="6" destOrd="0" presId="urn:microsoft.com/office/officeart/2005/8/layout/vList2"/>
    <dgm:cxn modelId="{390A3AA1-4144-43C2-A554-269F636D482F}" type="presParOf" srcId="{1DDC9187-1AED-4DDE-A4E7-692E4FDCB405}" destId="{2C6917B2-2D9D-4156-AD77-232DDC4ABCAA}" srcOrd="7" destOrd="0" presId="urn:microsoft.com/office/officeart/2005/8/layout/vList2"/>
    <dgm:cxn modelId="{40806362-FE4D-4211-9E0D-1AADBA1E5026}" type="presParOf" srcId="{1DDC9187-1AED-4DDE-A4E7-692E4FDCB405}" destId="{03AFFE02-852B-4294-B041-FC1B62EFF5C4}" srcOrd="8" destOrd="0" presId="urn:microsoft.com/office/officeart/2005/8/layout/vList2"/>
    <dgm:cxn modelId="{5CD51D2B-24EE-407F-B914-F3E8D33525EE}" type="presParOf" srcId="{1DDC9187-1AED-4DDE-A4E7-692E4FDCB405}" destId="{B1EAEC3E-0A61-4709-A89E-7A8018458E4D}" srcOrd="9" destOrd="0" presId="urn:microsoft.com/office/officeart/2005/8/layout/vList2"/>
    <dgm:cxn modelId="{7625117A-D8F1-4A6C-AFCA-60A7E518F04A}" type="presParOf" srcId="{1DDC9187-1AED-4DDE-A4E7-692E4FDCB405}" destId="{E5636C6F-1A02-4B1E-8E8A-001EE9D3C3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4FBBDF-9957-4CB8-9CE6-91C175BDBF08}">
      <dgm:prSet custT="1"/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CFA650-CDD7-41A7-AD80-C7DAD28BA6D0}" type="par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73DBE47F-4CD8-47B7-A586-F84B2A6D5051}" type="sib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C05B68A0-6E95-42FD-B70C-039E7421A96B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8F6CD8-5313-47A5-B574-F00306C811F8}" type="par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F8A4E81D-6D07-45EB-9B1E-41AA1D14B182}" type="sib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5CE9EDE1-6888-40F6-8A7B-2266929BD9A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gm:t>
    </dgm:pt>
    <dgm:pt modelId="{9A21BCED-C81C-4BBD-AF99-5BAB273636DC}" type="par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6C4D52B6-FEE2-42DF-83EF-FDA2DF1BC18F}" type="sib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9BDB-B916-4BD3-95DD-3B90BA850307}" type="pres">
      <dgm:prSet presAssocID="{1D14A640-B016-4A30-B312-E77F5F669AA1}" presName="parentText" presStyleLbl="node1" presStyleIdx="0" presStyleCnt="6" custLinFactY="-40572" custLinFactNeighborX="6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94A26-6EB5-4C57-95D6-C87B58B31D93}" type="pres">
      <dgm:prSet presAssocID="{C1A8FD34-E9AF-4852-8D05-16EA6D6EC94D}" presName="spacer" presStyleCnt="0"/>
      <dgm:spPr/>
    </dgm:pt>
    <dgm:pt modelId="{CFC4C93E-FC66-4511-9C8A-51395199375C}" type="pres">
      <dgm:prSet presAssocID="{C05B68A0-6E95-42FD-B70C-039E7421A96B}" presName="parentText" presStyleLbl="node1" presStyleIdx="1" presStyleCnt="6" custLinFactY="234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FCD46-6D62-4FF5-BA52-89CB4E7142CB}" type="pres">
      <dgm:prSet presAssocID="{F8A4E81D-6D07-45EB-9B1E-41AA1D14B182}" presName="spacer" presStyleCnt="0"/>
      <dgm:spPr/>
    </dgm:pt>
    <dgm:pt modelId="{FF14DBAE-F3A4-4616-A075-5373FE90E15C}" type="pres">
      <dgm:prSet presAssocID="{B6F4F268-69FD-4F4B-A478-3FF19C59CF1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917B2-2D9D-4156-AD77-232DDC4ABCAA}" type="pres">
      <dgm:prSet presAssocID="{B1A7AA2C-DA5D-4F6F-B4F4-EFB21EFCB962}" presName="spacer" presStyleCnt="0"/>
      <dgm:spPr/>
    </dgm:pt>
    <dgm:pt modelId="{03AFFE02-852B-4294-B041-FC1B62EFF5C4}" type="pres">
      <dgm:prSet presAssocID="{5CE9EDE1-6888-40F6-8A7B-2266929BD9A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EC3E-0A61-4709-A89E-7A8018458E4D}" type="pres">
      <dgm:prSet presAssocID="{6C4D52B6-FEE2-42DF-83EF-FDA2DF1BC18F}" presName="spacer" presStyleCnt="0"/>
      <dgm:spPr/>
    </dgm:pt>
    <dgm:pt modelId="{E5636C6F-1A02-4B1E-8E8A-001EE9D3C3BC}" type="pres">
      <dgm:prSet presAssocID="{444FBBDF-9957-4CB8-9CE6-91C175BDBF0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495ECA-5F41-40A0-98EC-309CEED4018B}" srcId="{D06B40FD-C1E8-452E-865E-E53FC5B74C33}" destId="{ABECF377-1BEA-48D0-8F71-140ECC62629F}" srcOrd="3" destOrd="0" parTransId="{3895C3DB-7358-44BE-BB47-6A335282EF4A}" sibTransId="{B1A7AA2C-DA5D-4F6F-B4F4-EFB21EFCB962}"/>
    <dgm:cxn modelId="{5A77462C-1D81-43D3-A4EE-15DD892B5B11}" srcId="{D06B40FD-C1E8-452E-865E-E53FC5B74C33}" destId="{B6F4F268-69FD-4F4B-A478-3FF19C59CF1A}" srcOrd="2" destOrd="0" parTransId="{2FF611B4-A42C-407F-86BF-8CAC33525F7F}" sibTransId="{6B3DA7B9-8933-4A7F-A248-D962A4C46B79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D8499D28-C75B-4A5A-B154-7AB5B3BE6ECF}" type="presOf" srcId="{ABECF377-1BEA-48D0-8F71-140ECC62629F}" destId="{D2A23CB2-C509-4606-BABE-298391C3F169}" srcOrd="0" destOrd="0" presId="urn:microsoft.com/office/officeart/2005/8/layout/vList2"/>
    <dgm:cxn modelId="{7E122650-414B-4664-B7D8-7825270C34B6}" srcId="{D06B40FD-C1E8-452E-865E-E53FC5B74C33}" destId="{C05B68A0-6E95-42FD-B70C-039E7421A96B}" srcOrd="1" destOrd="0" parTransId="{C18F6CD8-5313-47A5-B574-F00306C811F8}" sibTransId="{F8A4E81D-6D07-45EB-9B1E-41AA1D14B182}"/>
    <dgm:cxn modelId="{1761ABF6-7057-4523-B29E-01DFEB5E8AD7}" type="presOf" srcId="{1D14A640-B016-4A30-B312-E77F5F669AA1}" destId="{F5259BDB-B916-4BD3-95DD-3B90BA850307}" srcOrd="0" destOrd="0" presId="urn:microsoft.com/office/officeart/2005/8/layout/vList2"/>
    <dgm:cxn modelId="{DFF62D8E-6473-4845-90B1-8F2E21FB05AC}" type="presOf" srcId="{D06B40FD-C1E8-452E-865E-E53FC5B74C33}" destId="{1DDC9187-1AED-4DDE-A4E7-692E4FDCB405}" srcOrd="0" destOrd="0" presId="urn:microsoft.com/office/officeart/2005/8/layout/vList2"/>
    <dgm:cxn modelId="{E6F65771-5C42-4AA6-B0B4-8FAA025502C5}" type="presOf" srcId="{C05B68A0-6E95-42FD-B70C-039E7421A96B}" destId="{CFC4C93E-FC66-4511-9C8A-51395199375C}" srcOrd="0" destOrd="0" presId="urn:microsoft.com/office/officeart/2005/8/layout/vList2"/>
    <dgm:cxn modelId="{215CCEA5-97C2-42FE-9500-CD0E775ECDE4}" type="presOf" srcId="{444FBBDF-9957-4CB8-9CE6-91C175BDBF08}" destId="{E5636C6F-1A02-4B1E-8E8A-001EE9D3C3BC}" srcOrd="0" destOrd="0" presId="urn:microsoft.com/office/officeart/2005/8/layout/vList2"/>
    <dgm:cxn modelId="{783D1AF0-2883-4059-BFC9-3F3AA1487E5D}" srcId="{D06B40FD-C1E8-452E-865E-E53FC5B74C33}" destId="{444FBBDF-9957-4CB8-9CE6-91C175BDBF08}" srcOrd="5" destOrd="0" parTransId="{F0CFA650-CDD7-41A7-AD80-C7DAD28BA6D0}" sibTransId="{73DBE47F-4CD8-47B7-A586-F84B2A6D5051}"/>
    <dgm:cxn modelId="{57EC5402-D4BF-4703-98D9-312FE5E9D2E6}" type="presOf" srcId="{B6F4F268-69FD-4F4B-A478-3FF19C59CF1A}" destId="{FF14DBAE-F3A4-4616-A075-5373FE90E15C}" srcOrd="0" destOrd="0" presId="urn:microsoft.com/office/officeart/2005/8/layout/vList2"/>
    <dgm:cxn modelId="{1C34E14C-6770-4E98-ABF2-02920CBF64CD}" srcId="{D06B40FD-C1E8-452E-865E-E53FC5B74C33}" destId="{5CE9EDE1-6888-40F6-8A7B-2266929BD9AA}" srcOrd="4" destOrd="0" parTransId="{9A21BCED-C81C-4BBD-AF99-5BAB273636DC}" sibTransId="{6C4D52B6-FEE2-42DF-83EF-FDA2DF1BC18F}"/>
    <dgm:cxn modelId="{221FFE09-DC12-4ACE-835C-18D66F9FCB18}" type="presOf" srcId="{5CE9EDE1-6888-40F6-8A7B-2266929BD9AA}" destId="{03AFFE02-852B-4294-B041-FC1B62EFF5C4}" srcOrd="0" destOrd="0" presId="urn:microsoft.com/office/officeart/2005/8/layout/vList2"/>
    <dgm:cxn modelId="{5864BC22-227F-4797-9A71-7A4AF306769C}" type="presParOf" srcId="{1DDC9187-1AED-4DDE-A4E7-692E4FDCB405}" destId="{F5259BDB-B916-4BD3-95DD-3B90BA850307}" srcOrd="0" destOrd="0" presId="urn:microsoft.com/office/officeart/2005/8/layout/vList2"/>
    <dgm:cxn modelId="{0066C8CD-12FC-473A-B35B-3DA88D36C980}" type="presParOf" srcId="{1DDC9187-1AED-4DDE-A4E7-692E4FDCB405}" destId="{68594A26-6EB5-4C57-95D6-C87B58B31D93}" srcOrd="1" destOrd="0" presId="urn:microsoft.com/office/officeart/2005/8/layout/vList2"/>
    <dgm:cxn modelId="{491A2FA9-52C7-4143-B4D9-73AE527DF9A6}" type="presParOf" srcId="{1DDC9187-1AED-4DDE-A4E7-692E4FDCB405}" destId="{CFC4C93E-FC66-4511-9C8A-51395199375C}" srcOrd="2" destOrd="0" presId="urn:microsoft.com/office/officeart/2005/8/layout/vList2"/>
    <dgm:cxn modelId="{BAD4B4F4-CE48-407E-A3CE-05866004780C}" type="presParOf" srcId="{1DDC9187-1AED-4DDE-A4E7-692E4FDCB405}" destId="{5A8FCD46-6D62-4FF5-BA52-89CB4E7142CB}" srcOrd="3" destOrd="0" presId="urn:microsoft.com/office/officeart/2005/8/layout/vList2"/>
    <dgm:cxn modelId="{E56C8D8A-588A-47A0-8A24-05F5D8491BA2}" type="presParOf" srcId="{1DDC9187-1AED-4DDE-A4E7-692E4FDCB405}" destId="{FF14DBAE-F3A4-4616-A075-5373FE90E15C}" srcOrd="4" destOrd="0" presId="urn:microsoft.com/office/officeart/2005/8/layout/vList2"/>
    <dgm:cxn modelId="{757116E9-F5CD-47CE-A0E0-BDBB45E2AEC2}" type="presParOf" srcId="{1DDC9187-1AED-4DDE-A4E7-692E4FDCB405}" destId="{4CC23B47-81A6-4FE8-BA84-25A5B5C50F53}" srcOrd="5" destOrd="0" presId="urn:microsoft.com/office/officeart/2005/8/layout/vList2"/>
    <dgm:cxn modelId="{065F9FEA-FDC7-4EB9-8373-8C50A5F99E33}" type="presParOf" srcId="{1DDC9187-1AED-4DDE-A4E7-692E4FDCB405}" destId="{D2A23CB2-C509-4606-BABE-298391C3F169}" srcOrd="6" destOrd="0" presId="urn:microsoft.com/office/officeart/2005/8/layout/vList2"/>
    <dgm:cxn modelId="{9B79391C-ED6B-4921-85BC-D56BEA1871BD}" type="presParOf" srcId="{1DDC9187-1AED-4DDE-A4E7-692E4FDCB405}" destId="{2C6917B2-2D9D-4156-AD77-232DDC4ABCAA}" srcOrd="7" destOrd="0" presId="urn:microsoft.com/office/officeart/2005/8/layout/vList2"/>
    <dgm:cxn modelId="{0050D67A-32EE-453C-963A-A169C2C72247}" type="presParOf" srcId="{1DDC9187-1AED-4DDE-A4E7-692E4FDCB405}" destId="{03AFFE02-852B-4294-B041-FC1B62EFF5C4}" srcOrd="8" destOrd="0" presId="urn:microsoft.com/office/officeart/2005/8/layout/vList2"/>
    <dgm:cxn modelId="{6228D8C1-D041-4155-B4A2-C9996BE5C72A}" type="presParOf" srcId="{1DDC9187-1AED-4DDE-A4E7-692E4FDCB405}" destId="{B1EAEC3E-0A61-4709-A89E-7A8018458E4D}" srcOrd="9" destOrd="0" presId="urn:microsoft.com/office/officeart/2005/8/layout/vList2"/>
    <dgm:cxn modelId="{ED1E28FF-60CE-41D7-A018-6CC417F76F38}" type="presParOf" srcId="{1DDC9187-1AED-4DDE-A4E7-692E4FDCB405}" destId="{E5636C6F-1A02-4B1E-8E8A-001EE9D3C3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4FBBDF-9957-4CB8-9CE6-91C175BDBF08}">
      <dgm:prSet custT="1"/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CFA650-CDD7-41A7-AD80-C7DAD28BA6D0}" type="par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73DBE47F-4CD8-47B7-A586-F84B2A6D5051}" type="sib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C05B68A0-6E95-42FD-B70C-039E7421A96B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8F6CD8-5313-47A5-B574-F00306C811F8}" type="par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F8A4E81D-6D07-45EB-9B1E-41AA1D14B182}" type="sib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5CE9EDE1-6888-40F6-8A7B-2266929BD9A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gm:t>
    </dgm:pt>
    <dgm:pt modelId="{9A21BCED-C81C-4BBD-AF99-5BAB273636DC}" type="par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6C4D52B6-FEE2-42DF-83EF-FDA2DF1BC18F}" type="sib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9BDB-B916-4BD3-95DD-3B90BA850307}" type="pres">
      <dgm:prSet presAssocID="{1D14A640-B016-4A30-B312-E77F5F669AA1}" presName="parentText" presStyleLbl="node1" presStyleIdx="0" presStyleCnt="6" custLinFactY="-40572" custLinFactNeighborX="6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94A26-6EB5-4C57-95D6-C87B58B31D93}" type="pres">
      <dgm:prSet presAssocID="{C1A8FD34-E9AF-4852-8D05-16EA6D6EC94D}" presName="spacer" presStyleCnt="0"/>
      <dgm:spPr/>
    </dgm:pt>
    <dgm:pt modelId="{CFC4C93E-FC66-4511-9C8A-51395199375C}" type="pres">
      <dgm:prSet presAssocID="{C05B68A0-6E95-42FD-B70C-039E7421A96B}" presName="parentText" presStyleLbl="node1" presStyleIdx="1" presStyleCnt="6" custLinFactY="234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FCD46-6D62-4FF5-BA52-89CB4E7142CB}" type="pres">
      <dgm:prSet presAssocID="{F8A4E81D-6D07-45EB-9B1E-41AA1D14B182}" presName="spacer" presStyleCnt="0"/>
      <dgm:spPr/>
    </dgm:pt>
    <dgm:pt modelId="{FF14DBAE-F3A4-4616-A075-5373FE90E15C}" type="pres">
      <dgm:prSet presAssocID="{B6F4F268-69FD-4F4B-A478-3FF19C59CF1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917B2-2D9D-4156-AD77-232DDC4ABCAA}" type="pres">
      <dgm:prSet presAssocID="{B1A7AA2C-DA5D-4F6F-B4F4-EFB21EFCB962}" presName="spacer" presStyleCnt="0"/>
      <dgm:spPr/>
    </dgm:pt>
    <dgm:pt modelId="{03AFFE02-852B-4294-B041-FC1B62EFF5C4}" type="pres">
      <dgm:prSet presAssocID="{5CE9EDE1-6888-40F6-8A7B-2266929BD9A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EC3E-0A61-4709-A89E-7A8018458E4D}" type="pres">
      <dgm:prSet presAssocID="{6C4D52B6-FEE2-42DF-83EF-FDA2DF1BC18F}" presName="spacer" presStyleCnt="0"/>
      <dgm:spPr/>
    </dgm:pt>
    <dgm:pt modelId="{E5636C6F-1A02-4B1E-8E8A-001EE9D3C3BC}" type="pres">
      <dgm:prSet presAssocID="{444FBBDF-9957-4CB8-9CE6-91C175BDBF0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AE27CA-6F24-40BC-A441-1D39BBF3812C}" type="presOf" srcId="{5CE9EDE1-6888-40F6-8A7B-2266929BD9AA}" destId="{03AFFE02-852B-4294-B041-FC1B62EFF5C4}" srcOrd="0" destOrd="0" presId="urn:microsoft.com/office/officeart/2005/8/layout/vList2"/>
    <dgm:cxn modelId="{8D36408A-AD59-4283-99A9-6AA8190E69CA}" type="presOf" srcId="{B6F4F268-69FD-4F4B-A478-3FF19C59CF1A}" destId="{FF14DBAE-F3A4-4616-A075-5373FE90E15C}" srcOrd="0" destOrd="0" presId="urn:microsoft.com/office/officeart/2005/8/layout/vList2"/>
    <dgm:cxn modelId="{0B495ECA-5F41-40A0-98EC-309CEED4018B}" srcId="{D06B40FD-C1E8-452E-865E-E53FC5B74C33}" destId="{ABECF377-1BEA-48D0-8F71-140ECC62629F}" srcOrd="3" destOrd="0" parTransId="{3895C3DB-7358-44BE-BB47-6A335282EF4A}" sibTransId="{B1A7AA2C-DA5D-4F6F-B4F4-EFB21EFCB962}"/>
    <dgm:cxn modelId="{5A77462C-1D81-43D3-A4EE-15DD892B5B11}" srcId="{D06B40FD-C1E8-452E-865E-E53FC5B74C33}" destId="{B6F4F268-69FD-4F4B-A478-3FF19C59CF1A}" srcOrd="2" destOrd="0" parTransId="{2FF611B4-A42C-407F-86BF-8CAC33525F7F}" sibTransId="{6B3DA7B9-8933-4A7F-A248-D962A4C46B79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B1D5A85C-9326-4444-9B3A-EEC2E9E007B2}" type="presOf" srcId="{C05B68A0-6E95-42FD-B70C-039E7421A96B}" destId="{CFC4C93E-FC66-4511-9C8A-51395199375C}" srcOrd="0" destOrd="0" presId="urn:microsoft.com/office/officeart/2005/8/layout/vList2"/>
    <dgm:cxn modelId="{7E122650-414B-4664-B7D8-7825270C34B6}" srcId="{D06B40FD-C1E8-452E-865E-E53FC5B74C33}" destId="{C05B68A0-6E95-42FD-B70C-039E7421A96B}" srcOrd="1" destOrd="0" parTransId="{C18F6CD8-5313-47A5-B574-F00306C811F8}" sibTransId="{F8A4E81D-6D07-45EB-9B1E-41AA1D14B182}"/>
    <dgm:cxn modelId="{DB1E18C0-676E-4F01-88B0-401D9D85117F}" type="presOf" srcId="{1D14A640-B016-4A30-B312-E77F5F669AA1}" destId="{F5259BDB-B916-4BD3-95DD-3B90BA850307}" srcOrd="0" destOrd="0" presId="urn:microsoft.com/office/officeart/2005/8/layout/vList2"/>
    <dgm:cxn modelId="{5076DCF2-AF5F-4B10-96D8-292058952AAE}" type="presOf" srcId="{444FBBDF-9957-4CB8-9CE6-91C175BDBF08}" destId="{E5636C6F-1A02-4B1E-8E8A-001EE9D3C3BC}" srcOrd="0" destOrd="0" presId="urn:microsoft.com/office/officeart/2005/8/layout/vList2"/>
    <dgm:cxn modelId="{2726A5AD-9C10-4D2F-B959-43590C89C04D}" type="presOf" srcId="{ABECF377-1BEA-48D0-8F71-140ECC62629F}" destId="{D2A23CB2-C509-4606-BABE-298391C3F169}" srcOrd="0" destOrd="0" presId="urn:microsoft.com/office/officeart/2005/8/layout/vList2"/>
    <dgm:cxn modelId="{783D1AF0-2883-4059-BFC9-3F3AA1487E5D}" srcId="{D06B40FD-C1E8-452E-865E-E53FC5B74C33}" destId="{444FBBDF-9957-4CB8-9CE6-91C175BDBF08}" srcOrd="5" destOrd="0" parTransId="{F0CFA650-CDD7-41A7-AD80-C7DAD28BA6D0}" sibTransId="{73DBE47F-4CD8-47B7-A586-F84B2A6D5051}"/>
    <dgm:cxn modelId="{84622959-BDF0-4FC9-AF52-538534DC9718}" type="presOf" srcId="{D06B40FD-C1E8-452E-865E-E53FC5B74C33}" destId="{1DDC9187-1AED-4DDE-A4E7-692E4FDCB405}" srcOrd="0" destOrd="0" presId="urn:microsoft.com/office/officeart/2005/8/layout/vList2"/>
    <dgm:cxn modelId="{1C34E14C-6770-4E98-ABF2-02920CBF64CD}" srcId="{D06B40FD-C1E8-452E-865E-E53FC5B74C33}" destId="{5CE9EDE1-6888-40F6-8A7B-2266929BD9AA}" srcOrd="4" destOrd="0" parTransId="{9A21BCED-C81C-4BBD-AF99-5BAB273636DC}" sibTransId="{6C4D52B6-FEE2-42DF-83EF-FDA2DF1BC18F}"/>
    <dgm:cxn modelId="{91E6656F-3A15-4472-B62C-B4F07465D5F6}" type="presParOf" srcId="{1DDC9187-1AED-4DDE-A4E7-692E4FDCB405}" destId="{F5259BDB-B916-4BD3-95DD-3B90BA850307}" srcOrd="0" destOrd="0" presId="urn:microsoft.com/office/officeart/2005/8/layout/vList2"/>
    <dgm:cxn modelId="{55850AD9-7D07-4013-943B-B540BC278602}" type="presParOf" srcId="{1DDC9187-1AED-4DDE-A4E7-692E4FDCB405}" destId="{68594A26-6EB5-4C57-95D6-C87B58B31D93}" srcOrd="1" destOrd="0" presId="urn:microsoft.com/office/officeart/2005/8/layout/vList2"/>
    <dgm:cxn modelId="{E7013D46-4B44-41B1-B972-453262F38019}" type="presParOf" srcId="{1DDC9187-1AED-4DDE-A4E7-692E4FDCB405}" destId="{CFC4C93E-FC66-4511-9C8A-51395199375C}" srcOrd="2" destOrd="0" presId="urn:microsoft.com/office/officeart/2005/8/layout/vList2"/>
    <dgm:cxn modelId="{48E34D9F-B360-48F8-BBDC-D8C46D17AD93}" type="presParOf" srcId="{1DDC9187-1AED-4DDE-A4E7-692E4FDCB405}" destId="{5A8FCD46-6D62-4FF5-BA52-89CB4E7142CB}" srcOrd="3" destOrd="0" presId="urn:microsoft.com/office/officeart/2005/8/layout/vList2"/>
    <dgm:cxn modelId="{72F6FAEC-EE0F-4780-877C-C0ACC560B002}" type="presParOf" srcId="{1DDC9187-1AED-4DDE-A4E7-692E4FDCB405}" destId="{FF14DBAE-F3A4-4616-A075-5373FE90E15C}" srcOrd="4" destOrd="0" presId="urn:microsoft.com/office/officeart/2005/8/layout/vList2"/>
    <dgm:cxn modelId="{0E210DAE-537B-41BB-B12B-0EB097A873D0}" type="presParOf" srcId="{1DDC9187-1AED-4DDE-A4E7-692E4FDCB405}" destId="{4CC23B47-81A6-4FE8-BA84-25A5B5C50F53}" srcOrd="5" destOrd="0" presId="urn:microsoft.com/office/officeart/2005/8/layout/vList2"/>
    <dgm:cxn modelId="{8A2004A4-FDE6-4B6E-BD26-74F24E7550B7}" type="presParOf" srcId="{1DDC9187-1AED-4DDE-A4E7-692E4FDCB405}" destId="{D2A23CB2-C509-4606-BABE-298391C3F169}" srcOrd="6" destOrd="0" presId="urn:microsoft.com/office/officeart/2005/8/layout/vList2"/>
    <dgm:cxn modelId="{A1406E01-8D44-4FE1-AF3C-89E9D3AB5F76}" type="presParOf" srcId="{1DDC9187-1AED-4DDE-A4E7-692E4FDCB405}" destId="{2C6917B2-2D9D-4156-AD77-232DDC4ABCAA}" srcOrd="7" destOrd="0" presId="urn:microsoft.com/office/officeart/2005/8/layout/vList2"/>
    <dgm:cxn modelId="{553E5585-D558-4608-BDF3-32F6FD1C0285}" type="presParOf" srcId="{1DDC9187-1AED-4DDE-A4E7-692E4FDCB405}" destId="{03AFFE02-852B-4294-B041-FC1B62EFF5C4}" srcOrd="8" destOrd="0" presId="urn:microsoft.com/office/officeart/2005/8/layout/vList2"/>
    <dgm:cxn modelId="{DB6AE487-607F-4756-805F-04D376506057}" type="presParOf" srcId="{1DDC9187-1AED-4DDE-A4E7-692E4FDCB405}" destId="{B1EAEC3E-0A61-4709-A89E-7A8018458E4D}" srcOrd="9" destOrd="0" presId="urn:microsoft.com/office/officeart/2005/8/layout/vList2"/>
    <dgm:cxn modelId="{3F8C32D2-8C51-41F2-81B5-68BFE1809D1E}" type="presParOf" srcId="{1DDC9187-1AED-4DDE-A4E7-692E4FDCB405}" destId="{E5636C6F-1A02-4B1E-8E8A-001EE9D3C3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4FBBDF-9957-4CB8-9CE6-91C175BDBF08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CFA650-CDD7-41A7-AD80-C7DAD28BA6D0}" type="par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73DBE47F-4CD8-47B7-A586-F84B2A6D5051}" type="sib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C05B68A0-6E95-42FD-B70C-039E7421A96B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8F6CD8-5313-47A5-B574-F00306C811F8}" type="par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F8A4E81D-6D07-45EB-9B1E-41AA1D14B182}" type="sib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5CE9EDE1-6888-40F6-8A7B-2266929BD9AA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gm:t>
    </dgm:pt>
    <dgm:pt modelId="{9A21BCED-C81C-4BBD-AF99-5BAB273636DC}" type="par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6C4D52B6-FEE2-42DF-83EF-FDA2DF1BC18F}" type="sib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9BDB-B916-4BD3-95DD-3B90BA850307}" type="pres">
      <dgm:prSet presAssocID="{1D14A640-B016-4A30-B312-E77F5F669AA1}" presName="parentText" presStyleLbl="node1" presStyleIdx="0" presStyleCnt="6" custLinFactY="-40572" custLinFactNeighborX="6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94A26-6EB5-4C57-95D6-C87B58B31D93}" type="pres">
      <dgm:prSet presAssocID="{C1A8FD34-E9AF-4852-8D05-16EA6D6EC94D}" presName="spacer" presStyleCnt="0"/>
      <dgm:spPr/>
    </dgm:pt>
    <dgm:pt modelId="{CFC4C93E-FC66-4511-9C8A-51395199375C}" type="pres">
      <dgm:prSet presAssocID="{C05B68A0-6E95-42FD-B70C-039E7421A96B}" presName="parentText" presStyleLbl="node1" presStyleIdx="1" presStyleCnt="6" custLinFactY="234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FCD46-6D62-4FF5-BA52-89CB4E7142CB}" type="pres">
      <dgm:prSet presAssocID="{F8A4E81D-6D07-45EB-9B1E-41AA1D14B182}" presName="spacer" presStyleCnt="0"/>
      <dgm:spPr/>
    </dgm:pt>
    <dgm:pt modelId="{FF14DBAE-F3A4-4616-A075-5373FE90E15C}" type="pres">
      <dgm:prSet presAssocID="{B6F4F268-69FD-4F4B-A478-3FF19C59CF1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917B2-2D9D-4156-AD77-232DDC4ABCAA}" type="pres">
      <dgm:prSet presAssocID="{B1A7AA2C-DA5D-4F6F-B4F4-EFB21EFCB962}" presName="spacer" presStyleCnt="0"/>
      <dgm:spPr/>
    </dgm:pt>
    <dgm:pt modelId="{03AFFE02-852B-4294-B041-FC1B62EFF5C4}" type="pres">
      <dgm:prSet presAssocID="{5CE9EDE1-6888-40F6-8A7B-2266929BD9A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EC3E-0A61-4709-A89E-7A8018458E4D}" type="pres">
      <dgm:prSet presAssocID="{6C4D52B6-FEE2-42DF-83EF-FDA2DF1BC18F}" presName="spacer" presStyleCnt="0"/>
      <dgm:spPr/>
    </dgm:pt>
    <dgm:pt modelId="{E5636C6F-1A02-4B1E-8E8A-001EE9D3C3BC}" type="pres">
      <dgm:prSet presAssocID="{444FBBDF-9957-4CB8-9CE6-91C175BDBF0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495ECA-5F41-40A0-98EC-309CEED4018B}" srcId="{D06B40FD-C1E8-452E-865E-E53FC5B74C33}" destId="{ABECF377-1BEA-48D0-8F71-140ECC62629F}" srcOrd="3" destOrd="0" parTransId="{3895C3DB-7358-44BE-BB47-6A335282EF4A}" sibTransId="{B1A7AA2C-DA5D-4F6F-B4F4-EFB21EFCB962}"/>
    <dgm:cxn modelId="{5A77462C-1D81-43D3-A4EE-15DD892B5B11}" srcId="{D06B40FD-C1E8-452E-865E-E53FC5B74C33}" destId="{B6F4F268-69FD-4F4B-A478-3FF19C59CF1A}" srcOrd="2" destOrd="0" parTransId="{2FF611B4-A42C-407F-86BF-8CAC33525F7F}" sibTransId="{6B3DA7B9-8933-4A7F-A248-D962A4C46B79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7E122650-414B-4664-B7D8-7825270C34B6}" srcId="{D06B40FD-C1E8-452E-865E-E53FC5B74C33}" destId="{C05B68A0-6E95-42FD-B70C-039E7421A96B}" srcOrd="1" destOrd="0" parTransId="{C18F6CD8-5313-47A5-B574-F00306C811F8}" sibTransId="{F8A4E81D-6D07-45EB-9B1E-41AA1D14B182}"/>
    <dgm:cxn modelId="{F0FF4FAA-BA60-40FC-8282-64CFB0670642}" type="presOf" srcId="{C05B68A0-6E95-42FD-B70C-039E7421A96B}" destId="{CFC4C93E-FC66-4511-9C8A-51395199375C}" srcOrd="0" destOrd="0" presId="urn:microsoft.com/office/officeart/2005/8/layout/vList2"/>
    <dgm:cxn modelId="{5FDB5E02-2842-4F39-8D81-4455B2078E30}" type="presOf" srcId="{1D14A640-B016-4A30-B312-E77F5F669AA1}" destId="{F5259BDB-B916-4BD3-95DD-3B90BA850307}" srcOrd="0" destOrd="0" presId="urn:microsoft.com/office/officeart/2005/8/layout/vList2"/>
    <dgm:cxn modelId="{783D1AF0-2883-4059-BFC9-3F3AA1487E5D}" srcId="{D06B40FD-C1E8-452E-865E-E53FC5B74C33}" destId="{444FBBDF-9957-4CB8-9CE6-91C175BDBF08}" srcOrd="5" destOrd="0" parTransId="{F0CFA650-CDD7-41A7-AD80-C7DAD28BA6D0}" sibTransId="{73DBE47F-4CD8-47B7-A586-F84B2A6D5051}"/>
    <dgm:cxn modelId="{1EDFA7BB-0955-4A21-8E14-6E86B2B5C7A5}" type="presOf" srcId="{B6F4F268-69FD-4F4B-A478-3FF19C59CF1A}" destId="{FF14DBAE-F3A4-4616-A075-5373FE90E15C}" srcOrd="0" destOrd="0" presId="urn:microsoft.com/office/officeart/2005/8/layout/vList2"/>
    <dgm:cxn modelId="{CB5AF648-66EA-4F17-8AC1-556F0503A24A}" type="presOf" srcId="{ABECF377-1BEA-48D0-8F71-140ECC62629F}" destId="{D2A23CB2-C509-4606-BABE-298391C3F169}" srcOrd="0" destOrd="0" presId="urn:microsoft.com/office/officeart/2005/8/layout/vList2"/>
    <dgm:cxn modelId="{35514BC8-5DB9-447E-8501-65C71444AE2E}" type="presOf" srcId="{444FBBDF-9957-4CB8-9CE6-91C175BDBF08}" destId="{E5636C6F-1A02-4B1E-8E8A-001EE9D3C3BC}" srcOrd="0" destOrd="0" presId="urn:microsoft.com/office/officeart/2005/8/layout/vList2"/>
    <dgm:cxn modelId="{18E2945D-86E8-4572-9CDE-025798B04B36}" type="presOf" srcId="{5CE9EDE1-6888-40F6-8A7B-2266929BD9AA}" destId="{03AFFE02-852B-4294-B041-FC1B62EFF5C4}" srcOrd="0" destOrd="0" presId="urn:microsoft.com/office/officeart/2005/8/layout/vList2"/>
    <dgm:cxn modelId="{278991B3-C485-4850-8119-3830585D1F91}" type="presOf" srcId="{D06B40FD-C1E8-452E-865E-E53FC5B74C33}" destId="{1DDC9187-1AED-4DDE-A4E7-692E4FDCB405}" srcOrd="0" destOrd="0" presId="urn:microsoft.com/office/officeart/2005/8/layout/vList2"/>
    <dgm:cxn modelId="{1C34E14C-6770-4E98-ABF2-02920CBF64CD}" srcId="{D06B40FD-C1E8-452E-865E-E53FC5B74C33}" destId="{5CE9EDE1-6888-40F6-8A7B-2266929BD9AA}" srcOrd="4" destOrd="0" parTransId="{9A21BCED-C81C-4BBD-AF99-5BAB273636DC}" sibTransId="{6C4D52B6-FEE2-42DF-83EF-FDA2DF1BC18F}"/>
    <dgm:cxn modelId="{A4B6A59E-9FBE-4702-AAB4-B8E388535914}" type="presParOf" srcId="{1DDC9187-1AED-4DDE-A4E7-692E4FDCB405}" destId="{F5259BDB-B916-4BD3-95DD-3B90BA850307}" srcOrd="0" destOrd="0" presId="urn:microsoft.com/office/officeart/2005/8/layout/vList2"/>
    <dgm:cxn modelId="{3FF8EB8B-4880-49C4-A05D-E189014534A8}" type="presParOf" srcId="{1DDC9187-1AED-4DDE-A4E7-692E4FDCB405}" destId="{68594A26-6EB5-4C57-95D6-C87B58B31D93}" srcOrd="1" destOrd="0" presId="urn:microsoft.com/office/officeart/2005/8/layout/vList2"/>
    <dgm:cxn modelId="{E88B829D-E146-4347-B891-6AA60AE22065}" type="presParOf" srcId="{1DDC9187-1AED-4DDE-A4E7-692E4FDCB405}" destId="{CFC4C93E-FC66-4511-9C8A-51395199375C}" srcOrd="2" destOrd="0" presId="urn:microsoft.com/office/officeart/2005/8/layout/vList2"/>
    <dgm:cxn modelId="{EE1500B9-E4D6-4A77-84DE-B510B8406F36}" type="presParOf" srcId="{1DDC9187-1AED-4DDE-A4E7-692E4FDCB405}" destId="{5A8FCD46-6D62-4FF5-BA52-89CB4E7142CB}" srcOrd="3" destOrd="0" presId="urn:microsoft.com/office/officeart/2005/8/layout/vList2"/>
    <dgm:cxn modelId="{AD2D9A78-0EFA-4FF4-A9CB-0D22AAEC59D0}" type="presParOf" srcId="{1DDC9187-1AED-4DDE-A4E7-692E4FDCB405}" destId="{FF14DBAE-F3A4-4616-A075-5373FE90E15C}" srcOrd="4" destOrd="0" presId="urn:microsoft.com/office/officeart/2005/8/layout/vList2"/>
    <dgm:cxn modelId="{23699D94-DF53-447D-A659-85B9F0A815B5}" type="presParOf" srcId="{1DDC9187-1AED-4DDE-A4E7-692E4FDCB405}" destId="{4CC23B47-81A6-4FE8-BA84-25A5B5C50F53}" srcOrd="5" destOrd="0" presId="urn:microsoft.com/office/officeart/2005/8/layout/vList2"/>
    <dgm:cxn modelId="{F61B0C7A-54C2-41AF-9EAC-E1E57E7C88CC}" type="presParOf" srcId="{1DDC9187-1AED-4DDE-A4E7-692E4FDCB405}" destId="{D2A23CB2-C509-4606-BABE-298391C3F169}" srcOrd="6" destOrd="0" presId="urn:microsoft.com/office/officeart/2005/8/layout/vList2"/>
    <dgm:cxn modelId="{3CC7F244-5CB1-4895-A4DB-A0D8DADF3BC0}" type="presParOf" srcId="{1DDC9187-1AED-4DDE-A4E7-692E4FDCB405}" destId="{2C6917B2-2D9D-4156-AD77-232DDC4ABCAA}" srcOrd="7" destOrd="0" presId="urn:microsoft.com/office/officeart/2005/8/layout/vList2"/>
    <dgm:cxn modelId="{080262E4-0A71-4BD6-8EBB-BE619B871A68}" type="presParOf" srcId="{1DDC9187-1AED-4DDE-A4E7-692E4FDCB405}" destId="{03AFFE02-852B-4294-B041-FC1B62EFF5C4}" srcOrd="8" destOrd="0" presId="urn:microsoft.com/office/officeart/2005/8/layout/vList2"/>
    <dgm:cxn modelId="{6840A1CD-5CC5-4106-8A18-8D298DEFB65B}" type="presParOf" srcId="{1DDC9187-1AED-4DDE-A4E7-692E4FDCB405}" destId="{B1EAEC3E-0A61-4709-A89E-7A8018458E4D}" srcOrd="9" destOrd="0" presId="urn:microsoft.com/office/officeart/2005/8/layout/vList2"/>
    <dgm:cxn modelId="{12061956-4AC7-459D-96B2-652149039DBA}" type="presParOf" srcId="{1DDC9187-1AED-4DDE-A4E7-692E4FDCB405}" destId="{E5636C6F-1A02-4B1E-8E8A-001EE9D3C3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4FBBDF-9957-4CB8-9CE6-91C175BDBF08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CFA650-CDD7-41A7-AD80-C7DAD28BA6D0}" type="par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73DBE47F-4CD8-47B7-A586-F84B2A6D5051}" type="sibTrans" cxnId="{783D1AF0-2883-4059-BFC9-3F3AA1487E5D}">
      <dgm:prSet/>
      <dgm:spPr/>
      <dgm:t>
        <a:bodyPr/>
        <a:lstStyle/>
        <a:p>
          <a:endParaRPr lang="zh-CN" altLang="en-US"/>
        </a:p>
      </dgm:t>
    </dgm:pt>
    <dgm:pt modelId="{C05B68A0-6E95-42FD-B70C-039E7421A96B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8F6CD8-5313-47A5-B574-F00306C811F8}" type="par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F8A4E81D-6D07-45EB-9B1E-41AA1D14B182}" type="sibTrans" cxnId="{7E122650-414B-4664-B7D8-7825270C34B6}">
      <dgm:prSet/>
      <dgm:spPr/>
      <dgm:t>
        <a:bodyPr/>
        <a:lstStyle/>
        <a:p>
          <a:endParaRPr lang="zh-CN" altLang="en-US"/>
        </a:p>
      </dgm:t>
    </dgm:pt>
    <dgm:pt modelId="{5CE9EDE1-6888-40F6-8A7B-2266929BD9AA}">
      <dgm:prSet custT="1"/>
      <dgm:spPr/>
      <dgm:t>
        <a:bodyPr/>
        <a:lstStyle/>
        <a:p>
          <a:pPr algn="ctr" rtl="0"/>
          <a:r>
            <a:rPr lang="en-US" altLang="zh-CN" sz="2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gm:t>
    </dgm:pt>
    <dgm:pt modelId="{9A21BCED-C81C-4BBD-AF99-5BAB273636DC}" type="par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6C4D52B6-FEE2-42DF-83EF-FDA2DF1BC18F}" type="sibTrans" cxnId="{1C34E14C-6770-4E98-ABF2-02920CBF64CD}">
      <dgm:prSet/>
      <dgm:spPr/>
      <dgm:t>
        <a:bodyPr/>
        <a:lstStyle/>
        <a:p>
          <a:endParaRPr lang="zh-CN" altLang="en-US"/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9BDB-B916-4BD3-95DD-3B90BA850307}" type="pres">
      <dgm:prSet presAssocID="{1D14A640-B016-4A30-B312-E77F5F669AA1}" presName="parentText" presStyleLbl="node1" presStyleIdx="0" presStyleCnt="6" custLinFactY="-40572" custLinFactNeighborX="6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594A26-6EB5-4C57-95D6-C87B58B31D93}" type="pres">
      <dgm:prSet presAssocID="{C1A8FD34-E9AF-4852-8D05-16EA6D6EC94D}" presName="spacer" presStyleCnt="0"/>
      <dgm:spPr/>
    </dgm:pt>
    <dgm:pt modelId="{CFC4C93E-FC66-4511-9C8A-51395199375C}" type="pres">
      <dgm:prSet presAssocID="{C05B68A0-6E95-42FD-B70C-039E7421A96B}" presName="parentText" presStyleLbl="node1" presStyleIdx="1" presStyleCnt="6" custLinFactY="234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FCD46-6D62-4FF5-BA52-89CB4E7142CB}" type="pres">
      <dgm:prSet presAssocID="{F8A4E81D-6D07-45EB-9B1E-41AA1D14B182}" presName="spacer" presStyleCnt="0"/>
      <dgm:spPr/>
    </dgm:pt>
    <dgm:pt modelId="{FF14DBAE-F3A4-4616-A075-5373FE90E15C}" type="pres">
      <dgm:prSet presAssocID="{B6F4F268-69FD-4F4B-A478-3FF19C59CF1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917B2-2D9D-4156-AD77-232DDC4ABCAA}" type="pres">
      <dgm:prSet presAssocID="{B1A7AA2C-DA5D-4F6F-B4F4-EFB21EFCB962}" presName="spacer" presStyleCnt="0"/>
      <dgm:spPr/>
    </dgm:pt>
    <dgm:pt modelId="{03AFFE02-852B-4294-B041-FC1B62EFF5C4}" type="pres">
      <dgm:prSet presAssocID="{5CE9EDE1-6888-40F6-8A7B-2266929BD9A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EC3E-0A61-4709-A89E-7A8018458E4D}" type="pres">
      <dgm:prSet presAssocID="{6C4D52B6-FEE2-42DF-83EF-FDA2DF1BC18F}" presName="spacer" presStyleCnt="0"/>
      <dgm:spPr/>
    </dgm:pt>
    <dgm:pt modelId="{E5636C6F-1A02-4B1E-8E8A-001EE9D3C3BC}" type="pres">
      <dgm:prSet presAssocID="{444FBBDF-9957-4CB8-9CE6-91C175BDBF0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495ECA-5F41-40A0-98EC-309CEED4018B}" srcId="{D06B40FD-C1E8-452E-865E-E53FC5B74C33}" destId="{ABECF377-1BEA-48D0-8F71-140ECC62629F}" srcOrd="3" destOrd="0" parTransId="{3895C3DB-7358-44BE-BB47-6A335282EF4A}" sibTransId="{B1A7AA2C-DA5D-4F6F-B4F4-EFB21EFCB962}"/>
    <dgm:cxn modelId="{5A77462C-1D81-43D3-A4EE-15DD892B5B11}" srcId="{D06B40FD-C1E8-452E-865E-E53FC5B74C33}" destId="{B6F4F268-69FD-4F4B-A478-3FF19C59CF1A}" srcOrd="2" destOrd="0" parTransId="{2FF611B4-A42C-407F-86BF-8CAC33525F7F}" sibTransId="{6B3DA7B9-8933-4A7F-A248-D962A4C46B79}"/>
    <dgm:cxn modelId="{25F52904-B41E-4FB8-A62B-1082990BE2D9}" type="presOf" srcId="{B6F4F268-69FD-4F4B-A478-3FF19C59CF1A}" destId="{FF14DBAE-F3A4-4616-A075-5373FE90E15C}" srcOrd="0" destOrd="0" presId="urn:microsoft.com/office/officeart/2005/8/layout/vList2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341E435C-6E70-47EE-84AC-BB1786D083AD}" type="presOf" srcId="{444FBBDF-9957-4CB8-9CE6-91C175BDBF08}" destId="{E5636C6F-1A02-4B1E-8E8A-001EE9D3C3BC}" srcOrd="0" destOrd="0" presId="urn:microsoft.com/office/officeart/2005/8/layout/vList2"/>
    <dgm:cxn modelId="{E0C7AB38-34B7-41EC-8D18-112DA7DD680A}" type="presOf" srcId="{D06B40FD-C1E8-452E-865E-E53FC5B74C33}" destId="{1DDC9187-1AED-4DDE-A4E7-692E4FDCB405}" srcOrd="0" destOrd="0" presId="urn:microsoft.com/office/officeart/2005/8/layout/vList2"/>
    <dgm:cxn modelId="{7E122650-414B-4664-B7D8-7825270C34B6}" srcId="{D06B40FD-C1E8-452E-865E-E53FC5B74C33}" destId="{C05B68A0-6E95-42FD-B70C-039E7421A96B}" srcOrd="1" destOrd="0" parTransId="{C18F6CD8-5313-47A5-B574-F00306C811F8}" sibTransId="{F8A4E81D-6D07-45EB-9B1E-41AA1D14B182}"/>
    <dgm:cxn modelId="{D1C86943-19E9-4E04-B168-144FF1BB79B5}" type="presOf" srcId="{ABECF377-1BEA-48D0-8F71-140ECC62629F}" destId="{D2A23CB2-C509-4606-BABE-298391C3F169}" srcOrd="0" destOrd="0" presId="urn:microsoft.com/office/officeart/2005/8/layout/vList2"/>
    <dgm:cxn modelId="{BCFDF742-3177-406C-A9A5-9872E890F7E1}" type="presOf" srcId="{C05B68A0-6E95-42FD-B70C-039E7421A96B}" destId="{CFC4C93E-FC66-4511-9C8A-51395199375C}" srcOrd="0" destOrd="0" presId="urn:microsoft.com/office/officeart/2005/8/layout/vList2"/>
    <dgm:cxn modelId="{F9E095D8-0D65-442D-A300-DF4B3E4A05EB}" type="presOf" srcId="{5CE9EDE1-6888-40F6-8A7B-2266929BD9AA}" destId="{03AFFE02-852B-4294-B041-FC1B62EFF5C4}" srcOrd="0" destOrd="0" presId="urn:microsoft.com/office/officeart/2005/8/layout/vList2"/>
    <dgm:cxn modelId="{783D1AF0-2883-4059-BFC9-3F3AA1487E5D}" srcId="{D06B40FD-C1E8-452E-865E-E53FC5B74C33}" destId="{444FBBDF-9957-4CB8-9CE6-91C175BDBF08}" srcOrd="5" destOrd="0" parTransId="{F0CFA650-CDD7-41A7-AD80-C7DAD28BA6D0}" sibTransId="{73DBE47F-4CD8-47B7-A586-F84B2A6D5051}"/>
    <dgm:cxn modelId="{198D82EB-8C43-48C0-9C2E-0BB7CD7CF02D}" type="presOf" srcId="{1D14A640-B016-4A30-B312-E77F5F669AA1}" destId="{F5259BDB-B916-4BD3-95DD-3B90BA850307}" srcOrd="0" destOrd="0" presId="urn:microsoft.com/office/officeart/2005/8/layout/vList2"/>
    <dgm:cxn modelId="{1C34E14C-6770-4E98-ABF2-02920CBF64CD}" srcId="{D06B40FD-C1E8-452E-865E-E53FC5B74C33}" destId="{5CE9EDE1-6888-40F6-8A7B-2266929BD9AA}" srcOrd="4" destOrd="0" parTransId="{9A21BCED-C81C-4BBD-AF99-5BAB273636DC}" sibTransId="{6C4D52B6-FEE2-42DF-83EF-FDA2DF1BC18F}"/>
    <dgm:cxn modelId="{699706CE-68B9-4A0D-A15F-0A6C34A17A6D}" type="presParOf" srcId="{1DDC9187-1AED-4DDE-A4E7-692E4FDCB405}" destId="{F5259BDB-B916-4BD3-95DD-3B90BA850307}" srcOrd="0" destOrd="0" presId="urn:microsoft.com/office/officeart/2005/8/layout/vList2"/>
    <dgm:cxn modelId="{60E1FD3C-7704-4D05-88C8-7A98BEF4B4E8}" type="presParOf" srcId="{1DDC9187-1AED-4DDE-A4E7-692E4FDCB405}" destId="{68594A26-6EB5-4C57-95D6-C87B58B31D93}" srcOrd="1" destOrd="0" presId="urn:microsoft.com/office/officeart/2005/8/layout/vList2"/>
    <dgm:cxn modelId="{1FB7107D-B50D-4043-B872-ABCFDD7747FA}" type="presParOf" srcId="{1DDC9187-1AED-4DDE-A4E7-692E4FDCB405}" destId="{CFC4C93E-FC66-4511-9C8A-51395199375C}" srcOrd="2" destOrd="0" presId="urn:microsoft.com/office/officeart/2005/8/layout/vList2"/>
    <dgm:cxn modelId="{192B753E-DEA5-4432-A5F5-CD4EEBD76C37}" type="presParOf" srcId="{1DDC9187-1AED-4DDE-A4E7-692E4FDCB405}" destId="{5A8FCD46-6D62-4FF5-BA52-89CB4E7142CB}" srcOrd="3" destOrd="0" presId="urn:microsoft.com/office/officeart/2005/8/layout/vList2"/>
    <dgm:cxn modelId="{5DB00844-BBEA-43DE-9F99-5E57AA3203DC}" type="presParOf" srcId="{1DDC9187-1AED-4DDE-A4E7-692E4FDCB405}" destId="{FF14DBAE-F3A4-4616-A075-5373FE90E15C}" srcOrd="4" destOrd="0" presId="urn:microsoft.com/office/officeart/2005/8/layout/vList2"/>
    <dgm:cxn modelId="{1F6F8E18-822C-4A07-BDE5-7FAE516453B5}" type="presParOf" srcId="{1DDC9187-1AED-4DDE-A4E7-692E4FDCB405}" destId="{4CC23B47-81A6-4FE8-BA84-25A5B5C50F53}" srcOrd="5" destOrd="0" presId="urn:microsoft.com/office/officeart/2005/8/layout/vList2"/>
    <dgm:cxn modelId="{1C70D25C-F3A9-4ED0-8F45-442DD85F62EE}" type="presParOf" srcId="{1DDC9187-1AED-4DDE-A4E7-692E4FDCB405}" destId="{D2A23CB2-C509-4606-BABE-298391C3F169}" srcOrd="6" destOrd="0" presId="urn:microsoft.com/office/officeart/2005/8/layout/vList2"/>
    <dgm:cxn modelId="{16D01BAD-C066-476F-B631-80A9F909D72C}" type="presParOf" srcId="{1DDC9187-1AED-4DDE-A4E7-692E4FDCB405}" destId="{2C6917B2-2D9D-4156-AD77-232DDC4ABCAA}" srcOrd="7" destOrd="0" presId="urn:microsoft.com/office/officeart/2005/8/layout/vList2"/>
    <dgm:cxn modelId="{6321150B-8827-46DB-9C0B-A6886C8B0680}" type="presParOf" srcId="{1DDC9187-1AED-4DDE-A4E7-692E4FDCB405}" destId="{03AFFE02-852B-4294-B041-FC1B62EFF5C4}" srcOrd="8" destOrd="0" presId="urn:microsoft.com/office/officeart/2005/8/layout/vList2"/>
    <dgm:cxn modelId="{708289A8-BB72-4BD0-9561-47CD322BEC5B}" type="presParOf" srcId="{1DDC9187-1AED-4DDE-A4E7-692E4FDCB405}" destId="{B1EAEC3E-0A61-4709-A89E-7A8018458E4D}" srcOrd="9" destOrd="0" presId="urn:microsoft.com/office/officeart/2005/8/layout/vList2"/>
    <dgm:cxn modelId="{9032B55A-74F1-42A0-B5F1-F821C7D915D9}" type="presParOf" srcId="{1DDC9187-1AED-4DDE-A4E7-692E4FDCB405}" destId="{E5636C6F-1A02-4B1E-8E8A-001EE9D3C3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0"/>
          <a:ext cx="6165684" cy="711783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46" y="34746"/>
        <a:ext cx="6096192" cy="642291"/>
      </dsp:txXfrm>
    </dsp:sp>
    <dsp:sp modelId="{CFC4C93E-FC66-4511-9C8A-51395199375C}">
      <dsp:nvSpPr>
        <dsp:cNvPr id="0" name=""/>
        <dsp:cNvSpPr/>
      </dsp:nvSpPr>
      <dsp:spPr>
        <a:xfrm>
          <a:off x="0" y="753539"/>
          <a:ext cx="6165684" cy="7117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46" y="788285"/>
        <a:ext cx="6096192" cy="642291"/>
      </dsp:txXfrm>
    </dsp:sp>
    <dsp:sp modelId="{FF14DBAE-F3A4-4616-A075-5373FE90E15C}">
      <dsp:nvSpPr>
        <dsp:cNvPr id="0" name=""/>
        <dsp:cNvSpPr/>
      </dsp:nvSpPr>
      <dsp:spPr>
        <a:xfrm>
          <a:off x="0" y="1448616"/>
          <a:ext cx="6165684" cy="7117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46" y="1483362"/>
        <a:ext cx="6096192" cy="642291"/>
      </dsp:txXfrm>
    </dsp:sp>
    <dsp:sp modelId="{D2A23CB2-C509-4606-BABE-298391C3F169}">
      <dsp:nvSpPr>
        <dsp:cNvPr id="0" name=""/>
        <dsp:cNvSpPr/>
      </dsp:nvSpPr>
      <dsp:spPr>
        <a:xfrm>
          <a:off x="0" y="2172493"/>
          <a:ext cx="6165684" cy="7117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46" y="2207239"/>
        <a:ext cx="6096192" cy="642291"/>
      </dsp:txXfrm>
    </dsp:sp>
    <dsp:sp modelId="{03AFFE02-852B-4294-B041-FC1B62EFF5C4}">
      <dsp:nvSpPr>
        <dsp:cNvPr id="0" name=""/>
        <dsp:cNvSpPr/>
      </dsp:nvSpPr>
      <dsp:spPr>
        <a:xfrm>
          <a:off x="0" y="2896370"/>
          <a:ext cx="6165684" cy="7117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sp:txBody>
      <dsp:txXfrm>
        <a:off x="34746" y="2931116"/>
        <a:ext cx="6096192" cy="642291"/>
      </dsp:txXfrm>
    </dsp:sp>
    <dsp:sp modelId="{E5636C6F-1A02-4B1E-8E8A-001EE9D3C3BC}">
      <dsp:nvSpPr>
        <dsp:cNvPr id="0" name=""/>
        <dsp:cNvSpPr/>
      </dsp:nvSpPr>
      <dsp:spPr>
        <a:xfrm>
          <a:off x="0" y="3620248"/>
          <a:ext cx="6165684" cy="7117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46" y="3654994"/>
        <a:ext cx="6096192" cy="64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0"/>
          <a:ext cx="6165684" cy="7095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34636"/>
        <a:ext cx="6096412" cy="640246"/>
      </dsp:txXfrm>
    </dsp:sp>
    <dsp:sp modelId="{CFC4C93E-FC66-4511-9C8A-51395199375C}">
      <dsp:nvSpPr>
        <dsp:cNvPr id="0" name=""/>
        <dsp:cNvSpPr/>
      </dsp:nvSpPr>
      <dsp:spPr>
        <a:xfrm>
          <a:off x="0" y="756905"/>
          <a:ext cx="6165684" cy="709518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791541"/>
        <a:ext cx="6096412" cy="640246"/>
      </dsp:txXfrm>
    </dsp:sp>
    <dsp:sp modelId="{FF14DBAE-F3A4-4616-A075-5373FE90E15C}">
      <dsp:nvSpPr>
        <dsp:cNvPr id="0" name=""/>
        <dsp:cNvSpPr/>
      </dsp:nvSpPr>
      <dsp:spPr>
        <a:xfrm>
          <a:off x="0" y="1449771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1484407"/>
        <a:ext cx="6096412" cy="640246"/>
      </dsp:txXfrm>
    </dsp:sp>
    <dsp:sp modelId="{D2A23CB2-C509-4606-BABE-298391C3F169}">
      <dsp:nvSpPr>
        <dsp:cNvPr id="0" name=""/>
        <dsp:cNvSpPr/>
      </dsp:nvSpPr>
      <dsp:spPr>
        <a:xfrm>
          <a:off x="0" y="2173604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2208240"/>
        <a:ext cx="6096412" cy="640246"/>
      </dsp:txXfrm>
    </dsp:sp>
    <dsp:sp modelId="{03AFFE02-852B-4294-B041-FC1B62EFF5C4}">
      <dsp:nvSpPr>
        <dsp:cNvPr id="0" name=""/>
        <dsp:cNvSpPr/>
      </dsp:nvSpPr>
      <dsp:spPr>
        <a:xfrm>
          <a:off x="0" y="2897438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sp:txBody>
      <dsp:txXfrm>
        <a:off x="34636" y="2932074"/>
        <a:ext cx="6096412" cy="640246"/>
      </dsp:txXfrm>
    </dsp:sp>
    <dsp:sp modelId="{E5636C6F-1A02-4B1E-8E8A-001EE9D3C3BC}">
      <dsp:nvSpPr>
        <dsp:cNvPr id="0" name=""/>
        <dsp:cNvSpPr/>
      </dsp:nvSpPr>
      <dsp:spPr>
        <a:xfrm>
          <a:off x="0" y="3621272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3655908"/>
        <a:ext cx="6096412" cy="640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0"/>
          <a:ext cx="6165684" cy="7095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34636"/>
        <a:ext cx="6096412" cy="640246"/>
      </dsp:txXfrm>
    </dsp:sp>
    <dsp:sp modelId="{CFC4C93E-FC66-4511-9C8A-51395199375C}">
      <dsp:nvSpPr>
        <dsp:cNvPr id="0" name=""/>
        <dsp:cNvSpPr/>
      </dsp:nvSpPr>
      <dsp:spPr>
        <a:xfrm>
          <a:off x="0" y="756905"/>
          <a:ext cx="6165684" cy="7095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791541"/>
        <a:ext cx="6096412" cy="640246"/>
      </dsp:txXfrm>
    </dsp:sp>
    <dsp:sp modelId="{FF14DBAE-F3A4-4616-A075-5373FE90E15C}">
      <dsp:nvSpPr>
        <dsp:cNvPr id="0" name=""/>
        <dsp:cNvSpPr/>
      </dsp:nvSpPr>
      <dsp:spPr>
        <a:xfrm>
          <a:off x="0" y="1449771"/>
          <a:ext cx="6165684" cy="709518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1484407"/>
        <a:ext cx="6096412" cy="640246"/>
      </dsp:txXfrm>
    </dsp:sp>
    <dsp:sp modelId="{D2A23CB2-C509-4606-BABE-298391C3F169}">
      <dsp:nvSpPr>
        <dsp:cNvPr id="0" name=""/>
        <dsp:cNvSpPr/>
      </dsp:nvSpPr>
      <dsp:spPr>
        <a:xfrm>
          <a:off x="0" y="2173604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2208240"/>
        <a:ext cx="6096412" cy="640246"/>
      </dsp:txXfrm>
    </dsp:sp>
    <dsp:sp modelId="{03AFFE02-852B-4294-B041-FC1B62EFF5C4}">
      <dsp:nvSpPr>
        <dsp:cNvPr id="0" name=""/>
        <dsp:cNvSpPr/>
      </dsp:nvSpPr>
      <dsp:spPr>
        <a:xfrm>
          <a:off x="0" y="2897438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sp:txBody>
      <dsp:txXfrm>
        <a:off x="34636" y="2932074"/>
        <a:ext cx="6096412" cy="640246"/>
      </dsp:txXfrm>
    </dsp:sp>
    <dsp:sp modelId="{E5636C6F-1A02-4B1E-8E8A-001EE9D3C3BC}">
      <dsp:nvSpPr>
        <dsp:cNvPr id="0" name=""/>
        <dsp:cNvSpPr/>
      </dsp:nvSpPr>
      <dsp:spPr>
        <a:xfrm>
          <a:off x="0" y="3621272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3655908"/>
        <a:ext cx="6096412" cy="640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0"/>
          <a:ext cx="6165684" cy="7095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34636"/>
        <a:ext cx="6096412" cy="640246"/>
      </dsp:txXfrm>
    </dsp:sp>
    <dsp:sp modelId="{CFC4C93E-FC66-4511-9C8A-51395199375C}">
      <dsp:nvSpPr>
        <dsp:cNvPr id="0" name=""/>
        <dsp:cNvSpPr/>
      </dsp:nvSpPr>
      <dsp:spPr>
        <a:xfrm>
          <a:off x="0" y="756905"/>
          <a:ext cx="6165684" cy="7095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791541"/>
        <a:ext cx="6096412" cy="640246"/>
      </dsp:txXfrm>
    </dsp:sp>
    <dsp:sp modelId="{FF14DBAE-F3A4-4616-A075-5373FE90E15C}">
      <dsp:nvSpPr>
        <dsp:cNvPr id="0" name=""/>
        <dsp:cNvSpPr/>
      </dsp:nvSpPr>
      <dsp:spPr>
        <a:xfrm>
          <a:off x="0" y="1449771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1484407"/>
        <a:ext cx="6096412" cy="640246"/>
      </dsp:txXfrm>
    </dsp:sp>
    <dsp:sp modelId="{D2A23CB2-C509-4606-BABE-298391C3F169}">
      <dsp:nvSpPr>
        <dsp:cNvPr id="0" name=""/>
        <dsp:cNvSpPr/>
      </dsp:nvSpPr>
      <dsp:spPr>
        <a:xfrm>
          <a:off x="0" y="2173604"/>
          <a:ext cx="6165684" cy="709518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2208240"/>
        <a:ext cx="6096412" cy="640246"/>
      </dsp:txXfrm>
    </dsp:sp>
    <dsp:sp modelId="{03AFFE02-852B-4294-B041-FC1B62EFF5C4}">
      <dsp:nvSpPr>
        <dsp:cNvPr id="0" name=""/>
        <dsp:cNvSpPr/>
      </dsp:nvSpPr>
      <dsp:spPr>
        <a:xfrm>
          <a:off x="0" y="2897438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sp:txBody>
      <dsp:txXfrm>
        <a:off x="34636" y="2932074"/>
        <a:ext cx="6096412" cy="640246"/>
      </dsp:txXfrm>
    </dsp:sp>
    <dsp:sp modelId="{E5636C6F-1A02-4B1E-8E8A-001EE9D3C3BC}">
      <dsp:nvSpPr>
        <dsp:cNvPr id="0" name=""/>
        <dsp:cNvSpPr/>
      </dsp:nvSpPr>
      <dsp:spPr>
        <a:xfrm>
          <a:off x="0" y="3621272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3655908"/>
        <a:ext cx="6096412" cy="640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0"/>
          <a:ext cx="6165684" cy="7095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34636"/>
        <a:ext cx="6096412" cy="640246"/>
      </dsp:txXfrm>
    </dsp:sp>
    <dsp:sp modelId="{CFC4C93E-FC66-4511-9C8A-51395199375C}">
      <dsp:nvSpPr>
        <dsp:cNvPr id="0" name=""/>
        <dsp:cNvSpPr/>
      </dsp:nvSpPr>
      <dsp:spPr>
        <a:xfrm>
          <a:off x="0" y="756905"/>
          <a:ext cx="6165684" cy="7095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791541"/>
        <a:ext cx="6096412" cy="640246"/>
      </dsp:txXfrm>
    </dsp:sp>
    <dsp:sp modelId="{FF14DBAE-F3A4-4616-A075-5373FE90E15C}">
      <dsp:nvSpPr>
        <dsp:cNvPr id="0" name=""/>
        <dsp:cNvSpPr/>
      </dsp:nvSpPr>
      <dsp:spPr>
        <a:xfrm>
          <a:off x="0" y="1449771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1484407"/>
        <a:ext cx="6096412" cy="640246"/>
      </dsp:txXfrm>
    </dsp:sp>
    <dsp:sp modelId="{D2A23CB2-C509-4606-BABE-298391C3F169}">
      <dsp:nvSpPr>
        <dsp:cNvPr id="0" name=""/>
        <dsp:cNvSpPr/>
      </dsp:nvSpPr>
      <dsp:spPr>
        <a:xfrm>
          <a:off x="0" y="2173604"/>
          <a:ext cx="6165684" cy="7095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2208240"/>
        <a:ext cx="6096412" cy="640246"/>
      </dsp:txXfrm>
    </dsp:sp>
    <dsp:sp modelId="{03AFFE02-852B-4294-B041-FC1B62EFF5C4}">
      <dsp:nvSpPr>
        <dsp:cNvPr id="0" name=""/>
        <dsp:cNvSpPr/>
      </dsp:nvSpPr>
      <dsp:spPr>
        <a:xfrm>
          <a:off x="0" y="2897438"/>
          <a:ext cx="6165684" cy="709518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sp:txBody>
      <dsp:txXfrm>
        <a:off x="34636" y="2932074"/>
        <a:ext cx="6096412" cy="640246"/>
      </dsp:txXfrm>
    </dsp:sp>
    <dsp:sp modelId="{E5636C6F-1A02-4B1E-8E8A-001EE9D3C3BC}">
      <dsp:nvSpPr>
        <dsp:cNvPr id="0" name=""/>
        <dsp:cNvSpPr/>
      </dsp:nvSpPr>
      <dsp:spPr>
        <a:xfrm>
          <a:off x="0" y="3621272"/>
          <a:ext cx="6165684" cy="7095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636" y="3655908"/>
        <a:ext cx="6096412" cy="640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0"/>
          <a:ext cx="6165684" cy="711917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案例分享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53" y="34753"/>
        <a:ext cx="6096178" cy="642411"/>
      </dsp:txXfrm>
    </dsp:sp>
    <dsp:sp modelId="{CFC4C93E-FC66-4511-9C8A-51395199375C}">
      <dsp:nvSpPr>
        <dsp:cNvPr id="0" name=""/>
        <dsp:cNvSpPr/>
      </dsp:nvSpPr>
      <dsp:spPr>
        <a:xfrm>
          <a:off x="0" y="753400"/>
          <a:ext cx="6165684" cy="711917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介绍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53" y="788153"/>
        <a:ext cx="6096178" cy="642411"/>
      </dsp:txXfrm>
    </dsp:sp>
    <dsp:sp modelId="{FF14DBAE-F3A4-4616-A075-5373FE90E15C}">
      <dsp:nvSpPr>
        <dsp:cNvPr id="0" name=""/>
        <dsp:cNvSpPr/>
      </dsp:nvSpPr>
      <dsp:spPr>
        <a:xfrm>
          <a:off x="0" y="1448609"/>
          <a:ext cx="6165684" cy="7119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架构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53" y="1483362"/>
        <a:ext cx="6096178" cy="642411"/>
      </dsp:txXfrm>
    </dsp:sp>
    <dsp:sp modelId="{D2A23CB2-C509-4606-BABE-298391C3F169}">
      <dsp:nvSpPr>
        <dsp:cNvPr id="0" name=""/>
        <dsp:cNvSpPr/>
      </dsp:nvSpPr>
      <dsp:spPr>
        <a:xfrm>
          <a:off x="0" y="2172367"/>
          <a:ext cx="6165684" cy="7119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读写快的原因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53" y="2207120"/>
        <a:ext cx="6096178" cy="642411"/>
      </dsp:txXfrm>
    </dsp:sp>
    <dsp:sp modelId="{03AFFE02-852B-4294-B041-FC1B62EFF5C4}">
      <dsp:nvSpPr>
        <dsp:cNvPr id="0" name=""/>
        <dsp:cNvSpPr/>
      </dsp:nvSpPr>
      <dsp:spPr>
        <a:xfrm>
          <a:off x="0" y="2896125"/>
          <a:ext cx="6165684" cy="7119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LevelDB</a:t>
          </a: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使用举例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sp:txBody>
      <dsp:txXfrm>
        <a:off x="34753" y="2930878"/>
        <a:ext cx="6096178" cy="642411"/>
      </dsp:txXfrm>
    </dsp:sp>
    <dsp:sp modelId="{E5636C6F-1A02-4B1E-8E8A-001EE9D3C3BC}">
      <dsp:nvSpPr>
        <dsp:cNvPr id="0" name=""/>
        <dsp:cNvSpPr/>
      </dsp:nvSpPr>
      <dsp:spPr>
        <a:xfrm>
          <a:off x="0" y="3619883"/>
          <a:ext cx="6165684" cy="711917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753" y="3654636"/>
        <a:ext cx="6096178" cy="642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D0F74-BEF0-496C-9149-B9DBCD4BCCBD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B9A72-F2C8-4325-B54C-1AC54A8C3E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4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35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70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505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341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176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5011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846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681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各位领导，各位来宾，景阳的新老朋友们，大家下午好！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欢迎来到景阳科技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年“分享，共赢”暨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平台全国巡展的第一站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深圳的活动现场！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我是景阳科技的副总经理吴玲，很荣幸能和大家一起分享景阳科技的高清视界，同时，景阳希望成为您可信赖的伙伴，期待与您一起开启共赢合作之旅！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：分享，完美视界；共赢，成就未来！</a:t>
            </a:r>
            <a:r>
              <a:rPr lang="zh-CN" altLang="en-US" sz="12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（可说可不说）</a:t>
            </a:r>
            <a:endParaRPr lang="en-US" altLang="zh-CN" sz="1200" b="1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C0A6-F910-4128-991D-3A4CB953584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8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819" y="2397720"/>
            <a:ext cx="11659950" cy="16544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638" y="4373774"/>
            <a:ext cx="9602312" cy="19724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5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309097"/>
            <a:ext cx="3086457" cy="6585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1" y="309097"/>
            <a:ext cx="9030745" cy="6585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819" y="2397726"/>
            <a:ext cx="11659950" cy="1654459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638" y="4373774"/>
            <a:ext cx="9602312" cy="1972486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5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3717588" cy="7718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331406" y="185293"/>
            <a:ext cx="3066250" cy="398276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r>
              <a:rPr lang="en-US" altLang="zh-CN" sz="17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Sunell</a:t>
            </a:r>
            <a:r>
              <a:rPr lang="en-US" altLang="zh-CN" sz="1700" b="1" dirty="0" smtClean="0">
                <a:solidFill>
                  <a:srgbClr val="1F497D">
                    <a:lumMod val="40000"/>
                    <a:lumOff val="6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700" b="1" dirty="0" smtClean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Your Reliable Partner </a:t>
            </a:r>
            <a:endParaRPr lang="zh-CN" altLang="en-US" sz="1700" b="1" dirty="0">
              <a:solidFill>
                <a:prstClr val="black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0" y="7533135"/>
            <a:ext cx="13717588" cy="185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7168" tIns="68583" rIns="137168" bIns="68583" rtlCol="0" anchor="ctr"/>
          <a:lstStyle/>
          <a:p>
            <a:pPr algn="ctr"/>
            <a:endParaRPr lang="zh-CN" altLang="en-US" sz="2100" b="1" dirty="0" smtClean="0">
              <a:solidFill>
                <a:prstClr val="black"/>
              </a:solidFill>
            </a:endParaRPr>
          </a:p>
        </p:txBody>
      </p:sp>
      <p:pic>
        <p:nvPicPr>
          <p:cNvPr id="8" name="Picture 4" descr="C:\Users\Administrator\Desktop\景阳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5946" y="6861999"/>
            <a:ext cx="1404319" cy="59922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61275" y="7034908"/>
            <a:ext cx="2511045" cy="415654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www.sunellsecurity.com</a:t>
            </a:r>
            <a:endParaRPr lang="zh-CN" altLang="en-US" sz="1100" dirty="0" smtClean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429790" y="7152176"/>
            <a:ext cx="327501" cy="230912"/>
          </a:xfrm>
          <a:prstGeom prst="rect">
            <a:avLst/>
          </a:prstGeom>
        </p:spPr>
        <p:txBody>
          <a:bodyPr wrap="none" lIns="137168" tIns="68583" rIns="137168" bIns="68583">
            <a:spAutoFit/>
          </a:bodyPr>
          <a:lstStyle/>
          <a:p>
            <a:r>
              <a:rPr lang="en-US" altLang="zh-CN" sz="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●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22390" y="7060113"/>
            <a:ext cx="1915284" cy="397038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b="1" dirty="0" smtClean="0">
                <a:solidFill>
                  <a:prstClr val="white">
                    <a:lumMod val="85000"/>
                  </a:prstClr>
                </a:solidFill>
                <a:latin typeface="Arial" pitchFamily="34" charset="0"/>
                <a:cs typeface="Arial" pitchFamily="34" charset="0"/>
              </a:rPr>
              <a:t>Sunell confidential </a:t>
            </a:r>
            <a:endParaRPr lang="zh-CN" altLang="en-US" sz="900" dirty="0" smtClean="0">
              <a:solidFill>
                <a:prstClr val="white">
                  <a:lumMod val="8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81" y="1800968"/>
            <a:ext cx="12345829" cy="5093803"/>
          </a:xfrm>
          <a:prstGeom prst="rect">
            <a:avLst/>
          </a:prstGeom>
        </p:spPr>
        <p:txBody>
          <a:bodyPr lIns="137168" tIns="68583" rIns="137168" bIns="6858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9804"/>
            <a:ext cx="11659950" cy="1532965"/>
          </a:xfrm>
          <a:prstGeom prst="rect">
            <a:avLst/>
          </a:prstGeom>
        </p:spPr>
        <p:txBody>
          <a:bodyPr lIns="137168" tIns="68583" rIns="137168" bIns="68583" anchor="t"/>
          <a:lstStyle>
            <a:lvl1pPr algn="l">
              <a:defRPr sz="6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71398"/>
            <a:ext cx="11659950" cy="1688405"/>
          </a:xfrm>
          <a:prstGeom prst="rect">
            <a:avLst/>
          </a:prstGeom>
        </p:spPr>
        <p:txBody>
          <a:bodyPr lIns="137168" tIns="68583" rIns="137168" bIns="68583"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3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5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3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1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50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84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6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1" y="1350728"/>
            <a:ext cx="6058601" cy="3819905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350728"/>
            <a:ext cx="6058601" cy="3819905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7715"/>
            <a:ext cx="6060984" cy="720029"/>
          </a:xfrm>
          <a:prstGeom prst="rect">
            <a:avLst/>
          </a:prstGeom>
        </p:spPr>
        <p:txBody>
          <a:bodyPr lIns="137168" tIns="68583" rIns="137168" bIns="68583"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70" indent="0">
              <a:buNone/>
              <a:defRPr sz="2700" b="1"/>
            </a:lvl3pPr>
            <a:lvl4pPr marL="2057505" indent="0">
              <a:buNone/>
              <a:defRPr sz="2400" b="1"/>
            </a:lvl4pPr>
            <a:lvl5pPr marL="2743341" indent="0">
              <a:buNone/>
              <a:defRPr sz="2400" b="1"/>
            </a:lvl5pPr>
            <a:lvl6pPr marL="3429176" indent="0">
              <a:buNone/>
              <a:defRPr sz="2400" b="1"/>
            </a:lvl6pPr>
            <a:lvl7pPr marL="4115011" indent="0">
              <a:buNone/>
              <a:defRPr sz="2400" b="1"/>
            </a:lvl7pPr>
            <a:lvl8pPr marL="4800846" indent="0">
              <a:buNone/>
              <a:defRPr sz="2400" b="1"/>
            </a:lvl8pPr>
            <a:lvl9pPr marL="5486681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7741"/>
            <a:ext cx="6060984" cy="4447028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57" y="1727715"/>
            <a:ext cx="6063364" cy="720029"/>
          </a:xfrm>
          <a:prstGeom prst="rect">
            <a:avLst/>
          </a:prstGeom>
        </p:spPr>
        <p:txBody>
          <a:bodyPr lIns="137168" tIns="68583" rIns="137168" bIns="68583"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70" indent="0">
              <a:buNone/>
              <a:defRPr sz="2700" b="1"/>
            </a:lvl3pPr>
            <a:lvl4pPr marL="2057505" indent="0">
              <a:buNone/>
              <a:defRPr sz="2400" b="1"/>
            </a:lvl4pPr>
            <a:lvl5pPr marL="2743341" indent="0">
              <a:buNone/>
              <a:defRPr sz="2400" b="1"/>
            </a:lvl5pPr>
            <a:lvl6pPr marL="3429176" indent="0">
              <a:buNone/>
              <a:defRPr sz="2400" b="1"/>
            </a:lvl6pPr>
            <a:lvl7pPr marL="4115011" indent="0">
              <a:buNone/>
              <a:defRPr sz="2400" b="1"/>
            </a:lvl7pPr>
            <a:lvl8pPr marL="4800846" indent="0">
              <a:buNone/>
              <a:defRPr sz="2400" b="1"/>
            </a:lvl8pPr>
            <a:lvl9pPr marL="5486681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57" y="2447741"/>
            <a:ext cx="6063364" cy="4447028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94" y="307307"/>
            <a:ext cx="4512992" cy="1307845"/>
          </a:xfrm>
          <a:prstGeom prst="rect">
            <a:avLst/>
          </a:prstGeom>
        </p:spPr>
        <p:txBody>
          <a:bodyPr lIns="137168" tIns="68583" rIns="137168" bIns="68583"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7" y="307320"/>
            <a:ext cx="7668513" cy="6587462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94" y="1615159"/>
            <a:ext cx="4512992" cy="5279617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>
              <a:buNone/>
              <a:defRPr sz="2100"/>
            </a:lvl1pPr>
            <a:lvl2pPr marL="685835" indent="0">
              <a:buNone/>
              <a:defRPr sz="1800"/>
            </a:lvl2pPr>
            <a:lvl3pPr marL="1371670" indent="0">
              <a:buNone/>
              <a:defRPr sz="1500"/>
            </a:lvl3pPr>
            <a:lvl4pPr marL="2057505" indent="0">
              <a:buNone/>
              <a:defRPr sz="1400"/>
            </a:lvl4pPr>
            <a:lvl5pPr marL="2743341" indent="0">
              <a:buNone/>
              <a:defRPr sz="1400"/>
            </a:lvl5pPr>
            <a:lvl6pPr marL="3429176" indent="0">
              <a:buNone/>
              <a:defRPr sz="1400"/>
            </a:lvl6pPr>
            <a:lvl7pPr marL="4115011" indent="0">
              <a:buNone/>
              <a:defRPr sz="1400"/>
            </a:lvl7pPr>
            <a:lvl8pPr marL="4800846" indent="0">
              <a:buNone/>
              <a:defRPr sz="1400"/>
            </a:lvl8pPr>
            <a:lvl9pPr marL="548668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402899"/>
            <a:ext cx="8230553" cy="637843"/>
          </a:xfrm>
          <a:prstGeom prst="rect">
            <a:avLst/>
          </a:prstGeom>
        </p:spPr>
        <p:txBody>
          <a:bodyPr lIns="137168" tIns="68583" rIns="137168" bIns="68583"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9655"/>
            <a:ext cx="8230553" cy="4631055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>
              <a:buNone/>
              <a:defRPr sz="4800"/>
            </a:lvl1pPr>
            <a:lvl2pPr marL="685835" indent="0">
              <a:buNone/>
              <a:defRPr sz="4200"/>
            </a:lvl2pPr>
            <a:lvl3pPr marL="1371670" indent="0">
              <a:buNone/>
              <a:defRPr sz="3600"/>
            </a:lvl3pPr>
            <a:lvl4pPr marL="2057505" indent="0">
              <a:buNone/>
              <a:defRPr sz="3000"/>
            </a:lvl4pPr>
            <a:lvl5pPr marL="2743341" indent="0">
              <a:buNone/>
              <a:defRPr sz="3000"/>
            </a:lvl5pPr>
            <a:lvl6pPr marL="3429176" indent="0">
              <a:buNone/>
              <a:defRPr sz="3000"/>
            </a:lvl6pPr>
            <a:lvl7pPr marL="4115011" indent="0">
              <a:buNone/>
              <a:defRPr sz="3000"/>
            </a:lvl7pPr>
            <a:lvl8pPr marL="4800846" indent="0">
              <a:buNone/>
              <a:defRPr sz="3000"/>
            </a:lvl8pPr>
            <a:lvl9pPr marL="5486681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40751"/>
            <a:ext cx="8230553" cy="905843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>
              <a:buNone/>
              <a:defRPr sz="2100"/>
            </a:lvl1pPr>
            <a:lvl2pPr marL="685835" indent="0">
              <a:buNone/>
              <a:defRPr sz="1800"/>
            </a:lvl2pPr>
            <a:lvl3pPr marL="1371670" indent="0">
              <a:buNone/>
              <a:defRPr sz="1500"/>
            </a:lvl3pPr>
            <a:lvl4pPr marL="2057505" indent="0">
              <a:buNone/>
              <a:defRPr sz="1400"/>
            </a:lvl4pPr>
            <a:lvl5pPr marL="2743341" indent="0">
              <a:buNone/>
              <a:defRPr sz="1400"/>
            </a:lvl5pPr>
            <a:lvl6pPr marL="3429176" indent="0">
              <a:buNone/>
              <a:defRPr sz="1400"/>
            </a:lvl6pPr>
            <a:lvl7pPr marL="4115011" indent="0">
              <a:buNone/>
              <a:defRPr sz="1400"/>
            </a:lvl7pPr>
            <a:lvl8pPr marL="4800846" indent="0">
              <a:buNone/>
              <a:defRPr sz="1400"/>
            </a:lvl8pPr>
            <a:lvl9pPr marL="548668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1" y="1800968"/>
            <a:ext cx="12345829" cy="5093803"/>
          </a:xfrm>
          <a:prstGeom prst="rect">
            <a:avLst/>
          </a:prstGeom>
        </p:spPr>
        <p:txBody>
          <a:bodyPr vert="eaVert" lIns="137168" tIns="68583" rIns="137168" bIns="6858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232272"/>
            <a:ext cx="3086457" cy="4938363"/>
          </a:xfrm>
          <a:prstGeom prst="rect">
            <a:avLst/>
          </a:prstGeom>
        </p:spPr>
        <p:txBody>
          <a:bodyPr vert="eaVert" lIns="137168" tIns="68583" rIns="137168" bIns="6858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1" y="232272"/>
            <a:ext cx="9030745" cy="4938363"/>
          </a:xfrm>
          <a:prstGeom prst="rect">
            <a:avLst/>
          </a:prstGeom>
        </p:spPr>
        <p:txBody>
          <a:bodyPr vert="eaVert" lIns="137168" tIns="68583" rIns="137168" bIns="6858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9804"/>
            <a:ext cx="11659950" cy="1532965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71398"/>
            <a:ext cx="11659950" cy="1688405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3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5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3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1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50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84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6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1" y="1800968"/>
            <a:ext cx="6058601" cy="509380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800968"/>
            <a:ext cx="6058601" cy="509380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7715"/>
            <a:ext cx="6060984" cy="72002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70" indent="0">
              <a:buNone/>
              <a:defRPr sz="2700" b="1"/>
            </a:lvl3pPr>
            <a:lvl4pPr marL="2057505" indent="0">
              <a:buNone/>
              <a:defRPr sz="2400" b="1"/>
            </a:lvl4pPr>
            <a:lvl5pPr marL="2743341" indent="0">
              <a:buNone/>
              <a:defRPr sz="2400" b="1"/>
            </a:lvl5pPr>
            <a:lvl6pPr marL="3429176" indent="0">
              <a:buNone/>
              <a:defRPr sz="2400" b="1"/>
            </a:lvl6pPr>
            <a:lvl7pPr marL="4115011" indent="0">
              <a:buNone/>
              <a:defRPr sz="2400" b="1"/>
            </a:lvl7pPr>
            <a:lvl8pPr marL="4800846" indent="0">
              <a:buNone/>
              <a:defRPr sz="2400" b="1"/>
            </a:lvl8pPr>
            <a:lvl9pPr marL="5486681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7741"/>
            <a:ext cx="6060984" cy="444702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53" y="1727715"/>
            <a:ext cx="6063364" cy="72002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70" indent="0">
              <a:buNone/>
              <a:defRPr sz="2700" b="1"/>
            </a:lvl3pPr>
            <a:lvl4pPr marL="2057505" indent="0">
              <a:buNone/>
              <a:defRPr sz="2400" b="1"/>
            </a:lvl4pPr>
            <a:lvl5pPr marL="2743341" indent="0">
              <a:buNone/>
              <a:defRPr sz="2400" b="1"/>
            </a:lvl5pPr>
            <a:lvl6pPr marL="3429176" indent="0">
              <a:buNone/>
              <a:defRPr sz="2400" b="1"/>
            </a:lvl6pPr>
            <a:lvl7pPr marL="4115011" indent="0">
              <a:buNone/>
              <a:defRPr sz="2400" b="1"/>
            </a:lvl7pPr>
            <a:lvl8pPr marL="4800846" indent="0">
              <a:buNone/>
              <a:defRPr sz="2400" b="1"/>
            </a:lvl8pPr>
            <a:lvl9pPr marL="5486681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53" y="2447741"/>
            <a:ext cx="6063364" cy="444702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8" y="307307"/>
            <a:ext cx="4512992" cy="130784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7" y="307314"/>
            <a:ext cx="7668513" cy="658746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88" y="1615159"/>
            <a:ext cx="4512992" cy="5279617"/>
          </a:xfrm>
        </p:spPr>
        <p:txBody>
          <a:bodyPr/>
          <a:lstStyle>
            <a:lvl1pPr marL="0" indent="0">
              <a:buNone/>
              <a:defRPr sz="2100"/>
            </a:lvl1pPr>
            <a:lvl2pPr marL="685835" indent="0">
              <a:buNone/>
              <a:defRPr sz="1800"/>
            </a:lvl2pPr>
            <a:lvl3pPr marL="1371670" indent="0">
              <a:buNone/>
              <a:defRPr sz="1500"/>
            </a:lvl3pPr>
            <a:lvl4pPr marL="2057505" indent="0">
              <a:buNone/>
              <a:defRPr sz="1400"/>
            </a:lvl4pPr>
            <a:lvl5pPr marL="2743341" indent="0">
              <a:buNone/>
              <a:defRPr sz="1400"/>
            </a:lvl5pPr>
            <a:lvl6pPr marL="3429176" indent="0">
              <a:buNone/>
              <a:defRPr sz="1400"/>
            </a:lvl6pPr>
            <a:lvl7pPr marL="4115011" indent="0">
              <a:buNone/>
              <a:defRPr sz="1400"/>
            </a:lvl7pPr>
            <a:lvl8pPr marL="4800846" indent="0">
              <a:buNone/>
              <a:defRPr sz="1400"/>
            </a:lvl8pPr>
            <a:lvl9pPr marL="548668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402899"/>
            <a:ext cx="8230553" cy="63784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9655"/>
            <a:ext cx="8230553" cy="4631055"/>
          </a:xfrm>
        </p:spPr>
        <p:txBody>
          <a:bodyPr/>
          <a:lstStyle>
            <a:lvl1pPr marL="0" indent="0">
              <a:buNone/>
              <a:defRPr sz="4800"/>
            </a:lvl1pPr>
            <a:lvl2pPr marL="685835" indent="0">
              <a:buNone/>
              <a:defRPr sz="4200"/>
            </a:lvl2pPr>
            <a:lvl3pPr marL="1371670" indent="0">
              <a:buNone/>
              <a:defRPr sz="3600"/>
            </a:lvl3pPr>
            <a:lvl4pPr marL="2057505" indent="0">
              <a:buNone/>
              <a:defRPr sz="3000"/>
            </a:lvl4pPr>
            <a:lvl5pPr marL="2743341" indent="0">
              <a:buNone/>
              <a:defRPr sz="3000"/>
            </a:lvl5pPr>
            <a:lvl6pPr marL="3429176" indent="0">
              <a:buNone/>
              <a:defRPr sz="3000"/>
            </a:lvl6pPr>
            <a:lvl7pPr marL="4115011" indent="0">
              <a:buNone/>
              <a:defRPr sz="3000"/>
            </a:lvl7pPr>
            <a:lvl8pPr marL="4800846" indent="0">
              <a:buNone/>
              <a:defRPr sz="3000"/>
            </a:lvl8pPr>
            <a:lvl9pPr marL="5486681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40743"/>
            <a:ext cx="8230553" cy="905843"/>
          </a:xfrm>
        </p:spPr>
        <p:txBody>
          <a:bodyPr/>
          <a:lstStyle>
            <a:lvl1pPr marL="0" indent="0">
              <a:buNone/>
              <a:defRPr sz="2100"/>
            </a:lvl1pPr>
            <a:lvl2pPr marL="685835" indent="0">
              <a:buNone/>
              <a:defRPr sz="1800"/>
            </a:lvl2pPr>
            <a:lvl3pPr marL="1371670" indent="0">
              <a:buNone/>
              <a:defRPr sz="1500"/>
            </a:lvl3pPr>
            <a:lvl4pPr marL="2057505" indent="0">
              <a:buNone/>
              <a:defRPr sz="1400"/>
            </a:lvl4pPr>
            <a:lvl5pPr marL="2743341" indent="0">
              <a:buNone/>
              <a:defRPr sz="1400"/>
            </a:lvl5pPr>
            <a:lvl6pPr marL="3429176" indent="0">
              <a:buNone/>
              <a:defRPr sz="1400"/>
            </a:lvl6pPr>
            <a:lvl7pPr marL="4115011" indent="0">
              <a:buNone/>
              <a:defRPr sz="1400"/>
            </a:lvl7pPr>
            <a:lvl8pPr marL="4800846" indent="0">
              <a:buNone/>
              <a:defRPr sz="1400"/>
            </a:lvl8pPr>
            <a:lvl9pPr marL="548668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vert="horz" lIns="137168" tIns="68583" rIns="137168" bIns="685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81" y="1800968"/>
            <a:ext cx="12345829" cy="5093803"/>
          </a:xfrm>
          <a:prstGeom prst="rect">
            <a:avLst/>
          </a:prstGeom>
        </p:spPr>
        <p:txBody>
          <a:bodyPr vert="horz" lIns="137168" tIns="68583" rIns="137168" bIns="685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vert="horz" lIns="137168" tIns="68583" rIns="137168" bIns="68583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vert="horz" lIns="137168" tIns="68583" rIns="137168" bIns="68583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vert="horz" lIns="137168" tIns="68583" rIns="137168" bIns="68583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167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76" indent="-514376" algn="l" defTabSz="137167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81" indent="-428646" algn="l" defTabSz="137167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88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423" indent="-342918" algn="l" defTabSz="137167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258" indent="-342918" algn="l" defTabSz="137167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093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928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764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599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70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505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4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176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01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46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8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28819" y="2397726"/>
            <a:ext cx="11659950" cy="1654459"/>
          </a:xfrm>
          <a:prstGeom prst="rect">
            <a:avLst/>
          </a:prstGeom>
        </p:spPr>
        <p:txBody>
          <a:bodyPr lIns="137168" tIns="68583" rIns="137168" bIns="68583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6600" smtClean="0">
                <a:solidFill>
                  <a:prstClr val="black"/>
                </a:solidFill>
              </a:rPr>
              <a:t>单击此处编辑母版标题样式</a:t>
            </a:r>
            <a:endParaRPr lang="zh-CN" altLang="en-US" sz="6600">
              <a:solidFill>
                <a:prstClr val="black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57638" y="4373774"/>
            <a:ext cx="9602312" cy="1972486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4800" smtClean="0">
                <a:solidFill>
                  <a:prstClr val="black">
                    <a:tint val="75000"/>
                  </a:prstClr>
                </a:solidFill>
              </a:rPr>
              <a:t>单击此处编辑母版副标题样式</a:t>
            </a:r>
            <a:endParaRPr lang="zh-CN" altLang="en-US" sz="4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3717588" cy="7718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7009" y="224499"/>
            <a:ext cx="2200827" cy="369468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 algn="r">
              <a:defRPr/>
            </a:pPr>
            <a:r>
              <a:rPr lang="zh-CN" altLang="en-US" sz="1500" b="1" dirty="0" smtClean="0">
                <a:solidFill>
                  <a:srgbClr val="0070C0"/>
                </a:solidFill>
                <a:latin typeface="微软雅黑"/>
                <a:cs typeface="Arial Unicode MS" pitchFamily="34" charset="-122"/>
              </a:rPr>
              <a:t>景阳，</a:t>
            </a:r>
            <a:r>
              <a:rPr lang="zh-CN" altLang="en-US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Arial Unicode MS" pitchFamily="34" charset="-122"/>
              </a:rPr>
              <a:t>您可信赖的伙伴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0" y="7533135"/>
            <a:ext cx="13717588" cy="185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7168" tIns="68583" rIns="137168" bIns="68583" rtlCol="0" anchor="ctr"/>
          <a:lstStyle/>
          <a:p>
            <a:pPr algn="ctr"/>
            <a:endParaRPr lang="zh-CN" altLang="en-US" sz="2100" b="1" dirty="0" smtClean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288" y="7034908"/>
            <a:ext cx="2054135" cy="415654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www.sunell.com.cn</a:t>
            </a:r>
            <a:endParaRPr lang="zh-CN" altLang="en-US" sz="1100" dirty="0" smtClean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1706" y="7152176"/>
            <a:ext cx="327501" cy="230912"/>
          </a:xfrm>
          <a:prstGeom prst="rect">
            <a:avLst/>
          </a:prstGeom>
        </p:spPr>
        <p:txBody>
          <a:bodyPr wrap="none" lIns="137168" tIns="68583" rIns="137168" bIns="68583">
            <a:spAutoFit/>
          </a:bodyPr>
          <a:lstStyle/>
          <a:p>
            <a:r>
              <a:rPr lang="en-US" altLang="zh-CN" sz="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●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733" y="7070901"/>
            <a:ext cx="1405529" cy="341638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景阳科技版权所有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2" y="6947335"/>
            <a:ext cx="1890219" cy="5071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37167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76" indent="-514376" algn="l" defTabSz="137167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81" indent="-428646" algn="l" defTabSz="137167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88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423" indent="-342918" algn="l" defTabSz="137167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258" indent="-342918" algn="l" defTabSz="137167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093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928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764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599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70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505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4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176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01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46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8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14196"/>
            <a:ext cx="13717588" cy="3565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616" y="6452569"/>
            <a:ext cx="3834870" cy="748190"/>
          </a:xfrm>
          <a:prstGeom prst="rect">
            <a:avLst/>
          </a:prstGeom>
          <a:noFill/>
        </p:spPr>
        <p:txBody>
          <a:bodyPr wrap="squar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www.sunell.com.cn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深圳市景阳科技股份有限公司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616" y="1211831"/>
            <a:ext cx="3554019" cy="513715"/>
          </a:xfrm>
          <a:prstGeom prst="rect">
            <a:avLst/>
          </a:prstGeom>
          <a:noFill/>
        </p:spPr>
        <p:txBody>
          <a:bodyPr wrap="square" lIns="137168" tIns="68583" rIns="137168" bIns="68583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Arial Unicode MS" pitchFamily="34" charset="-122"/>
              </a:rPr>
              <a:t>景阳，您可信赖的伙伴</a:t>
            </a:r>
            <a:endParaRPr lang="zh-CN" altLang="en-US" sz="2400" b="1" dirty="0">
              <a:solidFill>
                <a:srgbClr val="0070C0"/>
              </a:solidFill>
              <a:latin typeface="微软雅黑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67" y="6421868"/>
            <a:ext cx="3240375" cy="8693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41520" y="2994765"/>
            <a:ext cx="11450598" cy="1154168"/>
          </a:xfrm>
          <a:prstGeom prst="rect">
            <a:avLst/>
          </a:prstGeom>
          <a:noFill/>
        </p:spPr>
        <p:txBody>
          <a:bodyPr wrap="square" lIns="137168" tIns="68583" rIns="137168" bIns="68583" rtlCol="0">
            <a:spAutoFit/>
          </a:bodyPr>
          <a:lstStyle/>
          <a:p>
            <a:pPr algn="ctr"/>
            <a:r>
              <a:rPr lang="en-US" altLang="zh-CN" sz="6600" b="1" dirty="0" err="1" smtClean="0">
                <a:solidFill>
                  <a:srgbClr val="FFFFFF"/>
                </a:solidFill>
              </a:rPr>
              <a:t>LevelDB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-</a:t>
            </a:r>
            <a:r>
              <a:rPr lang="zh-CN" altLang="en-US" sz="6600" b="1" dirty="0" smtClean="0">
                <a:solidFill>
                  <a:srgbClr val="FFFFFF"/>
                </a:solidFill>
              </a:rPr>
              <a:t>真快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1042" y="4795316"/>
            <a:ext cx="4248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胡其兵 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2021-03-22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，真快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80597351"/>
              </p:ext>
            </p:extLst>
          </p:nvPr>
        </p:nvGraphicFramePr>
        <p:xfrm>
          <a:off x="2318980" y="2131020"/>
          <a:ext cx="6165684" cy="433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/>
              <a:t>LevelDB</a:t>
            </a:r>
            <a:r>
              <a:rPr lang="zh-CN" altLang="en-US" sz="3200" b="1" dirty="0"/>
              <a:t>读写快的原因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存储设备结构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95" y="3403803"/>
            <a:ext cx="4809381" cy="319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E:\SN\培训\图片\硬盘结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2" y="3427164"/>
            <a:ext cx="6192688" cy="317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7895983" y="1194916"/>
            <a:ext cx="4809381" cy="1915564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固态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磁盘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zh-CN" altLang="en-US" sz="2000" dirty="0">
                <a:latin typeface="+mn-ea"/>
              </a:rPr>
              <a:t>由固态电子元器件组成。固态磁盘不需要磁道寻址，所以，不管是连续 </a:t>
            </a:r>
            <a:r>
              <a:rPr lang="en-US" altLang="zh-CN" sz="2000" dirty="0">
                <a:latin typeface="+mn-ea"/>
              </a:rPr>
              <a:t>I/O</a:t>
            </a:r>
            <a:r>
              <a:rPr lang="zh-CN" altLang="en-US" sz="2000" dirty="0">
                <a:latin typeface="+mn-ea"/>
              </a:rPr>
              <a:t>，还是随机 </a:t>
            </a:r>
            <a:r>
              <a:rPr lang="en-US" altLang="zh-CN" sz="2000" dirty="0">
                <a:latin typeface="+mn-ea"/>
              </a:rPr>
              <a:t>I/O </a:t>
            </a:r>
            <a:r>
              <a:rPr lang="zh-CN" altLang="en-US" sz="2000" dirty="0">
                <a:latin typeface="+mn-ea"/>
              </a:rPr>
              <a:t>的性能，都比机械磁盘要好得多。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7063" y="1194916"/>
            <a:ext cx="5079643" cy="1915564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机械磁盘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zh-CN" altLang="en-US" sz="2000" dirty="0">
                <a:latin typeface="+mn-ea"/>
              </a:rPr>
              <a:t>机械磁盘主要由盘片和读写磁头组成，数据就存储在盘片的环状磁道中。在读写数据前，需要移动读写磁头，定位到数据所在的磁道，然后才能访问数据。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9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/>
              <a:t>LevelDB</a:t>
            </a:r>
            <a:r>
              <a:rPr lang="zh-CN" altLang="en-US" sz="3200" b="1" dirty="0"/>
              <a:t>读写快的原因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数据操作结构图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03735" y="1533815"/>
            <a:ext cx="7200799" cy="5362661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文件系统</a:t>
            </a:r>
            <a:endParaRPr lang="en-US" altLang="zh-CN" sz="2400" b="1" dirty="0" smtClean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基于磁盘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文件系统，如</a:t>
            </a:r>
            <a:r>
              <a:rPr lang="en-US" altLang="zh-CN" sz="2000" dirty="0" smtClean="0"/>
              <a:t>EXT4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NTFS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基于内存的文件系统，如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下的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proc</a:t>
            </a:r>
            <a:r>
              <a:rPr lang="zh-CN" altLang="en-US" sz="2000" dirty="0" smtClean="0"/>
              <a:t>等；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网络文件系统，访问其它计算机数据的文件系统，如</a:t>
            </a:r>
            <a:r>
              <a:rPr lang="en-US" altLang="zh-CN" sz="2000" dirty="0" smtClean="0"/>
              <a:t>NFS</a:t>
            </a:r>
            <a:r>
              <a:rPr lang="zh-CN" altLang="en-US" sz="2000" dirty="0" smtClean="0"/>
              <a:t>等；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endParaRPr lang="en-US" altLang="zh-CN" sz="2000" dirty="0"/>
          </a:p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en-US" altLang="zh-CN" sz="2400" b="1" dirty="0" smtClean="0">
                <a:solidFill>
                  <a:srgbClr val="002060"/>
                </a:solidFill>
                <a:latin typeface="+mn-ea"/>
              </a:rPr>
              <a:t>O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分类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缓冲与非缓冲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，标准库中的缓冲；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直接</a:t>
            </a:r>
            <a:r>
              <a:rPr lang="zh-CN" altLang="en-US" sz="2000" dirty="0" smtClean="0"/>
              <a:t>与非</a:t>
            </a:r>
            <a:r>
              <a:rPr lang="zh-CN" altLang="en-US" sz="2000" dirty="0"/>
              <a:t>直接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，是否用到页缓存；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阻塞</a:t>
            </a:r>
            <a:r>
              <a:rPr lang="zh-CN" altLang="en-US" sz="2000" dirty="0" smtClean="0"/>
              <a:t>与非</a:t>
            </a:r>
            <a:r>
              <a:rPr lang="zh-CN" altLang="en-US" sz="2000" dirty="0"/>
              <a:t>阻塞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无响应则阻塞，如设置</a:t>
            </a:r>
            <a:r>
              <a:rPr lang="en-US" altLang="zh-CN" sz="2000" dirty="0"/>
              <a:t>O_NONBLOCK 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同步</a:t>
            </a:r>
            <a:r>
              <a:rPr lang="zh-CN" altLang="en-US" sz="2000" dirty="0" smtClean="0"/>
              <a:t>与非</a:t>
            </a:r>
            <a:r>
              <a:rPr lang="zh-CN" altLang="en-US" sz="2000" dirty="0"/>
              <a:t>同步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未完成则等待，如设置</a:t>
            </a:r>
            <a:r>
              <a:rPr lang="en-US" altLang="zh-CN" sz="2000" dirty="0"/>
              <a:t>O_SYNC </a:t>
            </a:r>
            <a:r>
              <a:rPr lang="zh-CN" altLang="en-US" sz="2000" dirty="0" smtClean="0"/>
              <a:t>；</a:t>
            </a:r>
            <a:endParaRPr lang="en-US" altLang="zh-CN" sz="20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8154" y="6843478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53"/>
              </a:spcBef>
            </a:pPr>
            <a:r>
              <a:rPr lang="zh-CN" altLang="en-US" sz="2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数据磁盘交互走向图</a:t>
            </a:r>
            <a:endParaRPr lang="zh-CN" altLang="zh-CN" sz="2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1" name="Picture 3" descr="E:\SN\培训\图片\磁盘文件系统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1" y="1533815"/>
            <a:ext cx="4294753" cy="518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/>
              <a:t>LevelDB</a:t>
            </a:r>
            <a:r>
              <a:rPr lang="zh-CN" altLang="en-US" sz="3200" b="1" dirty="0"/>
              <a:t>读写快的原因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优化方向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63050" y="1554956"/>
            <a:ext cx="3393592" cy="5095922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磁盘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：</a:t>
            </a:r>
            <a:endParaRPr lang="en-US" altLang="zh-C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用性能更好的磁盘，比如用 </a:t>
            </a:r>
            <a:r>
              <a:rPr lang="en-US" altLang="zh-CN" sz="2000" dirty="0"/>
              <a:t>SSD </a:t>
            </a:r>
            <a:r>
              <a:rPr lang="zh-CN" altLang="en-US" sz="2000" dirty="0"/>
              <a:t>替代 </a:t>
            </a:r>
            <a:r>
              <a:rPr lang="en-US" altLang="zh-CN" sz="2000" dirty="0"/>
              <a:t>HDD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使用 </a:t>
            </a:r>
            <a:r>
              <a:rPr lang="en-US" altLang="zh-CN" sz="2000" dirty="0"/>
              <a:t>RAID </a:t>
            </a:r>
            <a:r>
              <a:rPr lang="zh-CN" altLang="en-US" sz="2000" dirty="0"/>
              <a:t>，把多块磁盘组合成一个逻辑磁盘，构成冗余独立磁盘阵列。这样做既可以提高数据的可靠性，又可以提升数据的访问性能；</a:t>
            </a: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针对磁盘和应用程序 </a:t>
            </a:r>
            <a:r>
              <a:rPr lang="en-US" altLang="zh-CN" sz="2000" dirty="0"/>
              <a:t>I/O </a:t>
            </a:r>
            <a:r>
              <a:rPr lang="zh-CN" altLang="en-US" sz="2000" dirty="0"/>
              <a:t>模式的特征，我们可以选择最适合的 </a:t>
            </a:r>
            <a:r>
              <a:rPr lang="en-US" altLang="zh-CN" sz="2000" dirty="0"/>
              <a:t>I/O </a:t>
            </a:r>
            <a:r>
              <a:rPr lang="zh-CN" altLang="en-US" sz="2000" dirty="0"/>
              <a:t>调度算法；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对应用程序的数据，进行磁盘级别的隔离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4986585" y="1554956"/>
            <a:ext cx="3346501" cy="2402877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文件系统：</a:t>
            </a:r>
            <a:endParaRPr lang="en-US" altLang="zh-C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根据实际负载场景的不同，选择最适合的</a:t>
            </a:r>
            <a:r>
              <a:rPr lang="zh-CN" altLang="en-US" sz="2000" dirty="0" smtClean="0"/>
              <a:t>文件系统；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优化文件系统的配置选项；</a:t>
            </a: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优化文件系统的缓存</a:t>
            </a:r>
            <a:r>
              <a:rPr lang="zh-CN" altLang="en-US" sz="2000" dirty="0" smtClean="0"/>
              <a:t>；</a:t>
            </a:r>
            <a:endParaRPr lang="en-US" altLang="zh-CN" sz="2000" dirty="0"/>
          </a:p>
        </p:txBody>
      </p:sp>
      <p:sp>
        <p:nvSpPr>
          <p:cNvPr id="17" name="矩形 16"/>
          <p:cNvSpPr/>
          <p:nvPr/>
        </p:nvSpPr>
        <p:spPr>
          <a:xfrm>
            <a:off x="584882" y="1554956"/>
            <a:ext cx="3177567" cy="4557313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应用程序：</a:t>
            </a:r>
            <a:endParaRPr lang="en-US" altLang="zh-C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可以用追加写代替随机写，减少寻址开销，加快 </a:t>
            </a:r>
            <a:r>
              <a:rPr lang="en-US" altLang="zh-CN" sz="2000" dirty="0"/>
              <a:t>I/O </a:t>
            </a:r>
            <a:r>
              <a:rPr lang="zh-CN" altLang="en-US" sz="2000" dirty="0"/>
              <a:t>写的速度。；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可以借助缓存 </a:t>
            </a:r>
            <a:r>
              <a:rPr lang="en-US" altLang="zh-CN" sz="2000" dirty="0"/>
              <a:t>I/O </a:t>
            </a:r>
            <a:r>
              <a:rPr lang="zh-CN" altLang="en-US" sz="2000" dirty="0"/>
              <a:t>，充分利用系统缓存，降低实际 </a:t>
            </a:r>
            <a:r>
              <a:rPr lang="en-US" altLang="zh-CN" sz="2000" dirty="0"/>
              <a:t>I/O </a:t>
            </a:r>
            <a:r>
              <a:rPr lang="zh-CN" altLang="en-US" sz="2000" dirty="0"/>
              <a:t>的次数。；</a:t>
            </a: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在需要同步写的场景中，尽量将写请求合并，而不是让每个请求都同步写入磁盘，即可以用 </a:t>
            </a:r>
            <a:r>
              <a:rPr lang="en-US" altLang="zh-CN" sz="2000" dirty="0" err="1"/>
              <a:t>f</a:t>
            </a:r>
            <a:r>
              <a:rPr lang="en-US" altLang="zh-CN" sz="2000" dirty="0" err="1" smtClean="0"/>
              <a:t>sync</a:t>
            </a:r>
            <a:r>
              <a:rPr lang="en-US" altLang="zh-CN" sz="2000" dirty="0"/>
              <a:t>() </a:t>
            </a:r>
            <a:r>
              <a:rPr lang="zh-CN" altLang="en-US" sz="2000" dirty="0"/>
              <a:t>取代 </a:t>
            </a:r>
            <a:r>
              <a:rPr lang="en-US" altLang="zh-CN" sz="2000" dirty="0" smtClean="0"/>
              <a:t>O_SYNC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67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/>
              <a:t>读</a:t>
            </a:r>
            <a:r>
              <a:rPr lang="zh-CN" altLang="en-US" sz="3200" b="1" dirty="0" smtClean="0"/>
              <a:t>写快的原因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读写最佳方式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0679" y="1371955"/>
            <a:ext cx="4577995" cy="3208225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写性能：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zh-CN" altLang="en-US" sz="2000" dirty="0" smtClean="0"/>
              <a:t>通过文件追加写的</a:t>
            </a:r>
            <a:r>
              <a:rPr lang="zh-CN" altLang="en-US" sz="2000" dirty="0" smtClean="0"/>
              <a:t>方式</a:t>
            </a:r>
            <a:r>
              <a:rPr lang="en-US" altLang="zh-CN" sz="2000" dirty="0" smtClean="0"/>
              <a:t>(Append only)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这样的写性能是最好的，接近磁盘的理论速度。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问题：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Bef>
                <a:spcPts val="1553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不支持有序遍历；</a:t>
            </a:r>
            <a:endParaRPr lang="en-US" altLang="zh-CN" sz="2000" dirty="0" smtClean="0"/>
          </a:p>
          <a:p>
            <a:pPr marL="342900" indent="-342900">
              <a:spcBef>
                <a:spcPts val="1553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需要清理过期数据；</a:t>
            </a:r>
            <a:endParaRPr lang="en-US" altLang="zh-CN" sz="2000" dirty="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79352" y="1371955"/>
            <a:ext cx="6283338" cy="2018156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读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性能：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553"/>
              </a:spcBef>
            </a:pPr>
            <a:r>
              <a:rPr lang="zh-CN" altLang="en-US" sz="2000" dirty="0" smtClean="0"/>
              <a:t>读加速可以有以下两种方式：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有序存储，</a:t>
            </a:r>
            <a:r>
              <a:rPr lang="zh-CN" altLang="en-US" sz="2000" dirty="0"/>
              <a:t>比如 </a:t>
            </a:r>
            <a:r>
              <a:rPr lang="en-US" altLang="zh-CN" sz="2000" dirty="0"/>
              <a:t>B-Tree/</a:t>
            </a:r>
            <a:r>
              <a:rPr lang="en-US" altLang="zh-CN" sz="2000" dirty="0" err="1"/>
              <a:t>B+Tree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，但会导致随机写；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哈</a:t>
            </a:r>
            <a:r>
              <a:rPr lang="zh-CN" altLang="en-US" sz="2000" dirty="0" smtClean="0"/>
              <a:t>希存储，但不</a:t>
            </a:r>
            <a:r>
              <a:rPr lang="zh-CN" altLang="en-US" sz="2000" dirty="0"/>
              <a:t>支持有序</a:t>
            </a:r>
            <a:r>
              <a:rPr lang="zh-CN" altLang="en-US" sz="2000" dirty="0" smtClean="0"/>
              <a:t>遍历，适用范围有限；</a:t>
            </a:r>
            <a:endParaRPr lang="en-US" altLang="zh-CN" sz="20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04" y="4651300"/>
            <a:ext cx="294322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E:\SN\培训\图片\哈希链表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194" y="4651300"/>
            <a:ext cx="295232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SN\培训\图片\B+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03" y="4651300"/>
            <a:ext cx="306386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/>
              <a:t>读</a:t>
            </a:r>
            <a:r>
              <a:rPr lang="zh-CN" altLang="en-US" sz="3200" b="1" dirty="0" smtClean="0"/>
              <a:t>写快的原因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如何均衡读写性能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7511" y="1626964"/>
            <a:ext cx="10842691" cy="417718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>
              <a:spcBef>
                <a:spcPts val="1553"/>
              </a:spcBef>
            </a:pPr>
            <a:r>
              <a:rPr lang="zh-CN" altLang="en-US" sz="2000" dirty="0">
                <a:latin typeface="+mn-ea"/>
              </a:rPr>
              <a:t>如何获得接近 </a:t>
            </a:r>
            <a:r>
              <a:rPr lang="en-US" altLang="zh-CN" sz="2000" dirty="0">
                <a:latin typeface="+mn-ea"/>
              </a:rPr>
              <a:t>append only </a:t>
            </a:r>
            <a:r>
              <a:rPr lang="zh-CN" altLang="en-US" sz="2000" dirty="0">
                <a:latin typeface="+mn-ea"/>
              </a:rPr>
              <a:t>的写性能，而又能拥有不错的读性能呢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70" y="2779092"/>
            <a:ext cx="4829175" cy="281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169911" y="6019452"/>
            <a:ext cx="10842691" cy="417718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>
              <a:spcBef>
                <a:spcPts val="1553"/>
              </a:spcBef>
            </a:pPr>
            <a:r>
              <a:rPr lang="zh-CN" altLang="en-US" sz="2000" dirty="0" smtClean="0">
                <a:latin typeface="+mn-ea"/>
              </a:rPr>
              <a:t>以 </a:t>
            </a:r>
            <a:r>
              <a:rPr lang="en-US" altLang="zh-CN" sz="2000" dirty="0" err="1">
                <a:latin typeface="+mn-ea"/>
              </a:rPr>
              <a:t>LevelDB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RocksDB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为代表的 </a:t>
            </a:r>
            <a:r>
              <a:rPr lang="en-US" altLang="zh-CN" sz="2000" dirty="0">
                <a:latin typeface="+mn-ea"/>
              </a:rPr>
              <a:t>LSM-Tree </a:t>
            </a:r>
            <a:r>
              <a:rPr lang="zh-CN" altLang="en-US" sz="2000" dirty="0">
                <a:latin typeface="+mn-ea"/>
              </a:rPr>
              <a:t>存储引擎给出了一个参考答案。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67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读写快的原因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LSM-Tree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866" y="3931220"/>
            <a:ext cx="5658115" cy="3146670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工作机制：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553"/>
              </a:spcBef>
            </a:pPr>
            <a:r>
              <a:rPr lang="zh-CN" altLang="en-US" sz="2000" dirty="0"/>
              <a:t>上</a:t>
            </a:r>
            <a:r>
              <a:rPr lang="zh-CN" altLang="en-US" sz="2000" dirty="0" smtClean="0"/>
              <a:t>图</a:t>
            </a:r>
            <a:r>
              <a:rPr lang="zh-CN" altLang="en-US" sz="2000" dirty="0"/>
              <a:t>是 </a:t>
            </a:r>
            <a:r>
              <a:rPr lang="en-US" altLang="zh-CN" sz="2000" dirty="0"/>
              <a:t>LSM-tree 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工作流程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每</a:t>
            </a:r>
            <a:r>
              <a:rPr lang="zh-CN" altLang="en-US" sz="2000" dirty="0" smtClean="0"/>
              <a:t>一块数据像一颗颗</a:t>
            </a:r>
            <a:r>
              <a:rPr lang="zh-CN" altLang="en-US" sz="2000" dirty="0" smtClean="0"/>
              <a:t>树</a:t>
            </a:r>
            <a:r>
              <a:rPr lang="zh-CN" altLang="en-US" sz="2000" dirty="0" smtClean="0"/>
              <a:t>一样</a:t>
            </a:r>
            <a:r>
              <a:rPr lang="zh-CN" altLang="en-US" sz="2000" dirty="0" smtClean="0"/>
              <a:t>。</a:t>
            </a:r>
            <a:r>
              <a:rPr lang="zh-CN" altLang="en-US" sz="2000" dirty="0" smtClean="0"/>
              <a:t>首先</a:t>
            </a:r>
            <a:r>
              <a:rPr lang="zh-CN" altLang="en-US" sz="2000" dirty="0"/>
              <a:t>是内存的 </a:t>
            </a:r>
            <a:r>
              <a:rPr lang="en-US" altLang="zh-CN" sz="2000" dirty="0"/>
              <a:t>C0 </a:t>
            </a:r>
            <a:r>
              <a:rPr lang="zh-CN" altLang="en-US" sz="2000" dirty="0"/>
              <a:t>层，保存了所有最近写入的 （</a:t>
            </a:r>
            <a:r>
              <a:rPr lang="en-US" altLang="zh-CN" sz="2000" dirty="0"/>
              <a:t>k</a:t>
            </a:r>
            <a:r>
              <a:rPr lang="zh-CN" altLang="en-US" sz="2000" dirty="0"/>
              <a:t>，</a:t>
            </a:r>
            <a:r>
              <a:rPr lang="en-US" altLang="zh-CN" sz="2000" dirty="0"/>
              <a:t>v</a:t>
            </a:r>
            <a:r>
              <a:rPr lang="zh-CN" altLang="en-US" sz="2000" dirty="0"/>
              <a:t>），这个内存结构是有序的，并且可以随时原地更新，同时支持随时查询。剩下的 </a:t>
            </a:r>
            <a:r>
              <a:rPr lang="en-US" altLang="zh-CN" sz="2000" dirty="0"/>
              <a:t>C1 </a:t>
            </a:r>
            <a:r>
              <a:rPr lang="zh-CN" altLang="en-US" sz="2000" dirty="0"/>
              <a:t>到 </a:t>
            </a:r>
            <a:r>
              <a:rPr lang="en-US" altLang="zh-CN" sz="2000" dirty="0" err="1"/>
              <a:t>Ck</a:t>
            </a:r>
            <a:r>
              <a:rPr lang="en-US" altLang="zh-CN" sz="2000" dirty="0"/>
              <a:t> </a:t>
            </a:r>
            <a:r>
              <a:rPr lang="zh-CN" altLang="en-US" sz="2000" dirty="0"/>
              <a:t>层都在磁盘上，每一层都是一个在 </a:t>
            </a:r>
            <a:r>
              <a:rPr lang="en-US" altLang="zh-CN" sz="2000" dirty="0"/>
              <a:t>key </a:t>
            </a:r>
            <a:r>
              <a:rPr lang="zh-CN" altLang="en-US" sz="2000" dirty="0"/>
              <a:t>上有序的结构</a:t>
            </a:r>
            <a:r>
              <a:rPr lang="zh-CN" altLang="en-US" sz="2000" dirty="0" smtClean="0"/>
              <a:t>。可以将</a:t>
            </a:r>
            <a:r>
              <a:rPr lang="en-US" altLang="zh-CN" sz="2000" dirty="0" smtClean="0"/>
              <a:t>C0</a:t>
            </a:r>
            <a:r>
              <a:rPr lang="zh-CN" altLang="en-US" sz="2000" dirty="0" smtClean="0"/>
              <a:t>层与</a:t>
            </a:r>
            <a:r>
              <a:rPr lang="en-US" altLang="zh-CN" sz="2000" dirty="0" smtClean="0"/>
              <a:t>C1</a:t>
            </a:r>
            <a:r>
              <a:rPr lang="zh-CN" altLang="en-US" sz="2000" dirty="0" smtClean="0"/>
              <a:t>层的数进行合并组成一个新的数并保持有序，</a:t>
            </a:r>
            <a:r>
              <a:rPr lang="en-US" altLang="zh-CN" sz="2000" dirty="0" smtClean="0"/>
              <a:t>C1</a:t>
            </a:r>
            <a:r>
              <a:rPr lang="zh-CN" altLang="en-US" sz="2000" dirty="0" smtClean="0"/>
              <a:t>也可与</a:t>
            </a:r>
            <a:r>
              <a:rPr lang="zh-CN" altLang="en-US" sz="2000" dirty="0" smtClean="0"/>
              <a:t>下层的树进行合并然后生成新的树。</a:t>
            </a:r>
            <a:endParaRPr lang="en-US" altLang="zh-CN" sz="2000" dirty="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1994" y="3918276"/>
            <a:ext cx="5658115" cy="1915564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定义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：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553"/>
              </a:spcBef>
            </a:pPr>
            <a:r>
              <a:rPr lang="zh-CN" altLang="en-US" sz="2000" dirty="0" smtClean="0"/>
              <a:t>全称</a:t>
            </a:r>
            <a:r>
              <a:rPr lang="en-US" altLang="zh-CN" sz="2000" dirty="0" smtClean="0"/>
              <a:t>Log </a:t>
            </a:r>
            <a:r>
              <a:rPr lang="en-US" altLang="zh-CN" sz="2000" dirty="0"/>
              <a:t>Structured Merge </a:t>
            </a:r>
            <a:r>
              <a:rPr lang="en-US" altLang="zh-CN" sz="2000" dirty="0" smtClean="0"/>
              <a:t>Tree</a:t>
            </a:r>
            <a:r>
              <a:rPr lang="zh-CN" altLang="en-US" sz="2000" dirty="0" smtClean="0"/>
              <a:t>，由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公司发明。</a:t>
            </a:r>
            <a:r>
              <a:rPr lang="en-US" altLang="zh-CN" sz="2000" dirty="0" smtClean="0"/>
              <a:t>LSM-Tree </a:t>
            </a:r>
            <a:r>
              <a:rPr lang="zh-CN" altLang="en-US" sz="2000" dirty="0"/>
              <a:t>通过将磁盘的随机写转化为顺序写来提高写性能 ，而付出的代价就是牺牲部分读性能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及</a:t>
            </a:r>
            <a:r>
              <a:rPr lang="zh-CN" altLang="en-US" sz="2000" dirty="0" smtClean="0"/>
              <a:t>写放大问题。</a:t>
            </a:r>
            <a:endParaRPr lang="en-US" altLang="zh-CN" sz="2000" dirty="0" smtClean="0"/>
          </a:p>
        </p:txBody>
      </p:sp>
      <p:pic>
        <p:nvPicPr>
          <p:cNvPr id="4098" name="Picture 2" descr="E:\SN\培训\图片\LSM-Tree++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3" y="1410940"/>
            <a:ext cx="11629457" cy="18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4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/>
              <a:t>LevelDB</a:t>
            </a:r>
            <a:r>
              <a:rPr lang="zh-CN" altLang="en-US" sz="3200" b="1" dirty="0"/>
              <a:t>读写快的原因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读写均衡处理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61245" y="4435276"/>
            <a:ext cx="6162171" cy="1812972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读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流程：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spcBef>
                <a:spcPts val="1553"/>
              </a:spcBef>
              <a:buFont typeface="+mj-lt"/>
              <a:buAutoNum type="arabicPeriod"/>
            </a:pPr>
            <a:r>
              <a:rPr lang="zh-CN" altLang="en-US" sz="2000" dirty="0" smtClean="0"/>
              <a:t>先在内存中的</a:t>
            </a:r>
            <a:r>
              <a:rPr lang="en-US" altLang="zh-CN" sz="2000" dirty="0" err="1" smtClean="0"/>
              <a:t>Memtable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Immutable</a:t>
            </a:r>
            <a:r>
              <a:rPr lang="zh-CN" altLang="en-US" sz="2000" dirty="0" smtClean="0"/>
              <a:t>中查找（</a:t>
            </a:r>
            <a:r>
              <a:rPr lang="en-US" altLang="zh-CN" sz="2000" dirty="0" err="1" smtClean="0"/>
              <a:t>SkipList</a:t>
            </a:r>
            <a:r>
              <a:rPr lang="zh-CN" altLang="en-US" sz="2000" dirty="0" smtClean="0"/>
              <a:t>实现，查找效率</a:t>
            </a:r>
            <a:r>
              <a:rPr lang="zh-CN" altLang="en-US" sz="2000" dirty="0" smtClean="0"/>
              <a:t>高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457200" indent="-457200">
              <a:spcBef>
                <a:spcPts val="1553"/>
              </a:spcBef>
              <a:buFont typeface="+mj-lt"/>
              <a:buAutoNum type="arabicPeriod"/>
            </a:pPr>
            <a:r>
              <a:rPr lang="zh-CN" altLang="en-US" sz="2000" dirty="0" smtClean="0"/>
              <a:t>若未找到再去各个层的</a:t>
            </a:r>
            <a:r>
              <a:rPr lang="en-US" altLang="zh-CN" sz="2000" dirty="0" err="1" smtClean="0"/>
              <a:t>SSTable</a:t>
            </a:r>
            <a:r>
              <a:rPr lang="zh-CN" altLang="en-US" sz="2000" dirty="0" smtClean="0"/>
              <a:t>文件中查找。</a:t>
            </a:r>
            <a:endParaRPr lang="en-US" altLang="zh-CN" sz="20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 descr="E:\SN\培训\图片\LSM-Level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4" y="1410940"/>
            <a:ext cx="432048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994983" y="1410940"/>
            <a:ext cx="6162171" cy="2838893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写流程：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 marL="457200" indent="-457200">
              <a:spcBef>
                <a:spcPts val="1553"/>
              </a:spcBef>
              <a:buFont typeface="+mj-lt"/>
              <a:buAutoNum type="arabicPeriod"/>
            </a:pPr>
            <a:r>
              <a:rPr lang="zh-CN" altLang="en-US" sz="2000" dirty="0"/>
              <a:t>写</a:t>
            </a:r>
            <a:r>
              <a:rPr lang="zh-CN" altLang="en-US" sz="2000" dirty="0" smtClean="0"/>
              <a:t>日志（</a:t>
            </a:r>
            <a:r>
              <a:rPr lang="en-US" altLang="zh-CN" sz="2000" dirty="0" smtClean="0"/>
              <a:t>WAL</a:t>
            </a:r>
            <a:r>
              <a:rPr lang="zh-CN" altLang="en-US" sz="2000" dirty="0" smtClean="0"/>
              <a:t>，顺序写）；</a:t>
            </a:r>
            <a:endParaRPr lang="en-US" altLang="zh-CN" sz="2000" dirty="0" smtClean="0"/>
          </a:p>
          <a:p>
            <a:pPr marL="457200" indent="-457200">
              <a:spcBef>
                <a:spcPts val="1553"/>
              </a:spcBef>
              <a:buFont typeface="+mj-lt"/>
              <a:buAutoNum type="arabicPeriod"/>
            </a:pPr>
            <a:r>
              <a:rPr lang="zh-CN" altLang="en-US" sz="2000" dirty="0" smtClean="0"/>
              <a:t>写</a:t>
            </a:r>
            <a:r>
              <a:rPr lang="en-US" altLang="zh-CN" sz="2000" dirty="0" err="1" smtClean="0"/>
              <a:t>Memtable</a:t>
            </a:r>
            <a:r>
              <a:rPr lang="en-US" altLang="zh-CN" sz="2000" dirty="0" smtClean="0"/>
              <a:t>;</a:t>
            </a:r>
          </a:p>
          <a:p>
            <a:pPr marL="457200" indent="-457200">
              <a:spcBef>
                <a:spcPts val="1553"/>
              </a:spcBef>
              <a:buFont typeface="+mj-lt"/>
              <a:buAutoNum type="arabicPeriod"/>
            </a:pPr>
            <a:r>
              <a:rPr lang="en-US" altLang="zh-CN" sz="2000" dirty="0" err="1" smtClean="0"/>
              <a:t>Memtable</a:t>
            </a:r>
            <a:r>
              <a:rPr lang="zh-CN" altLang="en-US" sz="2000" dirty="0" smtClean="0"/>
              <a:t>转为</a:t>
            </a:r>
            <a:r>
              <a:rPr lang="en-US" altLang="zh-CN" sz="2000" dirty="0" smtClean="0"/>
              <a:t>Immutable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457200" indent="-457200">
              <a:spcBef>
                <a:spcPts val="1553"/>
              </a:spcBef>
              <a:buFont typeface="+mj-lt"/>
              <a:buAutoNum type="arabicPeriod"/>
            </a:pPr>
            <a:r>
              <a:rPr lang="zh-CN" altLang="en-US" sz="2000" dirty="0" smtClean="0"/>
              <a:t>后台</a:t>
            </a:r>
            <a:r>
              <a:rPr lang="zh-CN" altLang="en-US" sz="2000" dirty="0"/>
              <a:t>将</a:t>
            </a:r>
            <a:r>
              <a:rPr lang="en-US" altLang="zh-CN" sz="2000" dirty="0" smtClean="0"/>
              <a:t>Immutable</a:t>
            </a:r>
            <a:r>
              <a:rPr lang="zh-CN" altLang="en-US" sz="2000" dirty="0" smtClean="0"/>
              <a:t>处理为按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有序的</a:t>
            </a:r>
            <a:r>
              <a:rPr lang="en-US" altLang="zh-CN" sz="2000" dirty="0" err="1" smtClean="0"/>
              <a:t>SSTable</a:t>
            </a:r>
            <a:r>
              <a:rPr lang="zh-CN" altLang="en-US" sz="2000" dirty="0" smtClean="0"/>
              <a:t>文件，然后按照</a:t>
            </a:r>
            <a:r>
              <a:rPr lang="en-US" altLang="zh-CN" sz="2000" dirty="0" smtClean="0"/>
              <a:t>LSM-Tree</a:t>
            </a:r>
            <a:r>
              <a:rPr lang="zh-CN" altLang="en-US" sz="2000" dirty="0" smtClean="0"/>
              <a:t>方式顺序写入磁盘。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154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/>
              <a:t>LevelDB</a:t>
            </a:r>
            <a:r>
              <a:rPr lang="zh-CN" altLang="en-US" sz="3200" b="1" dirty="0"/>
              <a:t>读写快的原因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LevelDB</a:t>
            </a:r>
            <a:r>
              <a:rPr lang="zh-CN" altLang="en-US" sz="3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所做的读写优化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46826" y="1635348"/>
            <a:ext cx="5904656" cy="4275184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读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优化：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数据分层读取，内存中的</a:t>
            </a:r>
            <a:r>
              <a:rPr lang="en-US" altLang="zh-CN" sz="2000" dirty="0" err="1" smtClean="0"/>
              <a:t>Memtable</a:t>
            </a:r>
            <a:r>
              <a:rPr lang="zh-CN" altLang="en-US" sz="2000" dirty="0" smtClean="0"/>
              <a:t>是跳表结构，查找时间复杂度为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Manifest</a:t>
            </a:r>
            <a:r>
              <a:rPr lang="zh-CN" altLang="en-US" sz="2000" dirty="0" smtClean="0"/>
              <a:t>文件记录各个</a:t>
            </a:r>
            <a:r>
              <a:rPr lang="en-US" altLang="zh-CN" sz="2000" dirty="0" err="1" smtClean="0"/>
              <a:t>SSTable</a:t>
            </a:r>
            <a:r>
              <a:rPr lang="zh-CN" altLang="en-US" sz="2000" dirty="0" smtClean="0"/>
              <a:t>文件所在</a:t>
            </a:r>
            <a:r>
              <a:rPr lang="en-US" altLang="zh-CN" sz="2000" dirty="0" smtClean="0"/>
              <a:t>level</a:t>
            </a:r>
            <a:r>
              <a:rPr lang="zh-CN" altLang="en-US" sz="2000" dirty="0" smtClean="0"/>
              <a:t>信息以及各个文件的最大和最小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err="1" smtClean="0"/>
              <a:t>SSTable</a:t>
            </a:r>
            <a:r>
              <a:rPr lang="zh-CN" altLang="en-US" sz="2000" dirty="0" smtClean="0"/>
              <a:t>文件附带索引信息文件，便于快速定位文件；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通过</a:t>
            </a:r>
            <a:r>
              <a:rPr lang="en-US" altLang="zh-CN" sz="2000" dirty="0" err="1" smtClean="0"/>
              <a:t>BloomFilter</a:t>
            </a:r>
            <a:r>
              <a:rPr lang="zh-CN" altLang="en-US" sz="2000" dirty="0" smtClean="0"/>
              <a:t>算法可快速判断某个</a:t>
            </a:r>
            <a:r>
              <a:rPr lang="en-US" altLang="zh-CN" sz="2000" dirty="0" err="1" smtClean="0"/>
              <a:t>SSTable</a:t>
            </a:r>
            <a:r>
              <a:rPr lang="zh-CN" altLang="en-US" sz="2000" dirty="0" smtClean="0"/>
              <a:t>是否拥有这个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843231" y="1635348"/>
            <a:ext cx="5637477" cy="2018156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写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优化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数据通过顺序追加写的方式先写入到</a:t>
            </a:r>
            <a:r>
              <a:rPr lang="en-US" altLang="zh-CN" sz="2000" dirty="0" smtClean="0"/>
              <a:t>Log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当前写是直接写入到内存中，即</a:t>
            </a:r>
            <a:r>
              <a:rPr lang="en-US" altLang="zh-CN" sz="2000" dirty="0" err="1" smtClean="0"/>
              <a:t>Memtable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后台通过</a:t>
            </a:r>
            <a:r>
              <a:rPr lang="en-US" altLang="zh-CN" sz="2000" dirty="0" smtClean="0"/>
              <a:t>LSM-Tree</a:t>
            </a:r>
            <a:r>
              <a:rPr lang="zh-CN" altLang="en-US" sz="2000" dirty="0" smtClean="0"/>
              <a:t>将数据顺序写入到磁盘；</a:t>
            </a:r>
            <a:endParaRPr lang="en-US" altLang="zh-CN" sz="2000" dirty="0"/>
          </a:p>
        </p:txBody>
      </p:sp>
      <p:pic>
        <p:nvPicPr>
          <p:cNvPr id="3074" name="Picture 2" descr="E:\SN\培训\图片\SS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26" y="5332733"/>
            <a:ext cx="5904656" cy="155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:\SN\培训\图片\跳表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02" y="4723308"/>
            <a:ext cx="5400600" cy="21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，真快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67907260"/>
              </p:ext>
            </p:extLst>
          </p:nvPr>
        </p:nvGraphicFramePr>
        <p:xfrm>
          <a:off x="2318980" y="2131020"/>
          <a:ext cx="6165684" cy="433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99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，真快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64875243"/>
              </p:ext>
            </p:extLst>
          </p:nvPr>
        </p:nvGraphicFramePr>
        <p:xfrm>
          <a:off x="2318980" y="2131020"/>
          <a:ext cx="6165684" cy="433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使用举例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使用举例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3" name="Picture 3" descr="E:\SN\培训\图片\leveldb使用举例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18" y="1043138"/>
            <a:ext cx="7848601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1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，真快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936107580"/>
              </p:ext>
            </p:extLst>
          </p:nvPr>
        </p:nvGraphicFramePr>
        <p:xfrm>
          <a:off x="2318980" y="2131020"/>
          <a:ext cx="6165684" cy="433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4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要点巩固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技术及思想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6146" y="1626964"/>
            <a:ext cx="2952327" cy="2531117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技术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跳表（</a:t>
            </a:r>
            <a:r>
              <a:rPr lang="en-US" altLang="zh-CN" sz="2000" dirty="0" err="1" smtClean="0"/>
              <a:t>SkipList</a:t>
            </a:r>
            <a:r>
              <a:rPr lang="zh-CN" altLang="en-US" sz="2000" dirty="0" smtClean="0"/>
              <a:t>）；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err="1" smtClean="0"/>
              <a:t>BloomFilter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LSM-Tree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70563" y="1626964"/>
            <a:ext cx="3528392" cy="3044078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思想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顺序写处理；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减少磁盘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操作；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索引；</a:t>
            </a:r>
            <a:endParaRPr lang="en-US" altLang="zh-CN" sz="2000" dirty="0" smtClean="0"/>
          </a:p>
          <a:p>
            <a:pPr>
              <a:spcBef>
                <a:spcPts val="1553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数据分类预加载；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03010" y="1626964"/>
            <a:ext cx="3672408" cy="1300011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技术及思想服务于业务</a:t>
            </a:r>
            <a:endParaRPr lang="en-US" altLang="zh-CN" sz="2400" b="1" dirty="0" smtClean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zh-CN" altLang="en-US" sz="2000" dirty="0" smtClean="0">
                <a:latin typeface="+mn-ea"/>
              </a:rPr>
              <a:t>所有的设计都是为了解决某个问题而存在。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9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834112" y="2238367"/>
            <a:ext cx="5303658" cy="2325056"/>
            <a:chOff x="1767" y="1673"/>
            <a:chExt cx="2227" cy="97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437" y="1804"/>
              <a:ext cx="2" cy="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3 h 3"/>
                <a:gd name="T4" fmla="*/ 0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437" y="1804"/>
              <a:ext cx="2" cy="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3 h 3"/>
                <a:gd name="T4" fmla="*/ 0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160" y="1673"/>
              <a:ext cx="616" cy="976"/>
            </a:xfrm>
            <a:custGeom>
              <a:avLst/>
              <a:gdLst>
                <a:gd name="T0" fmla="*/ 67 w 260"/>
                <a:gd name="T1" fmla="*/ 213 h 410"/>
                <a:gd name="T2" fmla="*/ 56 w 260"/>
                <a:gd name="T3" fmla="*/ 187 h 410"/>
                <a:gd name="T4" fmla="*/ 63 w 260"/>
                <a:gd name="T5" fmla="*/ 197 h 410"/>
                <a:gd name="T6" fmla="*/ 148 w 260"/>
                <a:gd name="T7" fmla="*/ 179 h 410"/>
                <a:gd name="T8" fmla="*/ 112 w 260"/>
                <a:gd name="T9" fmla="*/ 186 h 410"/>
                <a:gd name="T10" fmla="*/ 99 w 260"/>
                <a:gd name="T11" fmla="*/ 205 h 410"/>
                <a:gd name="T12" fmla="*/ 131 w 260"/>
                <a:gd name="T13" fmla="*/ 231 h 410"/>
                <a:gd name="T14" fmla="*/ 171 w 260"/>
                <a:gd name="T15" fmla="*/ 256 h 410"/>
                <a:gd name="T16" fmla="*/ 150 w 260"/>
                <a:gd name="T17" fmla="*/ 283 h 410"/>
                <a:gd name="T18" fmla="*/ 103 w 260"/>
                <a:gd name="T19" fmla="*/ 263 h 410"/>
                <a:gd name="T20" fmla="*/ 117 w 260"/>
                <a:gd name="T21" fmla="*/ 283 h 410"/>
                <a:gd name="T22" fmla="*/ 106 w 260"/>
                <a:gd name="T23" fmla="*/ 300 h 410"/>
                <a:gd name="T24" fmla="*/ 109 w 260"/>
                <a:gd name="T25" fmla="*/ 347 h 410"/>
                <a:gd name="T26" fmla="*/ 154 w 260"/>
                <a:gd name="T27" fmla="*/ 366 h 410"/>
                <a:gd name="T28" fmla="*/ 192 w 260"/>
                <a:gd name="T29" fmla="*/ 299 h 410"/>
                <a:gd name="T30" fmla="*/ 191 w 260"/>
                <a:gd name="T31" fmla="*/ 269 h 410"/>
                <a:gd name="T32" fmla="*/ 188 w 260"/>
                <a:gd name="T33" fmla="*/ 197 h 410"/>
                <a:gd name="T34" fmla="*/ 187 w 260"/>
                <a:gd name="T35" fmla="*/ 155 h 410"/>
                <a:gd name="T36" fmla="*/ 68 w 260"/>
                <a:gd name="T37" fmla="*/ 85 h 410"/>
                <a:gd name="T38" fmla="*/ 63 w 260"/>
                <a:gd name="T39" fmla="*/ 115 h 410"/>
                <a:gd name="T40" fmla="*/ 53 w 260"/>
                <a:gd name="T41" fmla="*/ 157 h 410"/>
                <a:gd name="T42" fmla="*/ 88 w 260"/>
                <a:gd name="T43" fmla="*/ 141 h 410"/>
                <a:gd name="T44" fmla="*/ 210 w 260"/>
                <a:gd name="T45" fmla="*/ 16 h 410"/>
                <a:gd name="T46" fmla="*/ 224 w 260"/>
                <a:gd name="T47" fmla="*/ 47 h 410"/>
                <a:gd name="T48" fmla="*/ 223 w 260"/>
                <a:gd name="T49" fmla="*/ 84 h 410"/>
                <a:gd name="T50" fmla="*/ 247 w 260"/>
                <a:gd name="T51" fmla="*/ 105 h 410"/>
                <a:gd name="T52" fmla="*/ 222 w 260"/>
                <a:gd name="T53" fmla="*/ 137 h 410"/>
                <a:gd name="T54" fmla="*/ 226 w 260"/>
                <a:gd name="T55" fmla="*/ 182 h 410"/>
                <a:gd name="T56" fmla="*/ 228 w 260"/>
                <a:gd name="T57" fmla="*/ 227 h 410"/>
                <a:gd name="T58" fmla="*/ 234 w 260"/>
                <a:gd name="T59" fmla="*/ 280 h 410"/>
                <a:gd name="T60" fmla="*/ 236 w 260"/>
                <a:gd name="T61" fmla="*/ 304 h 410"/>
                <a:gd name="T62" fmla="*/ 238 w 260"/>
                <a:gd name="T63" fmla="*/ 330 h 410"/>
                <a:gd name="T64" fmla="*/ 241 w 260"/>
                <a:gd name="T65" fmla="*/ 362 h 410"/>
                <a:gd name="T66" fmla="*/ 214 w 260"/>
                <a:gd name="T67" fmla="*/ 408 h 410"/>
                <a:gd name="T68" fmla="*/ 177 w 260"/>
                <a:gd name="T69" fmla="*/ 399 h 410"/>
                <a:gd name="T70" fmla="*/ 127 w 260"/>
                <a:gd name="T71" fmla="*/ 385 h 410"/>
                <a:gd name="T72" fmla="*/ 60 w 260"/>
                <a:gd name="T73" fmla="*/ 366 h 410"/>
                <a:gd name="T74" fmla="*/ 84 w 260"/>
                <a:gd name="T75" fmla="*/ 360 h 410"/>
                <a:gd name="T76" fmla="*/ 88 w 260"/>
                <a:gd name="T77" fmla="*/ 327 h 410"/>
                <a:gd name="T78" fmla="*/ 80 w 260"/>
                <a:gd name="T79" fmla="*/ 280 h 410"/>
                <a:gd name="T80" fmla="*/ 61 w 260"/>
                <a:gd name="T81" fmla="*/ 318 h 410"/>
                <a:gd name="T82" fmla="*/ 42 w 260"/>
                <a:gd name="T83" fmla="*/ 346 h 410"/>
                <a:gd name="T84" fmla="*/ 7 w 260"/>
                <a:gd name="T85" fmla="*/ 355 h 410"/>
                <a:gd name="T86" fmla="*/ 45 w 260"/>
                <a:gd name="T87" fmla="*/ 288 h 410"/>
                <a:gd name="T88" fmla="*/ 28 w 260"/>
                <a:gd name="T89" fmla="*/ 286 h 410"/>
                <a:gd name="T90" fmla="*/ 1 w 260"/>
                <a:gd name="T91" fmla="*/ 269 h 410"/>
                <a:gd name="T92" fmla="*/ 37 w 260"/>
                <a:gd name="T93" fmla="*/ 221 h 410"/>
                <a:gd name="T94" fmla="*/ 40 w 260"/>
                <a:gd name="T95" fmla="*/ 168 h 410"/>
                <a:gd name="T96" fmla="*/ 44 w 260"/>
                <a:gd name="T97" fmla="*/ 118 h 410"/>
                <a:gd name="T98" fmla="*/ 50 w 260"/>
                <a:gd name="T99" fmla="*/ 78 h 410"/>
                <a:gd name="T100" fmla="*/ 48 w 260"/>
                <a:gd name="T101" fmla="*/ 32 h 410"/>
                <a:gd name="T102" fmla="*/ 81 w 260"/>
                <a:gd name="T103" fmla="*/ 0 h 410"/>
                <a:gd name="T104" fmla="*/ 82 w 260"/>
                <a:gd name="T105" fmla="*/ 47 h 410"/>
                <a:gd name="T106" fmla="*/ 118 w 260"/>
                <a:gd name="T107" fmla="*/ 58 h 410"/>
                <a:gd name="T108" fmla="*/ 121 w 260"/>
                <a:gd name="T109" fmla="*/ 81 h 410"/>
                <a:gd name="T110" fmla="*/ 110 w 260"/>
                <a:gd name="T111" fmla="*/ 108 h 410"/>
                <a:gd name="T112" fmla="*/ 106 w 260"/>
                <a:gd name="T113" fmla="*/ 140 h 410"/>
                <a:gd name="T114" fmla="*/ 134 w 260"/>
                <a:gd name="T115" fmla="*/ 157 h 410"/>
                <a:gd name="T116" fmla="*/ 184 w 260"/>
                <a:gd name="T117" fmla="*/ 107 h 410"/>
                <a:gd name="T118" fmla="*/ 180 w 260"/>
                <a:gd name="T119" fmla="*/ 39 h 410"/>
                <a:gd name="T120" fmla="*/ 177 w 260"/>
                <a:gd name="T121" fmla="*/ 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410">
                  <a:moveTo>
                    <a:pt x="54" y="211"/>
                  </a:moveTo>
                  <a:cubicBezTo>
                    <a:pt x="51" y="211"/>
                    <a:pt x="51" y="211"/>
                    <a:pt x="51" y="211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9" y="227"/>
                    <a:pt x="49" y="227"/>
                    <a:pt x="49" y="227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8" y="229"/>
                    <a:pt x="48" y="229"/>
                    <a:pt x="48" y="229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8" y="232"/>
                    <a:pt x="48" y="232"/>
                    <a:pt x="48" y="232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64" y="222"/>
                    <a:pt x="64" y="222"/>
                    <a:pt x="64" y="222"/>
                  </a:cubicBezTo>
                  <a:cubicBezTo>
                    <a:pt x="64" y="221"/>
                    <a:pt x="64" y="221"/>
                    <a:pt x="64" y="221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15"/>
                    <a:pt x="68" y="215"/>
                    <a:pt x="68" y="215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11"/>
                    <a:pt x="54" y="211"/>
                    <a:pt x="54" y="211"/>
                  </a:cubicBezTo>
                  <a:moveTo>
                    <a:pt x="88" y="174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69" y="183"/>
                    <a:pt x="69" y="183"/>
                    <a:pt x="69" y="183"/>
                  </a:cubicBezTo>
                  <a:cubicBezTo>
                    <a:pt x="68" y="183"/>
                    <a:pt x="68" y="183"/>
                    <a:pt x="68" y="183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62" y="186"/>
                    <a:pt x="62" y="186"/>
                    <a:pt x="62" y="186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57" y="187"/>
                    <a:pt x="57" y="187"/>
                    <a:pt x="57" y="187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7" y="184"/>
                    <a:pt x="57" y="184"/>
                    <a:pt x="57" y="184"/>
                  </a:cubicBezTo>
                  <a:cubicBezTo>
                    <a:pt x="60" y="177"/>
                    <a:pt x="60" y="177"/>
                    <a:pt x="60" y="177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0"/>
                    <a:pt x="62" y="170"/>
                    <a:pt x="62" y="170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59" y="164"/>
                    <a:pt x="59" y="164"/>
                    <a:pt x="59" y="164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2" y="164"/>
                    <a:pt x="52" y="164"/>
                    <a:pt x="52" y="164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4" y="196"/>
                    <a:pt x="74" y="196"/>
                    <a:pt x="74" y="196"/>
                  </a:cubicBezTo>
                  <a:cubicBezTo>
                    <a:pt x="76" y="196"/>
                    <a:pt x="76" y="196"/>
                    <a:pt x="7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5" y="195"/>
                    <a:pt x="85" y="195"/>
                    <a:pt x="85" y="195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8" y="189"/>
                    <a:pt x="88" y="189"/>
                    <a:pt x="88" y="189"/>
                  </a:cubicBezTo>
                  <a:cubicBezTo>
                    <a:pt x="87" y="187"/>
                    <a:pt x="87" y="187"/>
                    <a:pt x="87" y="187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3"/>
                    <a:pt x="87" y="183"/>
                    <a:pt x="87" y="183"/>
                  </a:cubicBezTo>
                  <a:cubicBezTo>
                    <a:pt x="87" y="181"/>
                    <a:pt x="87" y="181"/>
                    <a:pt x="87" y="181"/>
                  </a:cubicBezTo>
                  <a:cubicBezTo>
                    <a:pt x="88" y="174"/>
                    <a:pt x="88" y="174"/>
                    <a:pt x="88" y="174"/>
                  </a:cubicBezTo>
                  <a:moveTo>
                    <a:pt x="187" y="146"/>
                  </a:moveTo>
                  <a:cubicBezTo>
                    <a:pt x="184" y="146"/>
                    <a:pt x="184" y="146"/>
                    <a:pt x="184" y="146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73" y="158"/>
                    <a:pt x="173" y="158"/>
                    <a:pt x="173" y="15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49" y="178"/>
                    <a:pt x="149" y="178"/>
                    <a:pt x="149" y="178"/>
                  </a:cubicBezTo>
                  <a:cubicBezTo>
                    <a:pt x="148" y="179"/>
                    <a:pt x="148" y="179"/>
                    <a:pt x="148" y="179"/>
                  </a:cubicBezTo>
                  <a:cubicBezTo>
                    <a:pt x="148" y="179"/>
                    <a:pt x="148" y="179"/>
                    <a:pt x="148" y="179"/>
                  </a:cubicBezTo>
                  <a:cubicBezTo>
                    <a:pt x="147" y="180"/>
                    <a:pt x="147" y="180"/>
                    <a:pt x="147" y="180"/>
                  </a:cubicBezTo>
                  <a:cubicBezTo>
                    <a:pt x="148" y="181"/>
                    <a:pt x="148" y="181"/>
                    <a:pt x="148" y="181"/>
                  </a:cubicBezTo>
                  <a:cubicBezTo>
                    <a:pt x="148" y="182"/>
                    <a:pt x="148" y="182"/>
                    <a:pt x="148" y="182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83"/>
                    <a:pt x="143" y="183"/>
                    <a:pt x="143" y="183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0" y="184"/>
                    <a:pt x="140" y="184"/>
                    <a:pt x="140" y="184"/>
                  </a:cubicBezTo>
                  <a:cubicBezTo>
                    <a:pt x="140" y="186"/>
                    <a:pt x="140" y="186"/>
                    <a:pt x="140" y="186"/>
                  </a:cubicBezTo>
                  <a:cubicBezTo>
                    <a:pt x="139" y="187"/>
                    <a:pt x="139" y="187"/>
                    <a:pt x="139" y="187"/>
                  </a:cubicBezTo>
                  <a:cubicBezTo>
                    <a:pt x="137" y="189"/>
                    <a:pt x="137" y="189"/>
                    <a:pt x="137" y="189"/>
                  </a:cubicBezTo>
                  <a:cubicBezTo>
                    <a:pt x="135" y="189"/>
                    <a:pt x="135" y="189"/>
                    <a:pt x="135" y="189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6" y="187"/>
                    <a:pt x="126" y="187"/>
                    <a:pt x="126" y="187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09" y="186"/>
                    <a:pt x="109" y="186"/>
                    <a:pt x="109" y="186"/>
                  </a:cubicBezTo>
                  <a:cubicBezTo>
                    <a:pt x="108" y="186"/>
                    <a:pt x="108" y="186"/>
                    <a:pt x="108" y="186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4"/>
                    <a:pt x="102" y="184"/>
                    <a:pt x="102" y="184"/>
                  </a:cubicBezTo>
                  <a:cubicBezTo>
                    <a:pt x="101" y="185"/>
                    <a:pt x="101" y="185"/>
                    <a:pt x="101" y="185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99" y="187"/>
                    <a:pt x="99" y="187"/>
                    <a:pt x="99" y="187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1" y="194"/>
                    <a:pt x="101" y="194"/>
                    <a:pt x="101" y="194"/>
                  </a:cubicBezTo>
                  <a:cubicBezTo>
                    <a:pt x="101" y="197"/>
                    <a:pt x="101" y="197"/>
                    <a:pt x="101" y="197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1" y="201"/>
                    <a:pt x="101" y="201"/>
                    <a:pt x="101" y="201"/>
                  </a:cubicBezTo>
                  <a:cubicBezTo>
                    <a:pt x="102" y="202"/>
                    <a:pt x="102" y="202"/>
                    <a:pt x="102" y="202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99" y="203"/>
                    <a:pt x="99" y="203"/>
                    <a:pt x="99" y="203"/>
                  </a:cubicBezTo>
                  <a:cubicBezTo>
                    <a:pt x="99" y="205"/>
                    <a:pt x="99" y="205"/>
                    <a:pt x="99" y="205"/>
                  </a:cubicBezTo>
                  <a:cubicBezTo>
                    <a:pt x="99" y="206"/>
                    <a:pt x="99" y="206"/>
                    <a:pt x="99" y="20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100" y="209"/>
                    <a:pt x="100" y="209"/>
                    <a:pt x="100" y="209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3" y="211"/>
                    <a:pt x="103" y="211"/>
                    <a:pt x="103" y="211"/>
                  </a:cubicBezTo>
                  <a:cubicBezTo>
                    <a:pt x="110" y="213"/>
                    <a:pt x="110" y="213"/>
                    <a:pt x="110" y="213"/>
                  </a:cubicBezTo>
                  <a:cubicBezTo>
                    <a:pt x="110" y="214"/>
                    <a:pt x="110" y="214"/>
                    <a:pt x="110" y="214"/>
                  </a:cubicBezTo>
                  <a:cubicBezTo>
                    <a:pt x="111" y="215"/>
                    <a:pt x="111" y="215"/>
                    <a:pt x="111" y="215"/>
                  </a:cubicBezTo>
                  <a:cubicBezTo>
                    <a:pt x="116" y="219"/>
                    <a:pt x="116" y="219"/>
                    <a:pt x="116" y="219"/>
                  </a:cubicBezTo>
                  <a:cubicBezTo>
                    <a:pt x="116" y="220"/>
                    <a:pt x="116" y="220"/>
                    <a:pt x="116" y="220"/>
                  </a:cubicBezTo>
                  <a:cubicBezTo>
                    <a:pt x="116" y="220"/>
                    <a:pt x="116" y="220"/>
                    <a:pt x="116" y="220"/>
                  </a:cubicBezTo>
                  <a:cubicBezTo>
                    <a:pt x="115" y="221"/>
                    <a:pt x="115" y="221"/>
                    <a:pt x="115" y="221"/>
                  </a:cubicBezTo>
                  <a:cubicBezTo>
                    <a:pt x="116" y="223"/>
                    <a:pt x="116" y="223"/>
                    <a:pt x="116" y="223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8" y="226"/>
                    <a:pt x="118" y="226"/>
                    <a:pt x="118" y="226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9" y="232"/>
                    <a:pt x="119" y="232"/>
                    <a:pt x="119" y="232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31" y="231"/>
                    <a:pt x="131" y="231"/>
                    <a:pt x="131" y="231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8" y="234"/>
                    <a:pt x="148" y="234"/>
                    <a:pt x="148" y="234"/>
                  </a:cubicBezTo>
                  <a:cubicBezTo>
                    <a:pt x="149" y="233"/>
                    <a:pt x="149" y="233"/>
                    <a:pt x="149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2" y="234"/>
                    <a:pt x="152" y="234"/>
                    <a:pt x="152" y="234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58" y="240"/>
                    <a:pt x="158" y="240"/>
                    <a:pt x="158" y="240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4" y="245"/>
                    <a:pt x="164" y="245"/>
                    <a:pt x="164" y="245"/>
                  </a:cubicBezTo>
                  <a:cubicBezTo>
                    <a:pt x="165" y="246"/>
                    <a:pt x="165" y="246"/>
                    <a:pt x="165" y="246"/>
                  </a:cubicBezTo>
                  <a:cubicBezTo>
                    <a:pt x="170" y="251"/>
                    <a:pt x="170" y="251"/>
                    <a:pt x="170" y="251"/>
                  </a:cubicBezTo>
                  <a:cubicBezTo>
                    <a:pt x="171" y="253"/>
                    <a:pt x="171" y="253"/>
                    <a:pt x="171" y="253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1" y="256"/>
                    <a:pt x="171" y="256"/>
                    <a:pt x="171" y="256"/>
                  </a:cubicBezTo>
                  <a:cubicBezTo>
                    <a:pt x="171" y="258"/>
                    <a:pt x="171" y="258"/>
                    <a:pt x="171" y="258"/>
                  </a:cubicBezTo>
                  <a:cubicBezTo>
                    <a:pt x="172" y="258"/>
                    <a:pt x="172" y="258"/>
                    <a:pt x="172" y="258"/>
                  </a:cubicBezTo>
                  <a:cubicBezTo>
                    <a:pt x="173" y="259"/>
                    <a:pt x="173" y="259"/>
                    <a:pt x="173" y="259"/>
                  </a:cubicBezTo>
                  <a:cubicBezTo>
                    <a:pt x="173" y="262"/>
                    <a:pt x="173" y="262"/>
                    <a:pt x="173" y="262"/>
                  </a:cubicBezTo>
                  <a:cubicBezTo>
                    <a:pt x="173" y="263"/>
                    <a:pt x="173" y="263"/>
                    <a:pt x="173" y="263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5" y="265"/>
                    <a:pt x="175" y="265"/>
                    <a:pt x="175" y="265"/>
                  </a:cubicBezTo>
                  <a:cubicBezTo>
                    <a:pt x="175" y="268"/>
                    <a:pt x="175" y="268"/>
                    <a:pt x="175" y="268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68" y="279"/>
                    <a:pt x="168" y="279"/>
                    <a:pt x="168" y="279"/>
                  </a:cubicBezTo>
                  <a:cubicBezTo>
                    <a:pt x="168" y="279"/>
                    <a:pt x="168" y="279"/>
                    <a:pt x="168" y="279"/>
                  </a:cubicBezTo>
                  <a:cubicBezTo>
                    <a:pt x="168" y="281"/>
                    <a:pt x="168" y="281"/>
                    <a:pt x="168" y="281"/>
                  </a:cubicBezTo>
                  <a:cubicBezTo>
                    <a:pt x="168" y="282"/>
                    <a:pt x="168" y="282"/>
                    <a:pt x="168" y="282"/>
                  </a:cubicBezTo>
                  <a:cubicBezTo>
                    <a:pt x="167" y="283"/>
                    <a:pt x="167" y="283"/>
                    <a:pt x="167" y="283"/>
                  </a:cubicBezTo>
                  <a:cubicBezTo>
                    <a:pt x="164" y="284"/>
                    <a:pt x="164" y="284"/>
                    <a:pt x="164" y="284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1" y="285"/>
                    <a:pt x="161" y="285"/>
                    <a:pt x="161" y="285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157" y="285"/>
                    <a:pt x="157" y="285"/>
                    <a:pt x="157" y="285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0" y="283"/>
                    <a:pt x="150" y="283"/>
                    <a:pt x="150" y="283"/>
                  </a:cubicBezTo>
                  <a:cubicBezTo>
                    <a:pt x="148" y="283"/>
                    <a:pt x="148" y="283"/>
                    <a:pt x="148" y="283"/>
                  </a:cubicBezTo>
                  <a:cubicBezTo>
                    <a:pt x="143" y="280"/>
                    <a:pt x="143" y="280"/>
                    <a:pt x="143" y="280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5" y="271"/>
                    <a:pt x="135" y="271"/>
                    <a:pt x="135" y="271"/>
                  </a:cubicBezTo>
                  <a:cubicBezTo>
                    <a:pt x="134" y="268"/>
                    <a:pt x="134" y="268"/>
                    <a:pt x="134" y="268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134" y="264"/>
                    <a:pt x="134" y="264"/>
                    <a:pt x="134" y="264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1" y="241"/>
                    <a:pt x="121" y="241"/>
                    <a:pt x="121" y="241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15" y="239"/>
                    <a:pt x="115" y="239"/>
                    <a:pt x="115" y="239"/>
                  </a:cubicBezTo>
                  <a:cubicBezTo>
                    <a:pt x="115" y="239"/>
                    <a:pt x="115" y="239"/>
                    <a:pt x="115" y="239"/>
                  </a:cubicBezTo>
                  <a:cubicBezTo>
                    <a:pt x="114" y="239"/>
                    <a:pt x="114" y="239"/>
                    <a:pt x="114" y="239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09" y="243"/>
                    <a:pt x="109" y="243"/>
                    <a:pt x="109" y="243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4" y="251"/>
                    <a:pt x="104" y="251"/>
                    <a:pt x="104" y="251"/>
                  </a:cubicBezTo>
                  <a:cubicBezTo>
                    <a:pt x="103" y="254"/>
                    <a:pt x="103" y="254"/>
                    <a:pt x="103" y="254"/>
                  </a:cubicBezTo>
                  <a:cubicBezTo>
                    <a:pt x="103" y="256"/>
                    <a:pt x="103" y="256"/>
                    <a:pt x="103" y="256"/>
                  </a:cubicBezTo>
                  <a:cubicBezTo>
                    <a:pt x="103" y="263"/>
                    <a:pt x="103" y="263"/>
                    <a:pt x="103" y="263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72"/>
                    <a:pt x="103" y="272"/>
                    <a:pt x="103" y="272"/>
                  </a:cubicBezTo>
                  <a:cubicBezTo>
                    <a:pt x="103" y="273"/>
                    <a:pt x="103" y="273"/>
                    <a:pt x="103" y="273"/>
                  </a:cubicBezTo>
                  <a:cubicBezTo>
                    <a:pt x="104" y="277"/>
                    <a:pt x="104" y="277"/>
                    <a:pt x="104" y="277"/>
                  </a:cubicBezTo>
                  <a:cubicBezTo>
                    <a:pt x="105" y="278"/>
                    <a:pt x="105" y="278"/>
                    <a:pt x="105" y="278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105" y="281"/>
                    <a:pt x="105" y="281"/>
                    <a:pt x="105" y="281"/>
                  </a:cubicBezTo>
                  <a:cubicBezTo>
                    <a:pt x="106" y="281"/>
                    <a:pt x="106" y="281"/>
                    <a:pt x="106" y="281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8" y="283"/>
                    <a:pt x="108" y="283"/>
                    <a:pt x="108" y="283"/>
                  </a:cubicBezTo>
                  <a:cubicBezTo>
                    <a:pt x="109" y="283"/>
                    <a:pt x="109" y="283"/>
                    <a:pt x="109" y="283"/>
                  </a:cubicBezTo>
                  <a:cubicBezTo>
                    <a:pt x="111" y="281"/>
                    <a:pt x="111" y="281"/>
                    <a:pt x="111" y="281"/>
                  </a:cubicBezTo>
                  <a:cubicBezTo>
                    <a:pt x="112" y="281"/>
                    <a:pt x="112" y="281"/>
                    <a:pt x="112" y="281"/>
                  </a:cubicBezTo>
                  <a:cubicBezTo>
                    <a:pt x="112" y="282"/>
                    <a:pt x="112" y="282"/>
                    <a:pt x="112" y="282"/>
                  </a:cubicBezTo>
                  <a:cubicBezTo>
                    <a:pt x="113" y="282"/>
                    <a:pt x="113" y="282"/>
                    <a:pt x="113" y="282"/>
                  </a:cubicBezTo>
                  <a:cubicBezTo>
                    <a:pt x="116" y="283"/>
                    <a:pt x="116" y="283"/>
                    <a:pt x="116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116" y="284"/>
                    <a:pt x="116" y="284"/>
                    <a:pt x="116" y="284"/>
                  </a:cubicBezTo>
                  <a:cubicBezTo>
                    <a:pt x="115" y="284"/>
                    <a:pt x="115" y="284"/>
                    <a:pt x="115" y="284"/>
                  </a:cubicBezTo>
                  <a:cubicBezTo>
                    <a:pt x="114" y="285"/>
                    <a:pt x="114" y="285"/>
                    <a:pt x="114" y="285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10" y="284"/>
                    <a:pt x="110" y="284"/>
                    <a:pt x="110" y="284"/>
                  </a:cubicBezTo>
                  <a:cubicBezTo>
                    <a:pt x="109" y="284"/>
                    <a:pt x="109" y="284"/>
                    <a:pt x="109" y="284"/>
                  </a:cubicBezTo>
                  <a:cubicBezTo>
                    <a:pt x="108" y="285"/>
                    <a:pt x="108" y="285"/>
                    <a:pt x="108" y="285"/>
                  </a:cubicBezTo>
                  <a:cubicBezTo>
                    <a:pt x="108" y="286"/>
                    <a:pt x="108" y="286"/>
                    <a:pt x="108" y="286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8"/>
                    <a:pt x="108" y="288"/>
                    <a:pt x="108" y="288"/>
                  </a:cubicBezTo>
                  <a:cubicBezTo>
                    <a:pt x="108" y="289"/>
                    <a:pt x="108" y="289"/>
                    <a:pt x="108" y="289"/>
                  </a:cubicBezTo>
                  <a:cubicBezTo>
                    <a:pt x="106" y="290"/>
                    <a:pt x="106" y="290"/>
                    <a:pt x="106" y="290"/>
                  </a:cubicBezTo>
                  <a:cubicBezTo>
                    <a:pt x="106" y="290"/>
                    <a:pt x="106" y="290"/>
                    <a:pt x="106" y="290"/>
                  </a:cubicBezTo>
                  <a:cubicBezTo>
                    <a:pt x="106" y="292"/>
                    <a:pt x="106" y="292"/>
                    <a:pt x="106" y="292"/>
                  </a:cubicBezTo>
                  <a:cubicBezTo>
                    <a:pt x="106" y="292"/>
                    <a:pt x="106" y="292"/>
                    <a:pt x="106" y="292"/>
                  </a:cubicBezTo>
                  <a:cubicBezTo>
                    <a:pt x="107" y="292"/>
                    <a:pt x="107" y="292"/>
                    <a:pt x="107" y="292"/>
                  </a:cubicBezTo>
                  <a:cubicBezTo>
                    <a:pt x="109" y="296"/>
                    <a:pt x="109" y="296"/>
                    <a:pt x="109" y="296"/>
                  </a:cubicBezTo>
                  <a:cubicBezTo>
                    <a:pt x="107" y="297"/>
                    <a:pt x="107" y="297"/>
                    <a:pt x="107" y="297"/>
                  </a:cubicBezTo>
                  <a:cubicBezTo>
                    <a:pt x="106" y="300"/>
                    <a:pt x="106" y="300"/>
                    <a:pt x="106" y="300"/>
                  </a:cubicBezTo>
                  <a:cubicBezTo>
                    <a:pt x="106" y="306"/>
                    <a:pt x="106" y="306"/>
                    <a:pt x="106" y="306"/>
                  </a:cubicBezTo>
                  <a:cubicBezTo>
                    <a:pt x="107" y="310"/>
                    <a:pt x="107" y="310"/>
                    <a:pt x="107" y="310"/>
                  </a:cubicBezTo>
                  <a:cubicBezTo>
                    <a:pt x="108" y="312"/>
                    <a:pt x="108" y="312"/>
                    <a:pt x="108" y="312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08" y="318"/>
                    <a:pt x="108" y="318"/>
                    <a:pt x="108" y="318"/>
                  </a:cubicBezTo>
                  <a:cubicBezTo>
                    <a:pt x="108" y="322"/>
                    <a:pt x="108" y="322"/>
                    <a:pt x="108" y="322"/>
                  </a:cubicBezTo>
                  <a:cubicBezTo>
                    <a:pt x="108" y="322"/>
                    <a:pt x="108" y="322"/>
                    <a:pt x="108" y="322"/>
                  </a:cubicBezTo>
                  <a:cubicBezTo>
                    <a:pt x="109" y="324"/>
                    <a:pt x="109" y="324"/>
                    <a:pt x="109" y="324"/>
                  </a:cubicBezTo>
                  <a:cubicBezTo>
                    <a:pt x="110" y="325"/>
                    <a:pt x="110" y="325"/>
                    <a:pt x="110" y="325"/>
                  </a:cubicBezTo>
                  <a:cubicBezTo>
                    <a:pt x="110" y="326"/>
                    <a:pt x="110" y="326"/>
                    <a:pt x="110" y="326"/>
                  </a:cubicBezTo>
                  <a:cubicBezTo>
                    <a:pt x="109" y="327"/>
                    <a:pt x="109" y="327"/>
                    <a:pt x="109" y="327"/>
                  </a:cubicBezTo>
                  <a:cubicBezTo>
                    <a:pt x="110" y="327"/>
                    <a:pt x="110" y="327"/>
                    <a:pt x="110" y="327"/>
                  </a:cubicBezTo>
                  <a:cubicBezTo>
                    <a:pt x="110" y="329"/>
                    <a:pt x="110" y="329"/>
                    <a:pt x="110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9" y="337"/>
                    <a:pt x="109" y="337"/>
                    <a:pt x="109" y="337"/>
                  </a:cubicBezTo>
                  <a:cubicBezTo>
                    <a:pt x="111" y="338"/>
                    <a:pt x="111" y="338"/>
                    <a:pt x="111" y="338"/>
                  </a:cubicBezTo>
                  <a:cubicBezTo>
                    <a:pt x="111" y="339"/>
                    <a:pt x="111" y="339"/>
                    <a:pt x="111" y="339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9" y="345"/>
                    <a:pt x="109" y="345"/>
                    <a:pt x="109" y="345"/>
                  </a:cubicBezTo>
                  <a:cubicBezTo>
                    <a:pt x="109" y="347"/>
                    <a:pt x="109" y="347"/>
                    <a:pt x="109" y="347"/>
                  </a:cubicBezTo>
                  <a:cubicBezTo>
                    <a:pt x="111" y="348"/>
                    <a:pt x="111" y="348"/>
                    <a:pt x="111" y="348"/>
                  </a:cubicBezTo>
                  <a:cubicBezTo>
                    <a:pt x="109" y="350"/>
                    <a:pt x="109" y="350"/>
                    <a:pt x="109" y="350"/>
                  </a:cubicBezTo>
                  <a:cubicBezTo>
                    <a:pt x="109" y="351"/>
                    <a:pt x="109" y="351"/>
                    <a:pt x="109" y="351"/>
                  </a:cubicBezTo>
                  <a:cubicBezTo>
                    <a:pt x="109" y="353"/>
                    <a:pt x="109" y="353"/>
                    <a:pt x="109" y="353"/>
                  </a:cubicBezTo>
                  <a:cubicBezTo>
                    <a:pt x="111" y="355"/>
                    <a:pt x="111" y="355"/>
                    <a:pt x="111" y="355"/>
                  </a:cubicBezTo>
                  <a:cubicBezTo>
                    <a:pt x="112" y="355"/>
                    <a:pt x="112" y="355"/>
                    <a:pt x="112" y="355"/>
                  </a:cubicBezTo>
                  <a:cubicBezTo>
                    <a:pt x="112" y="357"/>
                    <a:pt x="112" y="357"/>
                    <a:pt x="112" y="357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4" y="359"/>
                    <a:pt x="114" y="359"/>
                    <a:pt x="114" y="359"/>
                  </a:cubicBezTo>
                  <a:cubicBezTo>
                    <a:pt x="115" y="360"/>
                    <a:pt x="115" y="360"/>
                    <a:pt x="115" y="360"/>
                  </a:cubicBezTo>
                  <a:cubicBezTo>
                    <a:pt x="117" y="360"/>
                    <a:pt x="117" y="360"/>
                    <a:pt x="117" y="360"/>
                  </a:cubicBezTo>
                  <a:cubicBezTo>
                    <a:pt x="121" y="361"/>
                    <a:pt x="121" y="361"/>
                    <a:pt x="121" y="361"/>
                  </a:cubicBezTo>
                  <a:cubicBezTo>
                    <a:pt x="123" y="362"/>
                    <a:pt x="123" y="362"/>
                    <a:pt x="123" y="362"/>
                  </a:cubicBezTo>
                  <a:cubicBezTo>
                    <a:pt x="142" y="365"/>
                    <a:pt x="142" y="365"/>
                    <a:pt x="142" y="365"/>
                  </a:cubicBezTo>
                  <a:cubicBezTo>
                    <a:pt x="143" y="364"/>
                    <a:pt x="143" y="364"/>
                    <a:pt x="143" y="364"/>
                  </a:cubicBezTo>
                  <a:cubicBezTo>
                    <a:pt x="143" y="363"/>
                    <a:pt x="143" y="363"/>
                    <a:pt x="143" y="363"/>
                  </a:cubicBezTo>
                  <a:cubicBezTo>
                    <a:pt x="145" y="363"/>
                    <a:pt x="145" y="363"/>
                    <a:pt x="145" y="363"/>
                  </a:cubicBezTo>
                  <a:cubicBezTo>
                    <a:pt x="146" y="364"/>
                    <a:pt x="146" y="364"/>
                    <a:pt x="146" y="364"/>
                  </a:cubicBezTo>
                  <a:cubicBezTo>
                    <a:pt x="147" y="365"/>
                    <a:pt x="147" y="365"/>
                    <a:pt x="147" y="365"/>
                  </a:cubicBezTo>
                  <a:cubicBezTo>
                    <a:pt x="149" y="366"/>
                    <a:pt x="149" y="366"/>
                    <a:pt x="149" y="366"/>
                  </a:cubicBezTo>
                  <a:cubicBezTo>
                    <a:pt x="154" y="366"/>
                    <a:pt x="154" y="366"/>
                    <a:pt x="154" y="366"/>
                  </a:cubicBezTo>
                  <a:cubicBezTo>
                    <a:pt x="158" y="365"/>
                    <a:pt x="158" y="365"/>
                    <a:pt x="158" y="365"/>
                  </a:cubicBezTo>
                  <a:cubicBezTo>
                    <a:pt x="161" y="365"/>
                    <a:pt x="161" y="365"/>
                    <a:pt x="161" y="365"/>
                  </a:cubicBezTo>
                  <a:cubicBezTo>
                    <a:pt x="163" y="366"/>
                    <a:pt x="163" y="366"/>
                    <a:pt x="163" y="366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173" y="364"/>
                    <a:pt x="173" y="364"/>
                    <a:pt x="173" y="364"/>
                  </a:cubicBezTo>
                  <a:cubicBezTo>
                    <a:pt x="174" y="364"/>
                    <a:pt x="174" y="364"/>
                    <a:pt x="174" y="364"/>
                  </a:cubicBezTo>
                  <a:cubicBezTo>
                    <a:pt x="176" y="363"/>
                    <a:pt x="176" y="363"/>
                    <a:pt x="176" y="363"/>
                  </a:cubicBezTo>
                  <a:cubicBezTo>
                    <a:pt x="178" y="363"/>
                    <a:pt x="178" y="363"/>
                    <a:pt x="178" y="363"/>
                  </a:cubicBezTo>
                  <a:cubicBezTo>
                    <a:pt x="179" y="363"/>
                    <a:pt x="179" y="363"/>
                    <a:pt x="179" y="363"/>
                  </a:cubicBezTo>
                  <a:cubicBezTo>
                    <a:pt x="185" y="360"/>
                    <a:pt x="185" y="360"/>
                    <a:pt x="185" y="360"/>
                  </a:cubicBezTo>
                  <a:cubicBezTo>
                    <a:pt x="186" y="360"/>
                    <a:pt x="186" y="360"/>
                    <a:pt x="186" y="360"/>
                  </a:cubicBezTo>
                  <a:cubicBezTo>
                    <a:pt x="188" y="360"/>
                    <a:pt x="188" y="360"/>
                    <a:pt x="188" y="360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91" y="349"/>
                    <a:pt x="191" y="349"/>
                    <a:pt x="191" y="349"/>
                  </a:cubicBezTo>
                  <a:cubicBezTo>
                    <a:pt x="192" y="344"/>
                    <a:pt x="192" y="344"/>
                    <a:pt x="192" y="344"/>
                  </a:cubicBezTo>
                  <a:cubicBezTo>
                    <a:pt x="191" y="339"/>
                    <a:pt x="191" y="339"/>
                    <a:pt x="191" y="339"/>
                  </a:cubicBezTo>
                  <a:cubicBezTo>
                    <a:pt x="192" y="334"/>
                    <a:pt x="192" y="334"/>
                    <a:pt x="192" y="334"/>
                  </a:cubicBezTo>
                  <a:cubicBezTo>
                    <a:pt x="192" y="320"/>
                    <a:pt x="192" y="320"/>
                    <a:pt x="192" y="320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4" y="298"/>
                    <a:pt x="194" y="298"/>
                    <a:pt x="194" y="298"/>
                  </a:cubicBezTo>
                  <a:cubicBezTo>
                    <a:pt x="194" y="297"/>
                    <a:pt x="194" y="297"/>
                    <a:pt x="194" y="297"/>
                  </a:cubicBezTo>
                  <a:cubicBezTo>
                    <a:pt x="193" y="296"/>
                    <a:pt x="193" y="296"/>
                    <a:pt x="193" y="296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1" y="296"/>
                    <a:pt x="191" y="296"/>
                    <a:pt x="191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89" y="288"/>
                    <a:pt x="189" y="288"/>
                    <a:pt x="189" y="288"/>
                  </a:cubicBezTo>
                  <a:cubicBezTo>
                    <a:pt x="190" y="283"/>
                    <a:pt x="190" y="283"/>
                    <a:pt x="190" y="283"/>
                  </a:cubicBezTo>
                  <a:cubicBezTo>
                    <a:pt x="191" y="281"/>
                    <a:pt x="191" y="281"/>
                    <a:pt x="191" y="281"/>
                  </a:cubicBezTo>
                  <a:cubicBezTo>
                    <a:pt x="193" y="281"/>
                    <a:pt x="193" y="281"/>
                    <a:pt x="193" y="281"/>
                  </a:cubicBezTo>
                  <a:cubicBezTo>
                    <a:pt x="193" y="279"/>
                    <a:pt x="193" y="279"/>
                    <a:pt x="193" y="279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1" y="278"/>
                    <a:pt x="191" y="278"/>
                    <a:pt x="191" y="278"/>
                  </a:cubicBezTo>
                  <a:cubicBezTo>
                    <a:pt x="190" y="278"/>
                    <a:pt x="190" y="278"/>
                    <a:pt x="190" y="278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91" y="273"/>
                    <a:pt x="191" y="273"/>
                    <a:pt x="191" y="273"/>
                  </a:cubicBezTo>
                  <a:cubicBezTo>
                    <a:pt x="191" y="270"/>
                    <a:pt x="191" y="270"/>
                    <a:pt x="191" y="270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266"/>
                    <a:pt x="191" y="266"/>
                    <a:pt x="191" y="266"/>
                  </a:cubicBezTo>
                  <a:cubicBezTo>
                    <a:pt x="191" y="264"/>
                    <a:pt x="191" y="264"/>
                    <a:pt x="191" y="264"/>
                  </a:cubicBezTo>
                  <a:cubicBezTo>
                    <a:pt x="189" y="258"/>
                    <a:pt x="189" y="258"/>
                    <a:pt x="189" y="258"/>
                  </a:cubicBezTo>
                  <a:cubicBezTo>
                    <a:pt x="189" y="255"/>
                    <a:pt x="189" y="255"/>
                    <a:pt x="189" y="255"/>
                  </a:cubicBezTo>
                  <a:cubicBezTo>
                    <a:pt x="190" y="253"/>
                    <a:pt x="190" y="253"/>
                    <a:pt x="190" y="253"/>
                  </a:cubicBezTo>
                  <a:cubicBezTo>
                    <a:pt x="191" y="251"/>
                    <a:pt x="191" y="251"/>
                    <a:pt x="191" y="251"/>
                  </a:cubicBezTo>
                  <a:cubicBezTo>
                    <a:pt x="190" y="249"/>
                    <a:pt x="190" y="249"/>
                    <a:pt x="190" y="249"/>
                  </a:cubicBezTo>
                  <a:cubicBezTo>
                    <a:pt x="190" y="244"/>
                    <a:pt x="190" y="244"/>
                    <a:pt x="190" y="244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38"/>
                    <a:pt x="191" y="238"/>
                    <a:pt x="191" y="238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189" y="216"/>
                    <a:pt x="189" y="216"/>
                    <a:pt x="189" y="216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8" y="210"/>
                    <a:pt x="188" y="210"/>
                    <a:pt x="188" y="210"/>
                  </a:cubicBezTo>
                  <a:cubicBezTo>
                    <a:pt x="188" y="207"/>
                    <a:pt x="188" y="207"/>
                    <a:pt x="188" y="207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3"/>
                    <a:pt x="188" y="203"/>
                    <a:pt x="188" y="203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88" y="197"/>
                    <a:pt x="188" y="197"/>
                    <a:pt x="188" y="197"/>
                  </a:cubicBezTo>
                  <a:cubicBezTo>
                    <a:pt x="188" y="192"/>
                    <a:pt x="188" y="192"/>
                    <a:pt x="188" y="192"/>
                  </a:cubicBezTo>
                  <a:cubicBezTo>
                    <a:pt x="188" y="190"/>
                    <a:pt x="188" y="190"/>
                    <a:pt x="188" y="190"/>
                  </a:cubicBezTo>
                  <a:cubicBezTo>
                    <a:pt x="189" y="189"/>
                    <a:pt x="189" y="189"/>
                    <a:pt x="189" y="189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88" y="186"/>
                    <a:pt x="188" y="186"/>
                    <a:pt x="188" y="186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87" y="181"/>
                    <a:pt x="187" y="181"/>
                    <a:pt x="187" y="181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187" y="178"/>
                    <a:pt x="187" y="178"/>
                    <a:pt x="187" y="178"/>
                  </a:cubicBezTo>
                  <a:cubicBezTo>
                    <a:pt x="188" y="175"/>
                    <a:pt x="188" y="175"/>
                    <a:pt x="188" y="175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8" y="165"/>
                    <a:pt x="188" y="165"/>
                    <a:pt x="188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88" y="162"/>
                    <a:pt x="188" y="162"/>
                    <a:pt x="188" y="162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7" y="158"/>
                    <a:pt x="187" y="158"/>
                    <a:pt x="187" y="158"/>
                  </a:cubicBezTo>
                  <a:cubicBezTo>
                    <a:pt x="186" y="157"/>
                    <a:pt x="186" y="157"/>
                    <a:pt x="186" y="157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1"/>
                    <a:pt x="187" y="151"/>
                    <a:pt x="187" y="15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6"/>
                    <a:pt x="187" y="146"/>
                    <a:pt x="187" y="146"/>
                  </a:cubicBezTo>
                  <a:moveTo>
                    <a:pt x="88" y="87"/>
                  </a:moveTo>
                  <a:cubicBezTo>
                    <a:pt x="85" y="81"/>
                    <a:pt x="85" y="81"/>
                    <a:pt x="85" y="81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6" y="136"/>
                    <a:pt x="56" y="136"/>
                    <a:pt x="56" y="136"/>
                  </a:cubicBezTo>
                  <a:cubicBezTo>
                    <a:pt x="56" y="140"/>
                    <a:pt x="56" y="140"/>
                    <a:pt x="56" y="140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4" y="158"/>
                    <a:pt x="54" y="158"/>
                    <a:pt x="54" y="158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69" y="154"/>
                    <a:pt x="69" y="154"/>
                    <a:pt x="69" y="154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6" y="159"/>
                    <a:pt x="86" y="159"/>
                    <a:pt x="86" y="159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7"/>
                    <a:pt x="88" y="147"/>
                    <a:pt x="88" y="147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8" y="87"/>
                    <a:pt x="88" y="87"/>
                    <a:pt x="88" y="87"/>
                  </a:cubicBezTo>
                  <a:moveTo>
                    <a:pt x="199" y="10"/>
                  </a:moveTo>
                  <a:cubicBezTo>
                    <a:pt x="202" y="13"/>
                    <a:pt x="202" y="13"/>
                    <a:pt x="202" y="13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5" y="15"/>
                    <a:pt x="205" y="15"/>
                    <a:pt x="205" y="15"/>
                  </a:cubicBezTo>
                  <a:cubicBezTo>
                    <a:pt x="205" y="15"/>
                    <a:pt x="205" y="15"/>
                    <a:pt x="205" y="15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10" y="18"/>
                    <a:pt x="210" y="18"/>
                    <a:pt x="210" y="18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5" y="21"/>
                    <a:pt x="215" y="21"/>
                    <a:pt x="215" y="21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40"/>
                    <a:pt x="223" y="40"/>
                    <a:pt x="223" y="40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24" y="44"/>
                    <a:pt x="224" y="44"/>
                    <a:pt x="224" y="44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3" y="51"/>
                    <a:pt x="223" y="51"/>
                    <a:pt x="223" y="51"/>
                  </a:cubicBezTo>
                  <a:cubicBezTo>
                    <a:pt x="222" y="53"/>
                    <a:pt x="222" y="53"/>
                    <a:pt x="222" y="53"/>
                  </a:cubicBezTo>
                  <a:cubicBezTo>
                    <a:pt x="222" y="55"/>
                    <a:pt x="222" y="55"/>
                    <a:pt x="222" y="55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2" y="62"/>
                    <a:pt x="222" y="62"/>
                    <a:pt x="222" y="62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2" y="74"/>
                    <a:pt x="222" y="74"/>
                    <a:pt x="222" y="74"/>
                  </a:cubicBezTo>
                  <a:cubicBezTo>
                    <a:pt x="222" y="75"/>
                    <a:pt x="222" y="75"/>
                    <a:pt x="222" y="75"/>
                  </a:cubicBezTo>
                  <a:cubicBezTo>
                    <a:pt x="222" y="77"/>
                    <a:pt x="222" y="77"/>
                    <a:pt x="222" y="77"/>
                  </a:cubicBezTo>
                  <a:cubicBezTo>
                    <a:pt x="220" y="79"/>
                    <a:pt x="220" y="79"/>
                    <a:pt x="220" y="79"/>
                  </a:cubicBezTo>
                  <a:cubicBezTo>
                    <a:pt x="220" y="81"/>
                    <a:pt x="220" y="81"/>
                    <a:pt x="220" y="81"/>
                  </a:cubicBezTo>
                  <a:cubicBezTo>
                    <a:pt x="220" y="82"/>
                    <a:pt x="220" y="82"/>
                    <a:pt x="220" y="82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6" y="84"/>
                    <a:pt x="226" y="84"/>
                    <a:pt x="226" y="84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1" y="85"/>
                    <a:pt x="241" y="85"/>
                    <a:pt x="241" y="85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53" y="84"/>
                    <a:pt x="253" y="84"/>
                    <a:pt x="253" y="84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58" y="86"/>
                    <a:pt x="258" y="86"/>
                    <a:pt x="258" y="86"/>
                  </a:cubicBezTo>
                  <a:cubicBezTo>
                    <a:pt x="257" y="88"/>
                    <a:pt x="257" y="88"/>
                    <a:pt x="257" y="88"/>
                  </a:cubicBezTo>
                  <a:cubicBezTo>
                    <a:pt x="258" y="90"/>
                    <a:pt x="258" y="90"/>
                    <a:pt x="258" y="90"/>
                  </a:cubicBezTo>
                  <a:cubicBezTo>
                    <a:pt x="258" y="90"/>
                    <a:pt x="258" y="90"/>
                    <a:pt x="258" y="90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2"/>
                    <a:pt x="259" y="92"/>
                    <a:pt x="259" y="92"/>
                  </a:cubicBezTo>
                  <a:cubicBezTo>
                    <a:pt x="259" y="94"/>
                    <a:pt x="259" y="94"/>
                    <a:pt x="259" y="94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0" y="99"/>
                    <a:pt x="260" y="99"/>
                    <a:pt x="260" y="99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49" y="104"/>
                    <a:pt x="249" y="104"/>
                    <a:pt x="249" y="104"/>
                  </a:cubicBezTo>
                  <a:cubicBezTo>
                    <a:pt x="247" y="105"/>
                    <a:pt x="247" y="105"/>
                    <a:pt x="247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35" y="111"/>
                    <a:pt x="235" y="111"/>
                    <a:pt x="235" y="111"/>
                  </a:cubicBezTo>
                  <a:cubicBezTo>
                    <a:pt x="234" y="111"/>
                    <a:pt x="234" y="111"/>
                    <a:pt x="234" y="111"/>
                  </a:cubicBezTo>
                  <a:cubicBezTo>
                    <a:pt x="233" y="112"/>
                    <a:pt x="233" y="112"/>
                    <a:pt x="233" y="112"/>
                  </a:cubicBezTo>
                  <a:cubicBezTo>
                    <a:pt x="232" y="114"/>
                    <a:pt x="232" y="114"/>
                    <a:pt x="232" y="11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3" y="116"/>
                    <a:pt x="223" y="116"/>
                    <a:pt x="223" y="116"/>
                  </a:cubicBezTo>
                  <a:cubicBezTo>
                    <a:pt x="221" y="119"/>
                    <a:pt x="221" y="119"/>
                    <a:pt x="221" y="119"/>
                  </a:cubicBezTo>
                  <a:cubicBezTo>
                    <a:pt x="222" y="120"/>
                    <a:pt x="222" y="120"/>
                    <a:pt x="222" y="120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20" y="125"/>
                    <a:pt x="220" y="125"/>
                    <a:pt x="220" y="125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22" y="127"/>
                    <a:pt x="222" y="127"/>
                    <a:pt x="222" y="127"/>
                  </a:cubicBezTo>
                  <a:cubicBezTo>
                    <a:pt x="222" y="128"/>
                    <a:pt x="222" y="128"/>
                    <a:pt x="222" y="12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137"/>
                    <a:pt x="222" y="137"/>
                    <a:pt x="222" y="137"/>
                  </a:cubicBezTo>
                  <a:cubicBezTo>
                    <a:pt x="221" y="140"/>
                    <a:pt x="221" y="140"/>
                    <a:pt x="221" y="140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2" y="142"/>
                    <a:pt x="222" y="142"/>
                    <a:pt x="222" y="142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222" y="147"/>
                    <a:pt x="222" y="147"/>
                    <a:pt x="222" y="147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2" y="153"/>
                    <a:pt x="222" y="153"/>
                    <a:pt x="222" y="153"/>
                  </a:cubicBezTo>
                  <a:cubicBezTo>
                    <a:pt x="223" y="159"/>
                    <a:pt x="223" y="159"/>
                    <a:pt x="223" y="159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5" y="163"/>
                    <a:pt x="225" y="163"/>
                    <a:pt x="225" y="163"/>
                  </a:cubicBezTo>
                  <a:cubicBezTo>
                    <a:pt x="225" y="165"/>
                    <a:pt x="225" y="165"/>
                    <a:pt x="225" y="165"/>
                  </a:cubicBezTo>
                  <a:cubicBezTo>
                    <a:pt x="224" y="166"/>
                    <a:pt x="224" y="166"/>
                    <a:pt x="224" y="166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5" y="177"/>
                    <a:pt x="225" y="177"/>
                    <a:pt x="225" y="177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2"/>
                    <a:pt x="226" y="182"/>
                    <a:pt x="226" y="182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7" y="200"/>
                    <a:pt x="227" y="200"/>
                    <a:pt x="227" y="200"/>
                  </a:cubicBezTo>
                  <a:cubicBezTo>
                    <a:pt x="226" y="203"/>
                    <a:pt x="226" y="203"/>
                    <a:pt x="226" y="203"/>
                  </a:cubicBezTo>
                  <a:cubicBezTo>
                    <a:pt x="225" y="204"/>
                    <a:pt x="225" y="204"/>
                    <a:pt x="225" y="204"/>
                  </a:cubicBezTo>
                  <a:cubicBezTo>
                    <a:pt x="224" y="205"/>
                    <a:pt x="224" y="205"/>
                    <a:pt x="224" y="205"/>
                  </a:cubicBezTo>
                  <a:cubicBezTo>
                    <a:pt x="224" y="207"/>
                    <a:pt x="224" y="207"/>
                    <a:pt x="224" y="207"/>
                  </a:cubicBezTo>
                  <a:cubicBezTo>
                    <a:pt x="225" y="208"/>
                    <a:pt x="225" y="208"/>
                    <a:pt x="225" y="208"/>
                  </a:cubicBezTo>
                  <a:cubicBezTo>
                    <a:pt x="226" y="209"/>
                    <a:pt x="226" y="209"/>
                    <a:pt x="226" y="209"/>
                  </a:cubicBezTo>
                  <a:cubicBezTo>
                    <a:pt x="226" y="210"/>
                    <a:pt x="226" y="210"/>
                    <a:pt x="226" y="210"/>
                  </a:cubicBezTo>
                  <a:cubicBezTo>
                    <a:pt x="225" y="211"/>
                    <a:pt x="225" y="211"/>
                    <a:pt x="225" y="211"/>
                  </a:cubicBezTo>
                  <a:cubicBezTo>
                    <a:pt x="225" y="212"/>
                    <a:pt x="225" y="212"/>
                    <a:pt x="225" y="212"/>
                  </a:cubicBezTo>
                  <a:cubicBezTo>
                    <a:pt x="226" y="213"/>
                    <a:pt x="226" y="213"/>
                    <a:pt x="226" y="213"/>
                  </a:cubicBezTo>
                  <a:cubicBezTo>
                    <a:pt x="226" y="214"/>
                    <a:pt x="226" y="214"/>
                    <a:pt x="226" y="214"/>
                  </a:cubicBezTo>
                  <a:cubicBezTo>
                    <a:pt x="226" y="215"/>
                    <a:pt x="226" y="215"/>
                    <a:pt x="226" y="215"/>
                  </a:cubicBezTo>
                  <a:cubicBezTo>
                    <a:pt x="226" y="216"/>
                    <a:pt x="226" y="216"/>
                    <a:pt x="226" y="216"/>
                  </a:cubicBezTo>
                  <a:cubicBezTo>
                    <a:pt x="225" y="217"/>
                    <a:pt x="225" y="217"/>
                    <a:pt x="225" y="217"/>
                  </a:cubicBezTo>
                  <a:cubicBezTo>
                    <a:pt x="225" y="219"/>
                    <a:pt x="225" y="219"/>
                    <a:pt x="225" y="219"/>
                  </a:cubicBezTo>
                  <a:cubicBezTo>
                    <a:pt x="228" y="227"/>
                    <a:pt x="228" y="227"/>
                    <a:pt x="228" y="227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31"/>
                    <a:pt x="228" y="231"/>
                    <a:pt x="228" y="231"/>
                  </a:cubicBezTo>
                  <a:cubicBezTo>
                    <a:pt x="227" y="233"/>
                    <a:pt x="227" y="233"/>
                    <a:pt x="227" y="233"/>
                  </a:cubicBezTo>
                  <a:cubicBezTo>
                    <a:pt x="228" y="237"/>
                    <a:pt x="228" y="237"/>
                    <a:pt x="228" y="237"/>
                  </a:cubicBezTo>
                  <a:cubicBezTo>
                    <a:pt x="228" y="245"/>
                    <a:pt x="228" y="245"/>
                    <a:pt x="228" y="245"/>
                  </a:cubicBezTo>
                  <a:cubicBezTo>
                    <a:pt x="229" y="249"/>
                    <a:pt x="229" y="249"/>
                    <a:pt x="229" y="249"/>
                  </a:cubicBezTo>
                  <a:cubicBezTo>
                    <a:pt x="228" y="250"/>
                    <a:pt x="228" y="250"/>
                    <a:pt x="228" y="250"/>
                  </a:cubicBezTo>
                  <a:cubicBezTo>
                    <a:pt x="228" y="251"/>
                    <a:pt x="228" y="251"/>
                    <a:pt x="228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0" y="254"/>
                    <a:pt x="230" y="254"/>
                    <a:pt x="230" y="254"/>
                  </a:cubicBezTo>
                  <a:cubicBezTo>
                    <a:pt x="231" y="255"/>
                    <a:pt x="231" y="255"/>
                    <a:pt x="231" y="255"/>
                  </a:cubicBezTo>
                  <a:cubicBezTo>
                    <a:pt x="230" y="256"/>
                    <a:pt x="230" y="256"/>
                    <a:pt x="230" y="256"/>
                  </a:cubicBezTo>
                  <a:cubicBezTo>
                    <a:pt x="230" y="258"/>
                    <a:pt x="230" y="258"/>
                    <a:pt x="230" y="258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32" y="270"/>
                    <a:pt x="232" y="270"/>
                    <a:pt x="232" y="270"/>
                  </a:cubicBezTo>
                  <a:cubicBezTo>
                    <a:pt x="232" y="271"/>
                    <a:pt x="232" y="271"/>
                    <a:pt x="232" y="271"/>
                  </a:cubicBezTo>
                  <a:cubicBezTo>
                    <a:pt x="231" y="272"/>
                    <a:pt x="231" y="272"/>
                    <a:pt x="231" y="272"/>
                  </a:cubicBezTo>
                  <a:cubicBezTo>
                    <a:pt x="231" y="274"/>
                    <a:pt x="231" y="274"/>
                    <a:pt x="231" y="274"/>
                  </a:cubicBezTo>
                  <a:cubicBezTo>
                    <a:pt x="234" y="279"/>
                    <a:pt x="234" y="279"/>
                    <a:pt x="234" y="279"/>
                  </a:cubicBezTo>
                  <a:cubicBezTo>
                    <a:pt x="234" y="280"/>
                    <a:pt x="234" y="280"/>
                    <a:pt x="234" y="280"/>
                  </a:cubicBezTo>
                  <a:cubicBezTo>
                    <a:pt x="233" y="281"/>
                    <a:pt x="233" y="281"/>
                    <a:pt x="233" y="281"/>
                  </a:cubicBezTo>
                  <a:cubicBezTo>
                    <a:pt x="234" y="283"/>
                    <a:pt x="234" y="283"/>
                    <a:pt x="234" y="283"/>
                  </a:cubicBezTo>
                  <a:cubicBezTo>
                    <a:pt x="234" y="285"/>
                    <a:pt x="234" y="285"/>
                    <a:pt x="234" y="285"/>
                  </a:cubicBezTo>
                  <a:cubicBezTo>
                    <a:pt x="234" y="286"/>
                    <a:pt x="234" y="286"/>
                    <a:pt x="234" y="286"/>
                  </a:cubicBezTo>
                  <a:cubicBezTo>
                    <a:pt x="234" y="287"/>
                    <a:pt x="234" y="287"/>
                    <a:pt x="234" y="287"/>
                  </a:cubicBezTo>
                  <a:cubicBezTo>
                    <a:pt x="234" y="288"/>
                    <a:pt x="234" y="288"/>
                    <a:pt x="234" y="288"/>
                  </a:cubicBezTo>
                  <a:cubicBezTo>
                    <a:pt x="235" y="289"/>
                    <a:pt x="235" y="289"/>
                    <a:pt x="235" y="289"/>
                  </a:cubicBezTo>
                  <a:cubicBezTo>
                    <a:pt x="234" y="290"/>
                    <a:pt x="234" y="290"/>
                    <a:pt x="234" y="290"/>
                  </a:cubicBezTo>
                  <a:cubicBezTo>
                    <a:pt x="234" y="292"/>
                    <a:pt x="234" y="292"/>
                    <a:pt x="234" y="292"/>
                  </a:cubicBezTo>
                  <a:cubicBezTo>
                    <a:pt x="235" y="293"/>
                    <a:pt x="235" y="293"/>
                    <a:pt x="235" y="293"/>
                  </a:cubicBezTo>
                  <a:cubicBezTo>
                    <a:pt x="235" y="293"/>
                    <a:pt x="235" y="293"/>
                    <a:pt x="235" y="293"/>
                  </a:cubicBezTo>
                  <a:cubicBezTo>
                    <a:pt x="235" y="294"/>
                    <a:pt x="235" y="294"/>
                    <a:pt x="235" y="294"/>
                  </a:cubicBezTo>
                  <a:cubicBezTo>
                    <a:pt x="235" y="294"/>
                    <a:pt x="235" y="294"/>
                    <a:pt x="234" y="294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8"/>
                    <a:pt x="235" y="298"/>
                    <a:pt x="235" y="298"/>
                  </a:cubicBezTo>
                  <a:cubicBezTo>
                    <a:pt x="235" y="299"/>
                    <a:pt x="235" y="299"/>
                    <a:pt x="235" y="299"/>
                  </a:cubicBezTo>
                  <a:cubicBezTo>
                    <a:pt x="235" y="299"/>
                    <a:pt x="235" y="299"/>
                    <a:pt x="235" y="299"/>
                  </a:cubicBezTo>
                  <a:cubicBezTo>
                    <a:pt x="235" y="301"/>
                    <a:pt x="235" y="301"/>
                    <a:pt x="235" y="301"/>
                  </a:cubicBezTo>
                  <a:cubicBezTo>
                    <a:pt x="235" y="302"/>
                    <a:pt x="235" y="302"/>
                    <a:pt x="235" y="302"/>
                  </a:cubicBezTo>
                  <a:cubicBezTo>
                    <a:pt x="235" y="303"/>
                    <a:pt x="235" y="303"/>
                    <a:pt x="235" y="303"/>
                  </a:cubicBezTo>
                  <a:cubicBezTo>
                    <a:pt x="236" y="304"/>
                    <a:pt x="236" y="304"/>
                    <a:pt x="236" y="304"/>
                  </a:cubicBezTo>
                  <a:cubicBezTo>
                    <a:pt x="235" y="304"/>
                    <a:pt x="235" y="304"/>
                    <a:pt x="235" y="304"/>
                  </a:cubicBezTo>
                  <a:cubicBezTo>
                    <a:pt x="235" y="305"/>
                    <a:pt x="235" y="305"/>
                    <a:pt x="235" y="305"/>
                  </a:cubicBezTo>
                  <a:cubicBezTo>
                    <a:pt x="236" y="308"/>
                    <a:pt x="236" y="308"/>
                    <a:pt x="236" y="308"/>
                  </a:cubicBezTo>
                  <a:cubicBezTo>
                    <a:pt x="236" y="308"/>
                    <a:pt x="236" y="308"/>
                    <a:pt x="236" y="308"/>
                  </a:cubicBezTo>
                  <a:cubicBezTo>
                    <a:pt x="237" y="308"/>
                    <a:pt x="237" y="308"/>
                    <a:pt x="237" y="308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8"/>
                    <a:pt x="238" y="318"/>
                    <a:pt x="238" y="318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8" y="320"/>
                    <a:pt x="238" y="320"/>
                    <a:pt x="238" y="320"/>
                  </a:cubicBezTo>
                  <a:cubicBezTo>
                    <a:pt x="240" y="322"/>
                    <a:pt x="240" y="322"/>
                    <a:pt x="240" y="322"/>
                  </a:cubicBezTo>
                  <a:cubicBezTo>
                    <a:pt x="239" y="322"/>
                    <a:pt x="239" y="322"/>
                    <a:pt x="239" y="322"/>
                  </a:cubicBezTo>
                  <a:cubicBezTo>
                    <a:pt x="238" y="323"/>
                    <a:pt x="238" y="323"/>
                    <a:pt x="238" y="323"/>
                  </a:cubicBezTo>
                  <a:cubicBezTo>
                    <a:pt x="238" y="323"/>
                    <a:pt x="238" y="323"/>
                    <a:pt x="238" y="323"/>
                  </a:cubicBezTo>
                  <a:cubicBezTo>
                    <a:pt x="238" y="325"/>
                    <a:pt x="238" y="325"/>
                    <a:pt x="238" y="325"/>
                  </a:cubicBezTo>
                  <a:cubicBezTo>
                    <a:pt x="238" y="327"/>
                    <a:pt x="238" y="327"/>
                    <a:pt x="238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38" y="330"/>
                    <a:pt x="238" y="330"/>
                    <a:pt x="238" y="330"/>
                  </a:cubicBezTo>
                  <a:cubicBezTo>
                    <a:pt x="238" y="330"/>
                    <a:pt x="238" y="330"/>
                    <a:pt x="238" y="330"/>
                  </a:cubicBezTo>
                  <a:cubicBezTo>
                    <a:pt x="238" y="330"/>
                    <a:pt x="238" y="330"/>
                    <a:pt x="238" y="330"/>
                  </a:cubicBezTo>
                  <a:cubicBezTo>
                    <a:pt x="239" y="333"/>
                    <a:pt x="239" y="333"/>
                    <a:pt x="239" y="333"/>
                  </a:cubicBezTo>
                  <a:cubicBezTo>
                    <a:pt x="239" y="333"/>
                    <a:pt x="239" y="333"/>
                    <a:pt x="239" y="333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8"/>
                    <a:pt x="241" y="338"/>
                    <a:pt x="241" y="338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40" y="346"/>
                    <a:pt x="240" y="346"/>
                    <a:pt x="240" y="346"/>
                  </a:cubicBezTo>
                  <a:cubicBezTo>
                    <a:pt x="240" y="348"/>
                    <a:pt x="240" y="348"/>
                    <a:pt x="240" y="348"/>
                  </a:cubicBezTo>
                  <a:cubicBezTo>
                    <a:pt x="239" y="348"/>
                    <a:pt x="239" y="348"/>
                    <a:pt x="239" y="348"/>
                  </a:cubicBezTo>
                  <a:cubicBezTo>
                    <a:pt x="240" y="349"/>
                    <a:pt x="240" y="349"/>
                    <a:pt x="240" y="349"/>
                  </a:cubicBezTo>
                  <a:cubicBezTo>
                    <a:pt x="241" y="350"/>
                    <a:pt x="241" y="350"/>
                    <a:pt x="241" y="350"/>
                  </a:cubicBezTo>
                  <a:cubicBezTo>
                    <a:pt x="242" y="350"/>
                    <a:pt x="242" y="350"/>
                    <a:pt x="242" y="350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0" y="352"/>
                    <a:pt x="240" y="352"/>
                    <a:pt x="240" y="352"/>
                  </a:cubicBezTo>
                  <a:cubicBezTo>
                    <a:pt x="240" y="354"/>
                    <a:pt x="240" y="354"/>
                    <a:pt x="240" y="354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0" y="361"/>
                    <a:pt x="240" y="361"/>
                    <a:pt x="240" y="361"/>
                  </a:cubicBezTo>
                  <a:cubicBezTo>
                    <a:pt x="241" y="362"/>
                    <a:pt x="241" y="362"/>
                    <a:pt x="241" y="362"/>
                  </a:cubicBezTo>
                  <a:cubicBezTo>
                    <a:pt x="241" y="363"/>
                    <a:pt x="241" y="363"/>
                    <a:pt x="241" y="363"/>
                  </a:cubicBezTo>
                  <a:cubicBezTo>
                    <a:pt x="241" y="365"/>
                    <a:pt x="241" y="365"/>
                    <a:pt x="241" y="365"/>
                  </a:cubicBezTo>
                  <a:cubicBezTo>
                    <a:pt x="240" y="370"/>
                    <a:pt x="240" y="370"/>
                    <a:pt x="240" y="370"/>
                  </a:cubicBezTo>
                  <a:cubicBezTo>
                    <a:pt x="239" y="371"/>
                    <a:pt x="239" y="371"/>
                    <a:pt x="239" y="371"/>
                  </a:cubicBezTo>
                  <a:cubicBezTo>
                    <a:pt x="239" y="371"/>
                    <a:pt x="239" y="371"/>
                    <a:pt x="239" y="371"/>
                  </a:cubicBezTo>
                  <a:cubicBezTo>
                    <a:pt x="240" y="372"/>
                    <a:pt x="240" y="372"/>
                    <a:pt x="240" y="372"/>
                  </a:cubicBezTo>
                  <a:cubicBezTo>
                    <a:pt x="241" y="373"/>
                    <a:pt x="241" y="373"/>
                    <a:pt x="241" y="373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7" y="386"/>
                    <a:pt x="237" y="386"/>
                    <a:pt x="237" y="386"/>
                  </a:cubicBezTo>
                  <a:cubicBezTo>
                    <a:pt x="237" y="391"/>
                    <a:pt x="237" y="391"/>
                    <a:pt x="237" y="391"/>
                  </a:cubicBezTo>
                  <a:cubicBezTo>
                    <a:pt x="232" y="404"/>
                    <a:pt x="232" y="404"/>
                    <a:pt x="232" y="404"/>
                  </a:cubicBezTo>
                  <a:cubicBezTo>
                    <a:pt x="230" y="404"/>
                    <a:pt x="230" y="404"/>
                    <a:pt x="230" y="404"/>
                  </a:cubicBezTo>
                  <a:cubicBezTo>
                    <a:pt x="228" y="404"/>
                    <a:pt x="228" y="404"/>
                    <a:pt x="228" y="404"/>
                  </a:cubicBezTo>
                  <a:cubicBezTo>
                    <a:pt x="226" y="406"/>
                    <a:pt x="226" y="406"/>
                    <a:pt x="226" y="406"/>
                  </a:cubicBezTo>
                  <a:cubicBezTo>
                    <a:pt x="223" y="408"/>
                    <a:pt x="223" y="408"/>
                    <a:pt x="223" y="408"/>
                  </a:cubicBezTo>
                  <a:cubicBezTo>
                    <a:pt x="222" y="409"/>
                    <a:pt x="222" y="409"/>
                    <a:pt x="222" y="409"/>
                  </a:cubicBezTo>
                  <a:cubicBezTo>
                    <a:pt x="219" y="410"/>
                    <a:pt x="219" y="410"/>
                    <a:pt x="219" y="410"/>
                  </a:cubicBezTo>
                  <a:cubicBezTo>
                    <a:pt x="218" y="410"/>
                    <a:pt x="218" y="410"/>
                    <a:pt x="218" y="410"/>
                  </a:cubicBezTo>
                  <a:cubicBezTo>
                    <a:pt x="217" y="409"/>
                    <a:pt x="217" y="409"/>
                    <a:pt x="217" y="409"/>
                  </a:cubicBezTo>
                  <a:cubicBezTo>
                    <a:pt x="215" y="409"/>
                    <a:pt x="215" y="409"/>
                    <a:pt x="215" y="409"/>
                  </a:cubicBezTo>
                  <a:cubicBezTo>
                    <a:pt x="214" y="408"/>
                    <a:pt x="214" y="408"/>
                    <a:pt x="214" y="408"/>
                  </a:cubicBezTo>
                  <a:cubicBezTo>
                    <a:pt x="213" y="407"/>
                    <a:pt x="213" y="407"/>
                    <a:pt x="213" y="407"/>
                  </a:cubicBezTo>
                  <a:cubicBezTo>
                    <a:pt x="212" y="407"/>
                    <a:pt x="212" y="407"/>
                    <a:pt x="212" y="407"/>
                  </a:cubicBezTo>
                  <a:cubicBezTo>
                    <a:pt x="211" y="407"/>
                    <a:pt x="211" y="407"/>
                    <a:pt x="211" y="407"/>
                  </a:cubicBezTo>
                  <a:cubicBezTo>
                    <a:pt x="210" y="406"/>
                    <a:pt x="210" y="406"/>
                    <a:pt x="210" y="406"/>
                  </a:cubicBezTo>
                  <a:cubicBezTo>
                    <a:pt x="208" y="405"/>
                    <a:pt x="208" y="405"/>
                    <a:pt x="208" y="405"/>
                  </a:cubicBezTo>
                  <a:cubicBezTo>
                    <a:pt x="204" y="405"/>
                    <a:pt x="204" y="405"/>
                    <a:pt x="204" y="405"/>
                  </a:cubicBezTo>
                  <a:cubicBezTo>
                    <a:pt x="201" y="405"/>
                    <a:pt x="201" y="405"/>
                    <a:pt x="201" y="405"/>
                  </a:cubicBezTo>
                  <a:cubicBezTo>
                    <a:pt x="200" y="404"/>
                    <a:pt x="200" y="404"/>
                    <a:pt x="200" y="404"/>
                  </a:cubicBezTo>
                  <a:cubicBezTo>
                    <a:pt x="199" y="402"/>
                    <a:pt x="199" y="402"/>
                    <a:pt x="199" y="402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3" y="401"/>
                    <a:pt x="193" y="401"/>
                    <a:pt x="193" y="401"/>
                  </a:cubicBezTo>
                  <a:cubicBezTo>
                    <a:pt x="191" y="400"/>
                    <a:pt x="191" y="400"/>
                    <a:pt x="191" y="400"/>
                  </a:cubicBezTo>
                  <a:cubicBezTo>
                    <a:pt x="188" y="400"/>
                    <a:pt x="188" y="400"/>
                    <a:pt x="188" y="400"/>
                  </a:cubicBezTo>
                  <a:cubicBezTo>
                    <a:pt x="187" y="401"/>
                    <a:pt x="187" y="401"/>
                    <a:pt x="187" y="401"/>
                  </a:cubicBezTo>
                  <a:cubicBezTo>
                    <a:pt x="186" y="400"/>
                    <a:pt x="186" y="400"/>
                    <a:pt x="186" y="400"/>
                  </a:cubicBezTo>
                  <a:cubicBezTo>
                    <a:pt x="185" y="399"/>
                    <a:pt x="185" y="399"/>
                    <a:pt x="185" y="399"/>
                  </a:cubicBezTo>
                  <a:cubicBezTo>
                    <a:pt x="183" y="400"/>
                    <a:pt x="183" y="400"/>
                    <a:pt x="183" y="400"/>
                  </a:cubicBezTo>
                  <a:cubicBezTo>
                    <a:pt x="181" y="401"/>
                    <a:pt x="181" y="401"/>
                    <a:pt x="181" y="401"/>
                  </a:cubicBezTo>
                  <a:cubicBezTo>
                    <a:pt x="179" y="400"/>
                    <a:pt x="179" y="400"/>
                    <a:pt x="179" y="400"/>
                  </a:cubicBezTo>
                  <a:cubicBezTo>
                    <a:pt x="177" y="399"/>
                    <a:pt x="177" y="399"/>
                    <a:pt x="177" y="399"/>
                  </a:cubicBezTo>
                  <a:cubicBezTo>
                    <a:pt x="173" y="398"/>
                    <a:pt x="173" y="398"/>
                    <a:pt x="173" y="398"/>
                  </a:cubicBezTo>
                  <a:cubicBezTo>
                    <a:pt x="168" y="398"/>
                    <a:pt x="168" y="398"/>
                    <a:pt x="168" y="398"/>
                  </a:cubicBezTo>
                  <a:cubicBezTo>
                    <a:pt x="156" y="400"/>
                    <a:pt x="156" y="400"/>
                    <a:pt x="156" y="400"/>
                  </a:cubicBezTo>
                  <a:cubicBezTo>
                    <a:pt x="154" y="400"/>
                    <a:pt x="154" y="400"/>
                    <a:pt x="154" y="400"/>
                  </a:cubicBezTo>
                  <a:cubicBezTo>
                    <a:pt x="152" y="399"/>
                    <a:pt x="152" y="399"/>
                    <a:pt x="152" y="399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398"/>
                    <a:pt x="147" y="398"/>
                    <a:pt x="147" y="398"/>
                  </a:cubicBezTo>
                  <a:cubicBezTo>
                    <a:pt x="146" y="398"/>
                    <a:pt x="146" y="398"/>
                    <a:pt x="146" y="398"/>
                  </a:cubicBezTo>
                  <a:cubicBezTo>
                    <a:pt x="145" y="398"/>
                    <a:pt x="145" y="398"/>
                    <a:pt x="145" y="398"/>
                  </a:cubicBezTo>
                  <a:cubicBezTo>
                    <a:pt x="143" y="397"/>
                    <a:pt x="143" y="397"/>
                    <a:pt x="143" y="397"/>
                  </a:cubicBezTo>
                  <a:cubicBezTo>
                    <a:pt x="143" y="397"/>
                    <a:pt x="143" y="397"/>
                    <a:pt x="143" y="397"/>
                  </a:cubicBezTo>
                  <a:cubicBezTo>
                    <a:pt x="142" y="397"/>
                    <a:pt x="142" y="397"/>
                    <a:pt x="142" y="397"/>
                  </a:cubicBezTo>
                  <a:cubicBezTo>
                    <a:pt x="141" y="395"/>
                    <a:pt x="141" y="395"/>
                    <a:pt x="141" y="395"/>
                  </a:cubicBezTo>
                  <a:cubicBezTo>
                    <a:pt x="140" y="394"/>
                    <a:pt x="140" y="394"/>
                    <a:pt x="140" y="394"/>
                  </a:cubicBezTo>
                  <a:cubicBezTo>
                    <a:pt x="139" y="393"/>
                    <a:pt x="139" y="393"/>
                    <a:pt x="139" y="393"/>
                  </a:cubicBezTo>
                  <a:cubicBezTo>
                    <a:pt x="135" y="392"/>
                    <a:pt x="135" y="392"/>
                    <a:pt x="135" y="392"/>
                  </a:cubicBezTo>
                  <a:cubicBezTo>
                    <a:pt x="134" y="392"/>
                    <a:pt x="134" y="392"/>
                    <a:pt x="134" y="392"/>
                  </a:cubicBezTo>
                  <a:cubicBezTo>
                    <a:pt x="134" y="391"/>
                    <a:pt x="134" y="391"/>
                    <a:pt x="134" y="391"/>
                  </a:cubicBezTo>
                  <a:cubicBezTo>
                    <a:pt x="132" y="390"/>
                    <a:pt x="132" y="390"/>
                    <a:pt x="132" y="390"/>
                  </a:cubicBezTo>
                  <a:cubicBezTo>
                    <a:pt x="131" y="389"/>
                    <a:pt x="131" y="389"/>
                    <a:pt x="131" y="389"/>
                  </a:cubicBezTo>
                  <a:cubicBezTo>
                    <a:pt x="127" y="385"/>
                    <a:pt x="127" y="385"/>
                    <a:pt x="127" y="385"/>
                  </a:cubicBezTo>
                  <a:cubicBezTo>
                    <a:pt x="126" y="385"/>
                    <a:pt x="126" y="385"/>
                    <a:pt x="126" y="385"/>
                  </a:cubicBezTo>
                  <a:cubicBezTo>
                    <a:pt x="125" y="385"/>
                    <a:pt x="125" y="385"/>
                    <a:pt x="125" y="385"/>
                  </a:cubicBezTo>
                  <a:cubicBezTo>
                    <a:pt x="124" y="384"/>
                    <a:pt x="124" y="384"/>
                    <a:pt x="124" y="384"/>
                  </a:cubicBezTo>
                  <a:cubicBezTo>
                    <a:pt x="123" y="383"/>
                    <a:pt x="123" y="383"/>
                    <a:pt x="123" y="383"/>
                  </a:cubicBezTo>
                  <a:cubicBezTo>
                    <a:pt x="120" y="382"/>
                    <a:pt x="120" y="382"/>
                    <a:pt x="120" y="382"/>
                  </a:cubicBezTo>
                  <a:cubicBezTo>
                    <a:pt x="115" y="381"/>
                    <a:pt x="115" y="381"/>
                    <a:pt x="115" y="381"/>
                  </a:cubicBezTo>
                  <a:cubicBezTo>
                    <a:pt x="107" y="387"/>
                    <a:pt x="107" y="387"/>
                    <a:pt x="107" y="387"/>
                  </a:cubicBezTo>
                  <a:cubicBezTo>
                    <a:pt x="103" y="388"/>
                    <a:pt x="103" y="388"/>
                    <a:pt x="103" y="388"/>
                  </a:cubicBezTo>
                  <a:cubicBezTo>
                    <a:pt x="100" y="388"/>
                    <a:pt x="100" y="388"/>
                    <a:pt x="100" y="388"/>
                  </a:cubicBezTo>
                  <a:cubicBezTo>
                    <a:pt x="98" y="388"/>
                    <a:pt x="98" y="388"/>
                    <a:pt x="98" y="388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79" y="373"/>
                    <a:pt x="79" y="373"/>
                    <a:pt x="79" y="373"/>
                  </a:cubicBezTo>
                  <a:cubicBezTo>
                    <a:pt x="78" y="372"/>
                    <a:pt x="78" y="372"/>
                    <a:pt x="78" y="372"/>
                  </a:cubicBezTo>
                  <a:cubicBezTo>
                    <a:pt x="78" y="371"/>
                    <a:pt x="78" y="371"/>
                    <a:pt x="78" y="371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2" y="370"/>
                    <a:pt x="72" y="370"/>
                    <a:pt x="72" y="370"/>
                  </a:cubicBezTo>
                  <a:cubicBezTo>
                    <a:pt x="68" y="368"/>
                    <a:pt x="68" y="368"/>
                    <a:pt x="68" y="368"/>
                  </a:cubicBezTo>
                  <a:cubicBezTo>
                    <a:pt x="62" y="367"/>
                    <a:pt x="62" y="367"/>
                    <a:pt x="62" y="367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0" y="366"/>
                    <a:pt x="60" y="366"/>
                    <a:pt x="60" y="366"/>
                  </a:cubicBezTo>
                  <a:cubicBezTo>
                    <a:pt x="58" y="363"/>
                    <a:pt x="58" y="363"/>
                    <a:pt x="58" y="363"/>
                  </a:cubicBezTo>
                  <a:cubicBezTo>
                    <a:pt x="56" y="361"/>
                    <a:pt x="56" y="361"/>
                    <a:pt x="56" y="361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55" y="359"/>
                    <a:pt x="55" y="359"/>
                    <a:pt x="55" y="359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2" y="360"/>
                    <a:pt x="62" y="360"/>
                    <a:pt x="62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72" y="360"/>
                    <a:pt x="72" y="360"/>
                    <a:pt x="72" y="360"/>
                  </a:cubicBezTo>
                  <a:cubicBezTo>
                    <a:pt x="74" y="358"/>
                    <a:pt x="74" y="358"/>
                    <a:pt x="74" y="358"/>
                  </a:cubicBezTo>
                  <a:cubicBezTo>
                    <a:pt x="74" y="359"/>
                    <a:pt x="74" y="359"/>
                    <a:pt x="74" y="359"/>
                  </a:cubicBezTo>
                  <a:cubicBezTo>
                    <a:pt x="74" y="359"/>
                    <a:pt x="74" y="359"/>
                    <a:pt x="74" y="359"/>
                  </a:cubicBezTo>
                  <a:cubicBezTo>
                    <a:pt x="75" y="360"/>
                    <a:pt x="75" y="360"/>
                    <a:pt x="75" y="360"/>
                  </a:cubicBezTo>
                  <a:cubicBezTo>
                    <a:pt x="79" y="360"/>
                    <a:pt x="79" y="360"/>
                    <a:pt x="79" y="360"/>
                  </a:cubicBezTo>
                  <a:cubicBezTo>
                    <a:pt x="79" y="360"/>
                    <a:pt x="79" y="360"/>
                    <a:pt x="79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1" y="360"/>
                    <a:pt x="81" y="360"/>
                    <a:pt x="81" y="360"/>
                  </a:cubicBezTo>
                  <a:cubicBezTo>
                    <a:pt x="84" y="360"/>
                    <a:pt x="84" y="360"/>
                    <a:pt x="84" y="360"/>
                  </a:cubicBezTo>
                  <a:cubicBezTo>
                    <a:pt x="84" y="359"/>
                    <a:pt x="84" y="359"/>
                    <a:pt x="84" y="359"/>
                  </a:cubicBezTo>
                  <a:cubicBezTo>
                    <a:pt x="84" y="356"/>
                    <a:pt x="84" y="356"/>
                    <a:pt x="84" y="356"/>
                  </a:cubicBezTo>
                  <a:cubicBezTo>
                    <a:pt x="85" y="355"/>
                    <a:pt x="85" y="355"/>
                    <a:pt x="85" y="355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9" y="351"/>
                    <a:pt x="89" y="351"/>
                    <a:pt x="89" y="351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87" y="348"/>
                    <a:pt x="87" y="348"/>
                    <a:pt x="87" y="348"/>
                  </a:cubicBezTo>
                  <a:cubicBezTo>
                    <a:pt x="87" y="347"/>
                    <a:pt x="87" y="347"/>
                    <a:pt x="87" y="347"/>
                  </a:cubicBezTo>
                  <a:cubicBezTo>
                    <a:pt x="88" y="345"/>
                    <a:pt x="88" y="345"/>
                    <a:pt x="88" y="345"/>
                  </a:cubicBezTo>
                  <a:cubicBezTo>
                    <a:pt x="88" y="344"/>
                    <a:pt x="88" y="344"/>
                    <a:pt x="88" y="344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8" y="340"/>
                    <a:pt x="88" y="340"/>
                    <a:pt x="88" y="340"/>
                  </a:cubicBezTo>
                  <a:cubicBezTo>
                    <a:pt x="88" y="338"/>
                    <a:pt x="88" y="338"/>
                    <a:pt x="88" y="338"/>
                  </a:cubicBezTo>
                  <a:cubicBezTo>
                    <a:pt x="88" y="337"/>
                    <a:pt x="88" y="337"/>
                    <a:pt x="88" y="337"/>
                  </a:cubicBezTo>
                  <a:cubicBezTo>
                    <a:pt x="87" y="333"/>
                    <a:pt x="87" y="333"/>
                    <a:pt x="87" y="333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1"/>
                    <a:pt x="87" y="331"/>
                    <a:pt x="87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8" y="329"/>
                    <a:pt x="88" y="329"/>
                    <a:pt x="88" y="329"/>
                  </a:cubicBezTo>
                  <a:cubicBezTo>
                    <a:pt x="88" y="327"/>
                    <a:pt x="88" y="327"/>
                    <a:pt x="88" y="327"/>
                  </a:cubicBezTo>
                  <a:cubicBezTo>
                    <a:pt x="87" y="324"/>
                    <a:pt x="87" y="324"/>
                    <a:pt x="87" y="324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6" y="322"/>
                    <a:pt x="86" y="322"/>
                    <a:pt x="86" y="322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14"/>
                    <a:pt x="88" y="314"/>
                    <a:pt x="88" y="314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298"/>
                    <a:pt x="88" y="298"/>
                    <a:pt x="88" y="298"/>
                  </a:cubicBezTo>
                  <a:cubicBezTo>
                    <a:pt x="88" y="297"/>
                    <a:pt x="88" y="297"/>
                    <a:pt x="88" y="297"/>
                  </a:cubicBezTo>
                  <a:cubicBezTo>
                    <a:pt x="88" y="296"/>
                    <a:pt x="88" y="296"/>
                    <a:pt x="88" y="296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7" y="284"/>
                    <a:pt x="87" y="284"/>
                    <a:pt x="87" y="284"/>
                  </a:cubicBezTo>
                  <a:cubicBezTo>
                    <a:pt x="88" y="280"/>
                    <a:pt x="88" y="280"/>
                    <a:pt x="88" y="280"/>
                  </a:cubicBezTo>
                  <a:cubicBezTo>
                    <a:pt x="88" y="278"/>
                    <a:pt x="88" y="278"/>
                    <a:pt x="88" y="278"/>
                  </a:cubicBezTo>
                  <a:cubicBezTo>
                    <a:pt x="88" y="276"/>
                    <a:pt x="88" y="276"/>
                    <a:pt x="88" y="276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86" y="274"/>
                    <a:pt x="86" y="274"/>
                    <a:pt x="86" y="274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1" y="279"/>
                    <a:pt x="81" y="279"/>
                    <a:pt x="81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3"/>
                    <a:pt x="79" y="283"/>
                    <a:pt x="79" y="283"/>
                  </a:cubicBezTo>
                  <a:cubicBezTo>
                    <a:pt x="79" y="284"/>
                    <a:pt x="79" y="284"/>
                    <a:pt x="79" y="284"/>
                  </a:cubicBezTo>
                  <a:cubicBezTo>
                    <a:pt x="78" y="286"/>
                    <a:pt x="78" y="286"/>
                    <a:pt x="78" y="286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5" y="293"/>
                    <a:pt x="75" y="293"/>
                    <a:pt x="75" y="293"/>
                  </a:cubicBezTo>
                  <a:cubicBezTo>
                    <a:pt x="73" y="293"/>
                    <a:pt x="73" y="293"/>
                    <a:pt x="73" y="293"/>
                  </a:cubicBezTo>
                  <a:cubicBezTo>
                    <a:pt x="73" y="293"/>
                    <a:pt x="73" y="293"/>
                    <a:pt x="73" y="293"/>
                  </a:cubicBezTo>
                  <a:cubicBezTo>
                    <a:pt x="72" y="293"/>
                    <a:pt x="72" y="293"/>
                    <a:pt x="72" y="293"/>
                  </a:cubicBezTo>
                  <a:cubicBezTo>
                    <a:pt x="73" y="295"/>
                    <a:pt x="73" y="295"/>
                    <a:pt x="73" y="295"/>
                  </a:cubicBezTo>
                  <a:cubicBezTo>
                    <a:pt x="73" y="296"/>
                    <a:pt x="73" y="296"/>
                    <a:pt x="73" y="296"/>
                  </a:cubicBezTo>
                  <a:cubicBezTo>
                    <a:pt x="72" y="296"/>
                    <a:pt x="72" y="296"/>
                    <a:pt x="72" y="296"/>
                  </a:cubicBezTo>
                  <a:cubicBezTo>
                    <a:pt x="72" y="298"/>
                    <a:pt x="72" y="298"/>
                    <a:pt x="72" y="298"/>
                  </a:cubicBezTo>
                  <a:cubicBezTo>
                    <a:pt x="71" y="299"/>
                    <a:pt x="71" y="299"/>
                    <a:pt x="71" y="299"/>
                  </a:cubicBezTo>
                  <a:cubicBezTo>
                    <a:pt x="66" y="305"/>
                    <a:pt x="66" y="305"/>
                    <a:pt x="66" y="305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66" y="308"/>
                    <a:pt x="66" y="308"/>
                    <a:pt x="66" y="308"/>
                  </a:cubicBezTo>
                  <a:cubicBezTo>
                    <a:pt x="66" y="310"/>
                    <a:pt x="66" y="310"/>
                    <a:pt x="66" y="310"/>
                  </a:cubicBezTo>
                  <a:cubicBezTo>
                    <a:pt x="64" y="311"/>
                    <a:pt x="64" y="311"/>
                    <a:pt x="64" y="311"/>
                  </a:cubicBezTo>
                  <a:cubicBezTo>
                    <a:pt x="63" y="313"/>
                    <a:pt x="63" y="313"/>
                    <a:pt x="63" y="313"/>
                  </a:cubicBezTo>
                  <a:cubicBezTo>
                    <a:pt x="62" y="315"/>
                    <a:pt x="62" y="315"/>
                    <a:pt x="62" y="315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58" y="319"/>
                    <a:pt x="58" y="319"/>
                    <a:pt x="58" y="319"/>
                  </a:cubicBezTo>
                  <a:cubicBezTo>
                    <a:pt x="57" y="320"/>
                    <a:pt x="57" y="320"/>
                    <a:pt x="57" y="320"/>
                  </a:cubicBezTo>
                  <a:cubicBezTo>
                    <a:pt x="55" y="324"/>
                    <a:pt x="55" y="324"/>
                    <a:pt x="55" y="324"/>
                  </a:cubicBezTo>
                  <a:cubicBezTo>
                    <a:pt x="54" y="326"/>
                    <a:pt x="54" y="326"/>
                    <a:pt x="54" y="326"/>
                  </a:cubicBezTo>
                  <a:cubicBezTo>
                    <a:pt x="53" y="326"/>
                    <a:pt x="53" y="326"/>
                    <a:pt x="53" y="326"/>
                  </a:cubicBezTo>
                  <a:cubicBezTo>
                    <a:pt x="51" y="327"/>
                    <a:pt x="51" y="327"/>
                    <a:pt x="51" y="327"/>
                  </a:cubicBezTo>
                  <a:cubicBezTo>
                    <a:pt x="51" y="328"/>
                    <a:pt x="51" y="328"/>
                    <a:pt x="51" y="328"/>
                  </a:cubicBezTo>
                  <a:cubicBezTo>
                    <a:pt x="50" y="330"/>
                    <a:pt x="50" y="330"/>
                    <a:pt x="50" y="330"/>
                  </a:cubicBezTo>
                  <a:cubicBezTo>
                    <a:pt x="49" y="332"/>
                    <a:pt x="49" y="332"/>
                    <a:pt x="49" y="332"/>
                  </a:cubicBezTo>
                  <a:cubicBezTo>
                    <a:pt x="48" y="333"/>
                    <a:pt x="48" y="333"/>
                    <a:pt x="48" y="333"/>
                  </a:cubicBezTo>
                  <a:cubicBezTo>
                    <a:pt x="46" y="334"/>
                    <a:pt x="46" y="334"/>
                    <a:pt x="46" y="334"/>
                  </a:cubicBezTo>
                  <a:cubicBezTo>
                    <a:pt x="45" y="335"/>
                    <a:pt x="45" y="335"/>
                    <a:pt x="45" y="335"/>
                  </a:cubicBezTo>
                  <a:cubicBezTo>
                    <a:pt x="46" y="336"/>
                    <a:pt x="46" y="336"/>
                    <a:pt x="46" y="336"/>
                  </a:cubicBezTo>
                  <a:cubicBezTo>
                    <a:pt x="46" y="337"/>
                    <a:pt x="46" y="337"/>
                    <a:pt x="46" y="337"/>
                  </a:cubicBezTo>
                  <a:cubicBezTo>
                    <a:pt x="45" y="338"/>
                    <a:pt x="45" y="338"/>
                    <a:pt x="45" y="338"/>
                  </a:cubicBezTo>
                  <a:cubicBezTo>
                    <a:pt x="44" y="339"/>
                    <a:pt x="44" y="339"/>
                    <a:pt x="44" y="339"/>
                  </a:cubicBezTo>
                  <a:cubicBezTo>
                    <a:pt x="42" y="341"/>
                    <a:pt x="42" y="341"/>
                    <a:pt x="42" y="341"/>
                  </a:cubicBezTo>
                  <a:cubicBezTo>
                    <a:pt x="41" y="341"/>
                    <a:pt x="41" y="341"/>
                    <a:pt x="41" y="341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41" y="344"/>
                    <a:pt x="41" y="344"/>
                    <a:pt x="41" y="344"/>
                  </a:cubicBezTo>
                  <a:cubicBezTo>
                    <a:pt x="42" y="346"/>
                    <a:pt x="42" y="346"/>
                    <a:pt x="42" y="346"/>
                  </a:cubicBezTo>
                  <a:cubicBezTo>
                    <a:pt x="41" y="347"/>
                    <a:pt x="41" y="347"/>
                    <a:pt x="41" y="347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38" y="348"/>
                    <a:pt x="38" y="348"/>
                    <a:pt x="38" y="348"/>
                  </a:cubicBezTo>
                  <a:cubicBezTo>
                    <a:pt x="37" y="348"/>
                    <a:pt x="37" y="348"/>
                    <a:pt x="37" y="348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36" y="350"/>
                    <a:pt x="36" y="350"/>
                    <a:pt x="36" y="350"/>
                  </a:cubicBezTo>
                  <a:cubicBezTo>
                    <a:pt x="35" y="351"/>
                    <a:pt x="35" y="351"/>
                    <a:pt x="35" y="351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1" y="354"/>
                    <a:pt x="31" y="354"/>
                    <a:pt x="31" y="354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7" y="360"/>
                    <a:pt x="27" y="360"/>
                    <a:pt x="27" y="360"/>
                  </a:cubicBezTo>
                  <a:cubicBezTo>
                    <a:pt x="25" y="363"/>
                    <a:pt x="25" y="363"/>
                    <a:pt x="25" y="363"/>
                  </a:cubicBezTo>
                  <a:cubicBezTo>
                    <a:pt x="21" y="363"/>
                    <a:pt x="21" y="363"/>
                    <a:pt x="21" y="363"/>
                  </a:cubicBezTo>
                  <a:cubicBezTo>
                    <a:pt x="18" y="364"/>
                    <a:pt x="18" y="364"/>
                    <a:pt x="18" y="364"/>
                  </a:cubicBezTo>
                  <a:cubicBezTo>
                    <a:pt x="17" y="365"/>
                    <a:pt x="17" y="365"/>
                    <a:pt x="17" y="365"/>
                  </a:cubicBezTo>
                  <a:cubicBezTo>
                    <a:pt x="14" y="364"/>
                    <a:pt x="14" y="364"/>
                    <a:pt x="14" y="364"/>
                  </a:cubicBezTo>
                  <a:cubicBezTo>
                    <a:pt x="11" y="363"/>
                    <a:pt x="11" y="363"/>
                    <a:pt x="11" y="363"/>
                  </a:cubicBezTo>
                  <a:cubicBezTo>
                    <a:pt x="7" y="358"/>
                    <a:pt x="7" y="358"/>
                    <a:pt x="7" y="358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7" y="355"/>
                    <a:pt x="7" y="355"/>
                    <a:pt x="7" y="355"/>
                  </a:cubicBezTo>
                  <a:cubicBezTo>
                    <a:pt x="8" y="352"/>
                    <a:pt x="8" y="352"/>
                    <a:pt x="8" y="352"/>
                  </a:cubicBezTo>
                  <a:cubicBezTo>
                    <a:pt x="8" y="351"/>
                    <a:pt x="8" y="351"/>
                    <a:pt x="8" y="351"/>
                  </a:cubicBezTo>
                  <a:cubicBezTo>
                    <a:pt x="8" y="350"/>
                    <a:pt x="8" y="350"/>
                    <a:pt x="8" y="350"/>
                  </a:cubicBezTo>
                  <a:cubicBezTo>
                    <a:pt x="7" y="348"/>
                    <a:pt x="7" y="348"/>
                    <a:pt x="7" y="348"/>
                  </a:cubicBezTo>
                  <a:cubicBezTo>
                    <a:pt x="6" y="345"/>
                    <a:pt x="6" y="345"/>
                    <a:pt x="6" y="345"/>
                  </a:cubicBezTo>
                  <a:cubicBezTo>
                    <a:pt x="7" y="343"/>
                    <a:pt x="7" y="343"/>
                    <a:pt x="7" y="343"/>
                  </a:cubicBezTo>
                  <a:cubicBezTo>
                    <a:pt x="7" y="341"/>
                    <a:pt x="7" y="341"/>
                    <a:pt x="7" y="341"/>
                  </a:cubicBezTo>
                  <a:cubicBezTo>
                    <a:pt x="10" y="336"/>
                    <a:pt x="10" y="336"/>
                    <a:pt x="10" y="336"/>
                  </a:cubicBezTo>
                  <a:cubicBezTo>
                    <a:pt x="11" y="335"/>
                    <a:pt x="11" y="335"/>
                    <a:pt x="11" y="335"/>
                  </a:cubicBezTo>
                  <a:cubicBezTo>
                    <a:pt x="24" y="324"/>
                    <a:pt x="24" y="324"/>
                    <a:pt x="24" y="324"/>
                  </a:cubicBezTo>
                  <a:cubicBezTo>
                    <a:pt x="26" y="323"/>
                    <a:pt x="26" y="323"/>
                    <a:pt x="26" y="323"/>
                  </a:cubicBezTo>
                  <a:cubicBezTo>
                    <a:pt x="27" y="321"/>
                    <a:pt x="27" y="321"/>
                    <a:pt x="27" y="321"/>
                  </a:cubicBezTo>
                  <a:cubicBezTo>
                    <a:pt x="28" y="318"/>
                    <a:pt x="28" y="318"/>
                    <a:pt x="28" y="318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30" y="315"/>
                    <a:pt x="30" y="315"/>
                    <a:pt x="30" y="315"/>
                  </a:cubicBezTo>
                  <a:cubicBezTo>
                    <a:pt x="31" y="312"/>
                    <a:pt x="31" y="312"/>
                    <a:pt x="31" y="312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5" y="307"/>
                    <a:pt x="35" y="307"/>
                    <a:pt x="35" y="307"/>
                  </a:cubicBezTo>
                  <a:cubicBezTo>
                    <a:pt x="42" y="292"/>
                    <a:pt x="42" y="292"/>
                    <a:pt x="42" y="292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6" y="286"/>
                    <a:pt x="46" y="286"/>
                    <a:pt x="46" y="286"/>
                  </a:cubicBezTo>
                  <a:cubicBezTo>
                    <a:pt x="47" y="284"/>
                    <a:pt x="47" y="284"/>
                    <a:pt x="47" y="284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50" y="279"/>
                    <a:pt x="50" y="279"/>
                    <a:pt x="50" y="279"/>
                  </a:cubicBezTo>
                  <a:cubicBezTo>
                    <a:pt x="50" y="277"/>
                    <a:pt x="50" y="277"/>
                    <a:pt x="50" y="277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3" y="272"/>
                    <a:pt x="53" y="272"/>
                    <a:pt x="53" y="272"/>
                  </a:cubicBezTo>
                  <a:cubicBezTo>
                    <a:pt x="53" y="270"/>
                    <a:pt x="53" y="270"/>
                    <a:pt x="53" y="270"/>
                  </a:cubicBezTo>
                  <a:cubicBezTo>
                    <a:pt x="52" y="270"/>
                    <a:pt x="52" y="270"/>
                    <a:pt x="52" y="270"/>
                  </a:cubicBezTo>
                  <a:cubicBezTo>
                    <a:pt x="52" y="269"/>
                    <a:pt x="52" y="269"/>
                    <a:pt x="52" y="269"/>
                  </a:cubicBezTo>
                  <a:cubicBezTo>
                    <a:pt x="51" y="268"/>
                    <a:pt x="51" y="268"/>
                    <a:pt x="51" y="268"/>
                  </a:cubicBezTo>
                  <a:cubicBezTo>
                    <a:pt x="50" y="269"/>
                    <a:pt x="50" y="269"/>
                    <a:pt x="50" y="269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4" y="271"/>
                    <a:pt x="44" y="271"/>
                    <a:pt x="44" y="271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1" y="275"/>
                    <a:pt x="41" y="275"/>
                    <a:pt x="41" y="275"/>
                  </a:cubicBezTo>
                  <a:cubicBezTo>
                    <a:pt x="38" y="276"/>
                    <a:pt x="38" y="276"/>
                    <a:pt x="38" y="276"/>
                  </a:cubicBezTo>
                  <a:cubicBezTo>
                    <a:pt x="31" y="282"/>
                    <a:pt x="31" y="282"/>
                    <a:pt x="31" y="282"/>
                  </a:cubicBezTo>
                  <a:cubicBezTo>
                    <a:pt x="28" y="286"/>
                    <a:pt x="28" y="286"/>
                    <a:pt x="28" y="286"/>
                  </a:cubicBezTo>
                  <a:cubicBezTo>
                    <a:pt x="26" y="286"/>
                    <a:pt x="26" y="286"/>
                    <a:pt x="26" y="286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23" y="288"/>
                    <a:pt x="23" y="288"/>
                    <a:pt x="23" y="288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19" y="292"/>
                    <a:pt x="19" y="292"/>
                    <a:pt x="19" y="292"/>
                  </a:cubicBezTo>
                  <a:cubicBezTo>
                    <a:pt x="17" y="293"/>
                    <a:pt x="17" y="293"/>
                    <a:pt x="17" y="293"/>
                  </a:cubicBezTo>
                  <a:cubicBezTo>
                    <a:pt x="16" y="293"/>
                    <a:pt x="16" y="293"/>
                    <a:pt x="16" y="293"/>
                  </a:cubicBezTo>
                  <a:cubicBezTo>
                    <a:pt x="16" y="293"/>
                    <a:pt x="16" y="293"/>
                    <a:pt x="16" y="293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1" y="294"/>
                    <a:pt x="11" y="294"/>
                    <a:pt x="11" y="294"/>
                  </a:cubicBezTo>
                  <a:cubicBezTo>
                    <a:pt x="11" y="295"/>
                    <a:pt x="11" y="295"/>
                    <a:pt x="11" y="295"/>
                  </a:cubicBezTo>
                  <a:cubicBezTo>
                    <a:pt x="9" y="293"/>
                    <a:pt x="9" y="293"/>
                    <a:pt x="9" y="293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4" y="287"/>
                    <a:pt x="4" y="287"/>
                    <a:pt x="4" y="287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1" y="269"/>
                    <a:pt x="1" y="269"/>
                    <a:pt x="1" y="269"/>
                  </a:cubicBezTo>
                  <a:cubicBezTo>
                    <a:pt x="2" y="266"/>
                    <a:pt x="2" y="266"/>
                    <a:pt x="2" y="266"/>
                  </a:cubicBezTo>
                  <a:cubicBezTo>
                    <a:pt x="2" y="264"/>
                    <a:pt x="2" y="264"/>
                    <a:pt x="2" y="264"/>
                  </a:cubicBezTo>
                  <a:cubicBezTo>
                    <a:pt x="3" y="263"/>
                    <a:pt x="3" y="263"/>
                    <a:pt x="3" y="263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8" y="251"/>
                    <a:pt x="28" y="251"/>
                    <a:pt x="28" y="251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2"/>
                    <a:pt x="38" y="242"/>
                    <a:pt x="38" y="242"/>
                  </a:cubicBezTo>
                  <a:cubicBezTo>
                    <a:pt x="39" y="234"/>
                    <a:pt x="39" y="234"/>
                    <a:pt x="39" y="234"/>
                  </a:cubicBezTo>
                  <a:cubicBezTo>
                    <a:pt x="38" y="230"/>
                    <a:pt x="38" y="230"/>
                    <a:pt x="38" y="230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4"/>
                    <a:pt x="39" y="224"/>
                    <a:pt x="39" y="224"/>
                  </a:cubicBezTo>
                  <a:cubicBezTo>
                    <a:pt x="39" y="223"/>
                    <a:pt x="39" y="223"/>
                    <a:pt x="39" y="223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20"/>
                    <a:pt x="37" y="220"/>
                    <a:pt x="37" y="220"/>
                  </a:cubicBezTo>
                  <a:cubicBezTo>
                    <a:pt x="38" y="217"/>
                    <a:pt x="38" y="217"/>
                    <a:pt x="38" y="217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7" y="209"/>
                    <a:pt x="37" y="209"/>
                    <a:pt x="37" y="209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38" y="199"/>
                    <a:pt x="38" y="199"/>
                    <a:pt x="38" y="19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3"/>
                    <a:pt x="39" y="173"/>
                    <a:pt x="39" y="173"/>
                  </a:cubicBezTo>
                  <a:cubicBezTo>
                    <a:pt x="40" y="171"/>
                    <a:pt x="40" y="171"/>
                    <a:pt x="40" y="171"/>
                  </a:cubicBezTo>
                  <a:cubicBezTo>
                    <a:pt x="40" y="170"/>
                    <a:pt x="40" y="170"/>
                    <a:pt x="40" y="170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6" y="79"/>
                    <a:pt x="126" y="79"/>
                    <a:pt x="126" y="79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3" y="80"/>
                    <a:pt x="123" y="80"/>
                    <a:pt x="123" y="80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19" y="84"/>
                    <a:pt x="119" y="84"/>
                    <a:pt x="119" y="84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7" y="91"/>
                    <a:pt x="117" y="91"/>
                    <a:pt x="117" y="91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7" y="172"/>
                    <a:pt x="107" y="172"/>
                    <a:pt x="107" y="172"/>
                  </a:cubicBezTo>
                  <a:cubicBezTo>
                    <a:pt x="112" y="169"/>
                    <a:pt x="112" y="169"/>
                    <a:pt x="112" y="169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4" y="163"/>
                    <a:pt x="124" y="163"/>
                    <a:pt x="124" y="163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2" y="158"/>
                    <a:pt x="132" y="158"/>
                    <a:pt x="132" y="158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64" y="134"/>
                    <a:pt x="164" y="134"/>
                    <a:pt x="164" y="134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6" y="120"/>
                    <a:pt x="176" y="120"/>
                    <a:pt x="176" y="120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82" y="119"/>
                    <a:pt x="182" y="119"/>
                    <a:pt x="182" y="119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8"/>
                    <a:pt x="184" y="108"/>
                    <a:pt x="184" y="108"/>
                  </a:cubicBezTo>
                  <a:cubicBezTo>
                    <a:pt x="184" y="107"/>
                    <a:pt x="184" y="107"/>
                    <a:pt x="184" y="107"/>
                  </a:cubicBezTo>
                  <a:cubicBezTo>
                    <a:pt x="183" y="105"/>
                    <a:pt x="183" y="105"/>
                    <a:pt x="183" y="105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82" y="101"/>
                    <a:pt x="182" y="101"/>
                    <a:pt x="182" y="101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92"/>
                    <a:pt x="183" y="92"/>
                    <a:pt x="183" y="92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84"/>
                    <a:pt x="183" y="84"/>
                    <a:pt x="183" y="84"/>
                  </a:cubicBezTo>
                  <a:cubicBezTo>
                    <a:pt x="183" y="83"/>
                    <a:pt x="183" y="83"/>
                    <a:pt x="183" y="83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1" y="65"/>
                    <a:pt x="181" y="65"/>
                    <a:pt x="181" y="65"/>
                  </a:cubicBezTo>
                  <a:cubicBezTo>
                    <a:pt x="181" y="62"/>
                    <a:pt x="181" y="62"/>
                    <a:pt x="181" y="62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7" y="44"/>
                    <a:pt x="177" y="44"/>
                    <a:pt x="177" y="44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6" y="33"/>
                    <a:pt x="176" y="33"/>
                    <a:pt x="176" y="33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4" y="9"/>
                    <a:pt x="194" y="9"/>
                    <a:pt x="194" y="9"/>
                  </a:cubicBezTo>
                  <a:cubicBezTo>
                    <a:pt x="195" y="10"/>
                    <a:pt x="195" y="10"/>
                    <a:pt x="195" y="10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9" y="10"/>
                    <a:pt x="199" y="10"/>
                    <a:pt x="199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048" y="1771"/>
              <a:ext cx="124" cy="88"/>
            </a:xfrm>
            <a:custGeom>
              <a:avLst/>
              <a:gdLst>
                <a:gd name="T0" fmla="*/ 50 w 124"/>
                <a:gd name="T1" fmla="*/ 7 h 88"/>
                <a:gd name="T2" fmla="*/ 55 w 124"/>
                <a:gd name="T3" fmla="*/ 7 h 88"/>
                <a:gd name="T4" fmla="*/ 60 w 124"/>
                <a:gd name="T5" fmla="*/ 7 h 88"/>
                <a:gd name="T6" fmla="*/ 72 w 124"/>
                <a:gd name="T7" fmla="*/ 7 h 88"/>
                <a:gd name="T8" fmla="*/ 83 w 124"/>
                <a:gd name="T9" fmla="*/ 12 h 88"/>
                <a:gd name="T10" fmla="*/ 93 w 124"/>
                <a:gd name="T11" fmla="*/ 17 h 88"/>
                <a:gd name="T12" fmla="*/ 100 w 124"/>
                <a:gd name="T13" fmla="*/ 21 h 88"/>
                <a:gd name="T14" fmla="*/ 105 w 124"/>
                <a:gd name="T15" fmla="*/ 26 h 88"/>
                <a:gd name="T16" fmla="*/ 105 w 124"/>
                <a:gd name="T17" fmla="*/ 28 h 88"/>
                <a:gd name="T18" fmla="*/ 112 w 124"/>
                <a:gd name="T19" fmla="*/ 36 h 88"/>
                <a:gd name="T20" fmla="*/ 114 w 124"/>
                <a:gd name="T21" fmla="*/ 38 h 88"/>
                <a:gd name="T22" fmla="*/ 117 w 124"/>
                <a:gd name="T23" fmla="*/ 40 h 88"/>
                <a:gd name="T24" fmla="*/ 119 w 124"/>
                <a:gd name="T25" fmla="*/ 45 h 88"/>
                <a:gd name="T26" fmla="*/ 117 w 124"/>
                <a:gd name="T27" fmla="*/ 48 h 88"/>
                <a:gd name="T28" fmla="*/ 119 w 124"/>
                <a:gd name="T29" fmla="*/ 62 h 88"/>
                <a:gd name="T30" fmla="*/ 121 w 124"/>
                <a:gd name="T31" fmla="*/ 67 h 88"/>
                <a:gd name="T32" fmla="*/ 121 w 124"/>
                <a:gd name="T33" fmla="*/ 69 h 88"/>
                <a:gd name="T34" fmla="*/ 124 w 124"/>
                <a:gd name="T35" fmla="*/ 71 h 88"/>
                <a:gd name="T36" fmla="*/ 121 w 124"/>
                <a:gd name="T37" fmla="*/ 74 h 88"/>
                <a:gd name="T38" fmla="*/ 121 w 124"/>
                <a:gd name="T39" fmla="*/ 78 h 88"/>
                <a:gd name="T40" fmla="*/ 119 w 124"/>
                <a:gd name="T41" fmla="*/ 74 h 88"/>
                <a:gd name="T42" fmla="*/ 117 w 124"/>
                <a:gd name="T43" fmla="*/ 74 h 88"/>
                <a:gd name="T44" fmla="*/ 114 w 124"/>
                <a:gd name="T45" fmla="*/ 74 h 88"/>
                <a:gd name="T46" fmla="*/ 112 w 124"/>
                <a:gd name="T47" fmla="*/ 76 h 88"/>
                <a:gd name="T48" fmla="*/ 105 w 124"/>
                <a:gd name="T49" fmla="*/ 83 h 88"/>
                <a:gd name="T50" fmla="*/ 100 w 124"/>
                <a:gd name="T51" fmla="*/ 83 h 88"/>
                <a:gd name="T52" fmla="*/ 88 w 124"/>
                <a:gd name="T53" fmla="*/ 86 h 88"/>
                <a:gd name="T54" fmla="*/ 86 w 124"/>
                <a:gd name="T55" fmla="*/ 88 h 88"/>
                <a:gd name="T56" fmla="*/ 79 w 124"/>
                <a:gd name="T57" fmla="*/ 88 h 88"/>
                <a:gd name="T58" fmla="*/ 76 w 124"/>
                <a:gd name="T59" fmla="*/ 86 h 88"/>
                <a:gd name="T60" fmla="*/ 60 w 124"/>
                <a:gd name="T61" fmla="*/ 81 h 88"/>
                <a:gd name="T62" fmla="*/ 53 w 124"/>
                <a:gd name="T63" fmla="*/ 78 h 88"/>
                <a:gd name="T64" fmla="*/ 50 w 124"/>
                <a:gd name="T65" fmla="*/ 74 h 88"/>
                <a:gd name="T66" fmla="*/ 50 w 124"/>
                <a:gd name="T67" fmla="*/ 69 h 88"/>
                <a:gd name="T68" fmla="*/ 45 w 124"/>
                <a:gd name="T69" fmla="*/ 67 h 88"/>
                <a:gd name="T70" fmla="*/ 43 w 124"/>
                <a:gd name="T71" fmla="*/ 64 h 88"/>
                <a:gd name="T72" fmla="*/ 38 w 124"/>
                <a:gd name="T73" fmla="*/ 57 h 88"/>
                <a:gd name="T74" fmla="*/ 38 w 124"/>
                <a:gd name="T75" fmla="*/ 52 h 88"/>
                <a:gd name="T76" fmla="*/ 36 w 124"/>
                <a:gd name="T77" fmla="*/ 50 h 88"/>
                <a:gd name="T78" fmla="*/ 34 w 124"/>
                <a:gd name="T79" fmla="*/ 45 h 88"/>
                <a:gd name="T80" fmla="*/ 31 w 124"/>
                <a:gd name="T81" fmla="*/ 43 h 88"/>
                <a:gd name="T82" fmla="*/ 27 w 124"/>
                <a:gd name="T83" fmla="*/ 36 h 88"/>
                <a:gd name="T84" fmla="*/ 22 w 124"/>
                <a:gd name="T85" fmla="*/ 31 h 88"/>
                <a:gd name="T86" fmla="*/ 19 w 124"/>
                <a:gd name="T87" fmla="*/ 28 h 88"/>
                <a:gd name="T88" fmla="*/ 8 w 124"/>
                <a:gd name="T89" fmla="*/ 12 h 88"/>
                <a:gd name="T90" fmla="*/ 5 w 124"/>
                <a:gd name="T91" fmla="*/ 9 h 88"/>
                <a:gd name="T92" fmla="*/ 0 w 124"/>
                <a:gd name="T93" fmla="*/ 9 h 88"/>
                <a:gd name="T94" fmla="*/ 0 w 124"/>
                <a:gd name="T95" fmla="*/ 7 h 88"/>
                <a:gd name="T96" fmla="*/ 5 w 124"/>
                <a:gd name="T97" fmla="*/ 7 h 88"/>
                <a:gd name="T98" fmla="*/ 8 w 124"/>
                <a:gd name="T99" fmla="*/ 5 h 88"/>
                <a:gd name="T100" fmla="*/ 15 w 124"/>
                <a:gd name="T101" fmla="*/ 0 h 88"/>
                <a:gd name="T102" fmla="*/ 17 w 124"/>
                <a:gd name="T103" fmla="*/ 0 h 88"/>
                <a:gd name="T104" fmla="*/ 19 w 124"/>
                <a:gd name="T105" fmla="*/ 0 h 88"/>
                <a:gd name="T106" fmla="*/ 22 w 124"/>
                <a:gd name="T107" fmla="*/ 2 h 88"/>
                <a:gd name="T108" fmla="*/ 27 w 124"/>
                <a:gd name="T109" fmla="*/ 5 h 88"/>
                <a:gd name="T110" fmla="*/ 29 w 124"/>
                <a:gd name="T111" fmla="*/ 2 h 88"/>
                <a:gd name="T112" fmla="*/ 36 w 124"/>
                <a:gd name="T113" fmla="*/ 0 h 88"/>
                <a:gd name="T114" fmla="*/ 41 w 124"/>
                <a:gd name="T115" fmla="*/ 5 h 88"/>
                <a:gd name="T116" fmla="*/ 48 w 124"/>
                <a:gd name="T117" fmla="*/ 5 h 88"/>
                <a:gd name="T118" fmla="*/ 50 w 124"/>
                <a:gd name="T119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4" h="88">
                  <a:moveTo>
                    <a:pt x="50" y="7"/>
                  </a:moveTo>
                  <a:lnTo>
                    <a:pt x="55" y="7"/>
                  </a:lnTo>
                  <a:lnTo>
                    <a:pt x="60" y="7"/>
                  </a:lnTo>
                  <a:lnTo>
                    <a:pt x="72" y="7"/>
                  </a:lnTo>
                  <a:lnTo>
                    <a:pt x="83" y="12"/>
                  </a:lnTo>
                  <a:lnTo>
                    <a:pt x="93" y="17"/>
                  </a:lnTo>
                  <a:lnTo>
                    <a:pt x="100" y="21"/>
                  </a:lnTo>
                  <a:lnTo>
                    <a:pt x="105" y="26"/>
                  </a:lnTo>
                  <a:lnTo>
                    <a:pt x="105" y="28"/>
                  </a:lnTo>
                  <a:lnTo>
                    <a:pt x="112" y="36"/>
                  </a:lnTo>
                  <a:lnTo>
                    <a:pt x="114" y="38"/>
                  </a:lnTo>
                  <a:lnTo>
                    <a:pt x="117" y="40"/>
                  </a:lnTo>
                  <a:lnTo>
                    <a:pt x="119" y="45"/>
                  </a:lnTo>
                  <a:lnTo>
                    <a:pt x="117" y="48"/>
                  </a:lnTo>
                  <a:lnTo>
                    <a:pt x="119" y="62"/>
                  </a:lnTo>
                  <a:lnTo>
                    <a:pt x="121" y="67"/>
                  </a:lnTo>
                  <a:lnTo>
                    <a:pt x="121" y="69"/>
                  </a:lnTo>
                  <a:lnTo>
                    <a:pt x="124" y="71"/>
                  </a:lnTo>
                  <a:lnTo>
                    <a:pt x="121" y="74"/>
                  </a:lnTo>
                  <a:lnTo>
                    <a:pt x="121" y="78"/>
                  </a:lnTo>
                  <a:lnTo>
                    <a:pt x="119" y="74"/>
                  </a:lnTo>
                  <a:lnTo>
                    <a:pt x="117" y="74"/>
                  </a:lnTo>
                  <a:lnTo>
                    <a:pt x="114" y="74"/>
                  </a:lnTo>
                  <a:lnTo>
                    <a:pt x="112" y="76"/>
                  </a:lnTo>
                  <a:lnTo>
                    <a:pt x="105" y="83"/>
                  </a:lnTo>
                  <a:lnTo>
                    <a:pt x="100" y="83"/>
                  </a:lnTo>
                  <a:lnTo>
                    <a:pt x="88" y="86"/>
                  </a:lnTo>
                  <a:lnTo>
                    <a:pt x="86" y="88"/>
                  </a:lnTo>
                  <a:lnTo>
                    <a:pt x="79" y="88"/>
                  </a:lnTo>
                  <a:lnTo>
                    <a:pt x="76" y="86"/>
                  </a:lnTo>
                  <a:lnTo>
                    <a:pt x="60" y="81"/>
                  </a:lnTo>
                  <a:lnTo>
                    <a:pt x="53" y="78"/>
                  </a:lnTo>
                  <a:lnTo>
                    <a:pt x="50" y="74"/>
                  </a:lnTo>
                  <a:lnTo>
                    <a:pt x="50" y="69"/>
                  </a:lnTo>
                  <a:lnTo>
                    <a:pt x="45" y="67"/>
                  </a:lnTo>
                  <a:lnTo>
                    <a:pt x="43" y="64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6" y="50"/>
                  </a:lnTo>
                  <a:lnTo>
                    <a:pt x="34" y="45"/>
                  </a:lnTo>
                  <a:lnTo>
                    <a:pt x="31" y="43"/>
                  </a:lnTo>
                  <a:lnTo>
                    <a:pt x="27" y="36"/>
                  </a:lnTo>
                  <a:lnTo>
                    <a:pt x="22" y="31"/>
                  </a:lnTo>
                  <a:lnTo>
                    <a:pt x="19" y="28"/>
                  </a:lnTo>
                  <a:lnTo>
                    <a:pt x="8" y="12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5" y="7"/>
                  </a:lnTo>
                  <a:lnTo>
                    <a:pt x="8" y="5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7" y="5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1" y="5"/>
                  </a:lnTo>
                  <a:lnTo>
                    <a:pt x="48" y="5"/>
                  </a:lnTo>
                  <a:lnTo>
                    <a:pt x="5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048" y="1771"/>
              <a:ext cx="124" cy="88"/>
            </a:xfrm>
            <a:custGeom>
              <a:avLst/>
              <a:gdLst>
                <a:gd name="T0" fmla="*/ 50 w 124"/>
                <a:gd name="T1" fmla="*/ 7 h 88"/>
                <a:gd name="T2" fmla="*/ 55 w 124"/>
                <a:gd name="T3" fmla="*/ 7 h 88"/>
                <a:gd name="T4" fmla="*/ 60 w 124"/>
                <a:gd name="T5" fmla="*/ 7 h 88"/>
                <a:gd name="T6" fmla="*/ 72 w 124"/>
                <a:gd name="T7" fmla="*/ 7 h 88"/>
                <a:gd name="T8" fmla="*/ 83 w 124"/>
                <a:gd name="T9" fmla="*/ 12 h 88"/>
                <a:gd name="T10" fmla="*/ 93 w 124"/>
                <a:gd name="T11" fmla="*/ 17 h 88"/>
                <a:gd name="T12" fmla="*/ 100 w 124"/>
                <a:gd name="T13" fmla="*/ 21 h 88"/>
                <a:gd name="T14" fmla="*/ 105 w 124"/>
                <a:gd name="T15" fmla="*/ 26 h 88"/>
                <a:gd name="T16" fmla="*/ 105 w 124"/>
                <a:gd name="T17" fmla="*/ 28 h 88"/>
                <a:gd name="T18" fmla="*/ 112 w 124"/>
                <a:gd name="T19" fmla="*/ 36 h 88"/>
                <a:gd name="T20" fmla="*/ 114 w 124"/>
                <a:gd name="T21" fmla="*/ 38 h 88"/>
                <a:gd name="T22" fmla="*/ 117 w 124"/>
                <a:gd name="T23" fmla="*/ 40 h 88"/>
                <a:gd name="T24" fmla="*/ 119 w 124"/>
                <a:gd name="T25" fmla="*/ 45 h 88"/>
                <a:gd name="T26" fmla="*/ 117 w 124"/>
                <a:gd name="T27" fmla="*/ 48 h 88"/>
                <a:gd name="T28" fmla="*/ 119 w 124"/>
                <a:gd name="T29" fmla="*/ 62 h 88"/>
                <a:gd name="T30" fmla="*/ 121 w 124"/>
                <a:gd name="T31" fmla="*/ 67 h 88"/>
                <a:gd name="T32" fmla="*/ 121 w 124"/>
                <a:gd name="T33" fmla="*/ 69 h 88"/>
                <a:gd name="T34" fmla="*/ 124 w 124"/>
                <a:gd name="T35" fmla="*/ 71 h 88"/>
                <a:gd name="T36" fmla="*/ 121 w 124"/>
                <a:gd name="T37" fmla="*/ 74 h 88"/>
                <a:gd name="T38" fmla="*/ 121 w 124"/>
                <a:gd name="T39" fmla="*/ 78 h 88"/>
                <a:gd name="T40" fmla="*/ 119 w 124"/>
                <a:gd name="T41" fmla="*/ 74 h 88"/>
                <a:gd name="T42" fmla="*/ 117 w 124"/>
                <a:gd name="T43" fmla="*/ 74 h 88"/>
                <a:gd name="T44" fmla="*/ 114 w 124"/>
                <a:gd name="T45" fmla="*/ 74 h 88"/>
                <a:gd name="T46" fmla="*/ 112 w 124"/>
                <a:gd name="T47" fmla="*/ 76 h 88"/>
                <a:gd name="T48" fmla="*/ 105 w 124"/>
                <a:gd name="T49" fmla="*/ 83 h 88"/>
                <a:gd name="T50" fmla="*/ 100 w 124"/>
                <a:gd name="T51" fmla="*/ 83 h 88"/>
                <a:gd name="T52" fmla="*/ 88 w 124"/>
                <a:gd name="T53" fmla="*/ 86 h 88"/>
                <a:gd name="T54" fmla="*/ 86 w 124"/>
                <a:gd name="T55" fmla="*/ 88 h 88"/>
                <a:gd name="T56" fmla="*/ 79 w 124"/>
                <a:gd name="T57" fmla="*/ 88 h 88"/>
                <a:gd name="T58" fmla="*/ 76 w 124"/>
                <a:gd name="T59" fmla="*/ 86 h 88"/>
                <a:gd name="T60" fmla="*/ 60 w 124"/>
                <a:gd name="T61" fmla="*/ 81 h 88"/>
                <a:gd name="T62" fmla="*/ 53 w 124"/>
                <a:gd name="T63" fmla="*/ 78 h 88"/>
                <a:gd name="T64" fmla="*/ 50 w 124"/>
                <a:gd name="T65" fmla="*/ 74 h 88"/>
                <a:gd name="T66" fmla="*/ 50 w 124"/>
                <a:gd name="T67" fmla="*/ 69 h 88"/>
                <a:gd name="T68" fmla="*/ 45 w 124"/>
                <a:gd name="T69" fmla="*/ 67 h 88"/>
                <a:gd name="T70" fmla="*/ 43 w 124"/>
                <a:gd name="T71" fmla="*/ 64 h 88"/>
                <a:gd name="T72" fmla="*/ 38 w 124"/>
                <a:gd name="T73" fmla="*/ 57 h 88"/>
                <a:gd name="T74" fmla="*/ 38 w 124"/>
                <a:gd name="T75" fmla="*/ 52 h 88"/>
                <a:gd name="T76" fmla="*/ 36 w 124"/>
                <a:gd name="T77" fmla="*/ 50 h 88"/>
                <a:gd name="T78" fmla="*/ 34 w 124"/>
                <a:gd name="T79" fmla="*/ 45 h 88"/>
                <a:gd name="T80" fmla="*/ 31 w 124"/>
                <a:gd name="T81" fmla="*/ 43 h 88"/>
                <a:gd name="T82" fmla="*/ 27 w 124"/>
                <a:gd name="T83" fmla="*/ 36 h 88"/>
                <a:gd name="T84" fmla="*/ 22 w 124"/>
                <a:gd name="T85" fmla="*/ 31 h 88"/>
                <a:gd name="T86" fmla="*/ 19 w 124"/>
                <a:gd name="T87" fmla="*/ 28 h 88"/>
                <a:gd name="T88" fmla="*/ 8 w 124"/>
                <a:gd name="T89" fmla="*/ 12 h 88"/>
                <a:gd name="T90" fmla="*/ 5 w 124"/>
                <a:gd name="T91" fmla="*/ 9 h 88"/>
                <a:gd name="T92" fmla="*/ 0 w 124"/>
                <a:gd name="T93" fmla="*/ 9 h 88"/>
                <a:gd name="T94" fmla="*/ 0 w 124"/>
                <a:gd name="T95" fmla="*/ 7 h 88"/>
                <a:gd name="T96" fmla="*/ 5 w 124"/>
                <a:gd name="T97" fmla="*/ 7 h 88"/>
                <a:gd name="T98" fmla="*/ 8 w 124"/>
                <a:gd name="T99" fmla="*/ 5 h 88"/>
                <a:gd name="T100" fmla="*/ 15 w 124"/>
                <a:gd name="T101" fmla="*/ 0 h 88"/>
                <a:gd name="T102" fmla="*/ 17 w 124"/>
                <a:gd name="T103" fmla="*/ 0 h 88"/>
                <a:gd name="T104" fmla="*/ 19 w 124"/>
                <a:gd name="T105" fmla="*/ 0 h 88"/>
                <a:gd name="T106" fmla="*/ 22 w 124"/>
                <a:gd name="T107" fmla="*/ 2 h 88"/>
                <a:gd name="T108" fmla="*/ 27 w 124"/>
                <a:gd name="T109" fmla="*/ 5 h 88"/>
                <a:gd name="T110" fmla="*/ 29 w 124"/>
                <a:gd name="T111" fmla="*/ 2 h 88"/>
                <a:gd name="T112" fmla="*/ 36 w 124"/>
                <a:gd name="T113" fmla="*/ 0 h 88"/>
                <a:gd name="T114" fmla="*/ 41 w 124"/>
                <a:gd name="T115" fmla="*/ 5 h 88"/>
                <a:gd name="T116" fmla="*/ 48 w 124"/>
                <a:gd name="T117" fmla="*/ 5 h 88"/>
                <a:gd name="T118" fmla="*/ 50 w 124"/>
                <a:gd name="T119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4" h="88">
                  <a:moveTo>
                    <a:pt x="50" y="7"/>
                  </a:moveTo>
                  <a:lnTo>
                    <a:pt x="55" y="7"/>
                  </a:lnTo>
                  <a:lnTo>
                    <a:pt x="60" y="7"/>
                  </a:lnTo>
                  <a:lnTo>
                    <a:pt x="72" y="7"/>
                  </a:lnTo>
                  <a:lnTo>
                    <a:pt x="83" y="12"/>
                  </a:lnTo>
                  <a:lnTo>
                    <a:pt x="93" y="17"/>
                  </a:lnTo>
                  <a:lnTo>
                    <a:pt x="100" y="21"/>
                  </a:lnTo>
                  <a:lnTo>
                    <a:pt x="105" y="26"/>
                  </a:lnTo>
                  <a:lnTo>
                    <a:pt x="105" y="28"/>
                  </a:lnTo>
                  <a:lnTo>
                    <a:pt x="112" y="36"/>
                  </a:lnTo>
                  <a:lnTo>
                    <a:pt x="114" y="38"/>
                  </a:lnTo>
                  <a:lnTo>
                    <a:pt x="117" y="40"/>
                  </a:lnTo>
                  <a:lnTo>
                    <a:pt x="119" y="45"/>
                  </a:lnTo>
                  <a:lnTo>
                    <a:pt x="117" y="48"/>
                  </a:lnTo>
                  <a:lnTo>
                    <a:pt x="119" y="62"/>
                  </a:lnTo>
                  <a:lnTo>
                    <a:pt x="121" y="67"/>
                  </a:lnTo>
                  <a:lnTo>
                    <a:pt x="121" y="69"/>
                  </a:lnTo>
                  <a:lnTo>
                    <a:pt x="124" y="71"/>
                  </a:lnTo>
                  <a:lnTo>
                    <a:pt x="121" y="74"/>
                  </a:lnTo>
                  <a:lnTo>
                    <a:pt x="121" y="78"/>
                  </a:lnTo>
                  <a:lnTo>
                    <a:pt x="119" y="74"/>
                  </a:lnTo>
                  <a:lnTo>
                    <a:pt x="117" y="74"/>
                  </a:lnTo>
                  <a:lnTo>
                    <a:pt x="114" y="74"/>
                  </a:lnTo>
                  <a:lnTo>
                    <a:pt x="112" y="76"/>
                  </a:lnTo>
                  <a:lnTo>
                    <a:pt x="105" y="83"/>
                  </a:lnTo>
                  <a:lnTo>
                    <a:pt x="100" y="83"/>
                  </a:lnTo>
                  <a:lnTo>
                    <a:pt x="88" y="86"/>
                  </a:lnTo>
                  <a:lnTo>
                    <a:pt x="86" y="88"/>
                  </a:lnTo>
                  <a:lnTo>
                    <a:pt x="79" y="88"/>
                  </a:lnTo>
                  <a:lnTo>
                    <a:pt x="76" y="86"/>
                  </a:lnTo>
                  <a:lnTo>
                    <a:pt x="60" y="81"/>
                  </a:lnTo>
                  <a:lnTo>
                    <a:pt x="53" y="78"/>
                  </a:lnTo>
                  <a:lnTo>
                    <a:pt x="50" y="74"/>
                  </a:lnTo>
                  <a:lnTo>
                    <a:pt x="50" y="69"/>
                  </a:lnTo>
                  <a:lnTo>
                    <a:pt x="45" y="67"/>
                  </a:lnTo>
                  <a:lnTo>
                    <a:pt x="43" y="64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6" y="50"/>
                  </a:lnTo>
                  <a:lnTo>
                    <a:pt x="34" y="45"/>
                  </a:lnTo>
                  <a:lnTo>
                    <a:pt x="31" y="43"/>
                  </a:lnTo>
                  <a:lnTo>
                    <a:pt x="27" y="36"/>
                  </a:lnTo>
                  <a:lnTo>
                    <a:pt x="22" y="31"/>
                  </a:lnTo>
                  <a:lnTo>
                    <a:pt x="19" y="28"/>
                  </a:lnTo>
                  <a:lnTo>
                    <a:pt x="8" y="12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5" y="7"/>
                  </a:lnTo>
                  <a:lnTo>
                    <a:pt x="8" y="5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7" y="5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1" y="5"/>
                  </a:lnTo>
                  <a:lnTo>
                    <a:pt x="48" y="5"/>
                  </a:lnTo>
                  <a:lnTo>
                    <a:pt x="50" y="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236" y="1780"/>
              <a:ext cx="21" cy="43"/>
            </a:xfrm>
            <a:custGeom>
              <a:avLst/>
              <a:gdLst>
                <a:gd name="T0" fmla="*/ 0 w 21"/>
                <a:gd name="T1" fmla="*/ 12 h 43"/>
                <a:gd name="T2" fmla="*/ 0 w 21"/>
                <a:gd name="T3" fmla="*/ 10 h 43"/>
                <a:gd name="T4" fmla="*/ 2 w 21"/>
                <a:gd name="T5" fmla="*/ 8 h 43"/>
                <a:gd name="T6" fmla="*/ 9 w 21"/>
                <a:gd name="T7" fmla="*/ 8 h 43"/>
                <a:gd name="T8" fmla="*/ 19 w 21"/>
                <a:gd name="T9" fmla="*/ 0 h 43"/>
                <a:gd name="T10" fmla="*/ 19 w 21"/>
                <a:gd name="T11" fmla="*/ 3 h 43"/>
                <a:gd name="T12" fmla="*/ 21 w 21"/>
                <a:gd name="T13" fmla="*/ 5 h 43"/>
                <a:gd name="T14" fmla="*/ 21 w 21"/>
                <a:gd name="T15" fmla="*/ 10 h 43"/>
                <a:gd name="T16" fmla="*/ 21 w 21"/>
                <a:gd name="T17" fmla="*/ 12 h 43"/>
                <a:gd name="T18" fmla="*/ 16 w 21"/>
                <a:gd name="T19" fmla="*/ 15 h 43"/>
                <a:gd name="T20" fmla="*/ 14 w 21"/>
                <a:gd name="T21" fmla="*/ 22 h 43"/>
                <a:gd name="T22" fmla="*/ 14 w 21"/>
                <a:gd name="T23" fmla="*/ 27 h 43"/>
                <a:gd name="T24" fmla="*/ 14 w 21"/>
                <a:gd name="T25" fmla="*/ 31 h 43"/>
                <a:gd name="T26" fmla="*/ 14 w 21"/>
                <a:gd name="T27" fmla="*/ 39 h 43"/>
                <a:gd name="T28" fmla="*/ 9 w 21"/>
                <a:gd name="T29" fmla="*/ 43 h 43"/>
                <a:gd name="T30" fmla="*/ 7 w 21"/>
                <a:gd name="T31" fmla="*/ 43 h 43"/>
                <a:gd name="T32" fmla="*/ 4 w 21"/>
                <a:gd name="T33" fmla="*/ 43 h 43"/>
                <a:gd name="T34" fmla="*/ 2 w 21"/>
                <a:gd name="T35" fmla="*/ 41 h 43"/>
                <a:gd name="T36" fmla="*/ 2 w 21"/>
                <a:gd name="T37" fmla="*/ 36 h 43"/>
                <a:gd name="T38" fmla="*/ 2 w 21"/>
                <a:gd name="T39" fmla="*/ 34 h 43"/>
                <a:gd name="T40" fmla="*/ 2 w 21"/>
                <a:gd name="T41" fmla="*/ 31 h 43"/>
                <a:gd name="T42" fmla="*/ 4 w 21"/>
                <a:gd name="T43" fmla="*/ 29 h 43"/>
                <a:gd name="T44" fmla="*/ 4 w 21"/>
                <a:gd name="T45" fmla="*/ 27 h 43"/>
                <a:gd name="T46" fmla="*/ 4 w 21"/>
                <a:gd name="T47" fmla="*/ 22 h 43"/>
                <a:gd name="T48" fmla="*/ 0 w 21"/>
                <a:gd name="T4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43">
                  <a:moveTo>
                    <a:pt x="0" y="12"/>
                  </a:moveTo>
                  <a:lnTo>
                    <a:pt x="0" y="10"/>
                  </a:lnTo>
                  <a:lnTo>
                    <a:pt x="2" y="8"/>
                  </a:lnTo>
                  <a:lnTo>
                    <a:pt x="9" y="8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16" y="15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9"/>
                  </a:lnTo>
                  <a:lnTo>
                    <a:pt x="9" y="43"/>
                  </a:lnTo>
                  <a:lnTo>
                    <a:pt x="7" y="43"/>
                  </a:lnTo>
                  <a:lnTo>
                    <a:pt x="4" y="43"/>
                  </a:lnTo>
                  <a:lnTo>
                    <a:pt x="2" y="41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236" y="1780"/>
              <a:ext cx="21" cy="43"/>
            </a:xfrm>
            <a:custGeom>
              <a:avLst/>
              <a:gdLst>
                <a:gd name="T0" fmla="*/ 0 w 21"/>
                <a:gd name="T1" fmla="*/ 12 h 43"/>
                <a:gd name="T2" fmla="*/ 0 w 21"/>
                <a:gd name="T3" fmla="*/ 10 h 43"/>
                <a:gd name="T4" fmla="*/ 2 w 21"/>
                <a:gd name="T5" fmla="*/ 8 h 43"/>
                <a:gd name="T6" fmla="*/ 9 w 21"/>
                <a:gd name="T7" fmla="*/ 8 h 43"/>
                <a:gd name="T8" fmla="*/ 19 w 21"/>
                <a:gd name="T9" fmla="*/ 0 h 43"/>
                <a:gd name="T10" fmla="*/ 19 w 21"/>
                <a:gd name="T11" fmla="*/ 3 h 43"/>
                <a:gd name="T12" fmla="*/ 21 w 21"/>
                <a:gd name="T13" fmla="*/ 5 h 43"/>
                <a:gd name="T14" fmla="*/ 21 w 21"/>
                <a:gd name="T15" fmla="*/ 10 h 43"/>
                <a:gd name="T16" fmla="*/ 21 w 21"/>
                <a:gd name="T17" fmla="*/ 12 h 43"/>
                <a:gd name="T18" fmla="*/ 16 w 21"/>
                <a:gd name="T19" fmla="*/ 15 h 43"/>
                <a:gd name="T20" fmla="*/ 14 w 21"/>
                <a:gd name="T21" fmla="*/ 22 h 43"/>
                <a:gd name="T22" fmla="*/ 14 w 21"/>
                <a:gd name="T23" fmla="*/ 27 h 43"/>
                <a:gd name="T24" fmla="*/ 14 w 21"/>
                <a:gd name="T25" fmla="*/ 31 h 43"/>
                <a:gd name="T26" fmla="*/ 14 w 21"/>
                <a:gd name="T27" fmla="*/ 39 h 43"/>
                <a:gd name="T28" fmla="*/ 9 w 21"/>
                <a:gd name="T29" fmla="*/ 43 h 43"/>
                <a:gd name="T30" fmla="*/ 7 w 21"/>
                <a:gd name="T31" fmla="*/ 43 h 43"/>
                <a:gd name="T32" fmla="*/ 4 w 21"/>
                <a:gd name="T33" fmla="*/ 43 h 43"/>
                <a:gd name="T34" fmla="*/ 2 w 21"/>
                <a:gd name="T35" fmla="*/ 41 h 43"/>
                <a:gd name="T36" fmla="*/ 2 w 21"/>
                <a:gd name="T37" fmla="*/ 36 h 43"/>
                <a:gd name="T38" fmla="*/ 2 w 21"/>
                <a:gd name="T39" fmla="*/ 34 h 43"/>
                <a:gd name="T40" fmla="*/ 2 w 21"/>
                <a:gd name="T41" fmla="*/ 31 h 43"/>
                <a:gd name="T42" fmla="*/ 4 w 21"/>
                <a:gd name="T43" fmla="*/ 29 h 43"/>
                <a:gd name="T44" fmla="*/ 4 w 21"/>
                <a:gd name="T45" fmla="*/ 27 h 43"/>
                <a:gd name="T46" fmla="*/ 4 w 21"/>
                <a:gd name="T47" fmla="*/ 22 h 43"/>
                <a:gd name="T48" fmla="*/ 0 w 21"/>
                <a:gd name="T4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43">
                  <a:moveTo>
                    <a:pt x="0" y="12"/>
                  </a:moveTo>
                  <a:lnTo>
                    <a:pt x="0" y="10"/>
                  </a:lnTo>
                  <a:lnTo>
                    <a:pt x="2" y="8"/>
                  </a:lnTo>
                  <a:lnTo>
                    <a:pt x="9" y="8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16" y="15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9"/>
                  </a:lnTo>
                  <a:lnTo>
                    <a:pt x="9" y="43"/>
                  </a:lnTo>
                  <a:lnTo>
                    <a:pt x="7" y="43"/>
                  </a:lnTo>
                  <a:lnTo>
                    <a:pt x="4" y="43"/>
                  </a:lnTo>
                  <a:lnTo>
                    <a:pt x="2" y="41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226" y="1838"/>
              <a:ext cx="21" cy="11"/>
            </a:xfrm>
            <a:custGeom>
              <a:avLst/>
              <a:gdLst>
                <a:gd name="T0" fmla="*/ 2 w 21"/>
                <a:gd name="T1" fmla="*/ 11 h 11"/>
                <a:gd name="T2" fmla="*/ 0 w 21"/>
                <a:gd name="T3" fmla="*/ 9 h 11"/>
                <a:gd name="T4" fmla="*/ 0 w 21"/>
                <a:gd name="T5" fmla="*/ 4 h 11"/>
                <a:gd name="T6" fmla="*/ 2 w 21"/>
                <a:gd name="T7" fmla="*/ 0 h 11"/>
                <a:gd name="T8" fmla="*/ 5 w 21"/>
                <a:gd name="T9" fmla="*/ 0 h 11"/>
                <a:gd name="T10" fmla="*/ 7 w 21"/>
                <a:gd name="T11" fmla="*/ 0 h 11"/>
                <a:gd name="T12" fmla="*/ 10 w 21"/>
                <a:gd name="T13" fmla="*/ 0 h 11"/>
                <a:gd name="T14" fmla="*/ 14 w 21"/>
                <a:gd name="T15" fmla="*/ 4 h 11"/>
                <a:gd name="T16" fmla="*/ 17 w 21"/>
                <a:gd name="T17" fmla="*/ 4 h 11"/>
                <a:gd name="T18" fmla="*/ 21 w 21"/>
                <a:gd name="T19" fmla="*/ 4 h 11"/>
                <a:gd name="T20" fmla="*/ 21 w 21"/>
                <a:gd name="T21" fmla="*/ 7 h 11"/>
                <a:gd name="T22" fmla="*/ 14 w 21"/>
                <a:gd name="T23" fmla="*/ 7 h 11"/>
                <a:gd name="T24" fmla="*/ 7 w 21"/>
                <a:gd name="T25" fmla="*/ 11 h 11"/>
                <a:gd name="T26" fmla="*/ 5 w 21"/>
                <a:gd name="T27" fmla="*/ 11 h 11"/>
                <a:gd name="T28" fmla="*/ 2 w 21"/>
                <a:gd name="T2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1">
                  <a:moveTo>
                    <a:pt x="2" y="11"/>
                  </a:move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14" y="7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2226" y="1838"/>
              <a:ext cx="21" cy="11"/>
            </a:xfrm>
            <a:custGeom>
              <a:avLst/>
              <a:gdLst>
                <a:gd name="T0" fmla="*/ 2 w 21"/>
                <a:gd name="T1" fmla="*/ 11 h 11"/>
                <a:gd name="T2" fmla="*/ 0 w 21"/>
                <a:gd name="T3" fmla="*/ 9 h 11"/>
                <a:gd name="T4" fmla="*/ 0 w 21"/>
                <a:gd name="T5" fmla="*/ 4 h 11"/>
                <a:gd name="T6" fmla="*/ 2 w 21"/>
                <a:gd name="T7" fmla="*/ 0 h 11"/>
                <a:gd name="T8" fmla="*/ 5 w 21"/>
                <a:gd name="T9" fmla="*/ 0 h 11"/>
                <a:gd name="T10" fmla="*/ 7 w 21"/>
                <a:gd name="T11" fmla="*/ 0 h 11"/>
                <a:gd name="T12" fmla="*/ 10 w 21"/>
                <a:gd name="T13" fmla="*/ 0 h 11"/>
                <a:gd name="T14" fmla="*/ 14 w 21"/>
                <a:gd name="T15" fmla="*/ 4 h 11"/>
                <a:gd name="T16" fmla="*/ 17 w 21"/>
                <a:gd name="T17" fmla="*/ 4 h 11"/>
                <a:gd name="T18" fmla="*/ 21 w 21"/>
                <a:gd name="T19" fmla="*/ 4 h 11"/>
                <a:gd name="T20" fmla="*/ 21 w 21"/>
                <a:gd name="T21" fmla="*/ 7 h 11"/>
                <a:gd name="T22" fmla="*/ 14 w 21"/>
                <a:gd name="T23" fmla="*/ 7 h 11"/>
                <a:gd name="T24" fmla="*/ 7 w 21"/>
                <a:gd name="T25" fmla="*/ 11 h 11"/>
                <a:gd name="T26" fmla="*/ 5 w 21"/>
                <a:gd name="T27" fmla="*/ 11 h 11"/>
                <a:gd name="T28" fmla="*/ 2 w 21"/>
                <a:gd name="T2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1">
                  <a:moveTo>
                    <a:pt x="2" y="11"/>
                  </a:move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14" y="7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2" y="1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217" y="1859"/>
              <a:ext cx="16" cy="21"/>
            </a:xfrm>
            <a:custGeom>
              <a:avLst/>
              <a:gdLst>
                <a:gd name="T0" fmla="*/ 11 w 16"/>
                <a:gd name="T1" fmla="*/ 5 h 21"/>
                <a:gd name="T2" fmla="*/ 14 w 16"/>
                <a:gd name="T3" fmla="*/ 10 h 21"/>
                <a:gd name="T4" fmla="*/ 16 w 16"/>
                <a:gd name="T5" fmla="*/ 14 h 21"/>
                <a:gd name="T6" fmla="*/ 2 w 16"/>
                <a:gd name="T7" fmla="*/ 21 h 21"/>
                <a:gd name="T8" fmla="*/ 0 w 16"/>
                <a:gd name="T9" fmla="*/ 17 h 21"/>
                <a:gd name="T10" fmla="*/ 0 w 16"/>
                <a:gd name="T11" fmla="*/ 14 h 21"/>
                <a:gd name="T12" fmla="*/ 0 w 16"/>
                <a:gd name="T13" fmla="*/ 12 h 21"/>
                <a:gd name="T14" fmla="*/ 2 w 16"/>
                <a:gd name="T15" fmla="*/ 7 h 21"/>
                <a:gd name="T16" fmla="*/ 9 w 16"/>
                <a:gd name="T17" fmla="*/ 0 h 21"/>
                <a:gd name="T18" fmla="*/ 11 w 16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1">
                  <a:moveTo>
                    <a:pt x="11" y="5"/>
                  </a:moveTo>
                  <a:lnTo>
                    <a:pt x="14" y="10"/>
                  </a:lnTo>
                  <a:lnTo>
                    <a:pt x="16" y="1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7"/>
                  </a:lnTo>
                  <a:lnTo>
                    <a:pt x="9" y="0"/>
                  </a:lnTo>
                  <a:lnTo>
                    <a:pt x="1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217" y="1859"/>
              <a:ext cx="16" cy="21"/>
            </a:xfrm>
            <a:custGeom>
              <a:avLst/>
              <a:gdLst>
                <a:gd name="T0" fmla="*/ 11 w 16"/>
                <a:gd name="T1" fmla="*/ 5 h 21"/>
                <a:gd name="T2" fmla="*/ 14 w 16"/>
                <a:gd name="T3" fmla="*/ 10 h 21"/>
                <a:gd name="T4" fmla="*/ 16 w 16"/>
                <a:gd name="T5" fmla="*/ 14 h 21"/>
                <a:gd name="T6" fmla="*/ 2 w 16"/>
                <a:gd name="T7" fmla="*/ 21 h 21"/>
                <a:gd name="T8" fmla="*/ 0 w 16"/>
                <a:gd name="T9" fmla="*/ 17 h 21"/>
                <a:gd name="T10" fmla="*/ 0 w 16"/>
                <a:gd name="T11" fmla="*/ 14 h 21"/>
                <a:gd name="T12" fmla="*/ 0 w 16"/>
                <a:gd name="T13" fmla="*/ 12 h 21"/>
                <a:gd name="T14" fmla="*/ 2 w 16"/>
                <a:gd name="T15" fmla="*/ 7 h 21"/>
                <a:gd name="T16" fmla="*/ 9 w 16"/>
                <a:gd name="T17" fmla="*/ 0 h 21"/>
                <a:gd name="T18" fmla="*/ 11 w 16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1">
                  <a:moveTo>
                    <a:pt x="11" y="5"/>
                  </a:moveTo>
                  <a:lnTo>
                    <a:pt x="14" y="10"/>
                  </a:lnTo>
                  <a:lnTo>
                    <a:pt x="16" y="1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7"/>
                  </a:lnTo>
                  <a:lnTo>
                    <a:pt x="9" y="0"/>
                  </a:lnTo>
                  <a:lnTo>
                    <a:pt x="11" y="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193" y="1930"/>
              <a:ext cx="19" cy="31"/>
            </a:xfrm>
            <a:custGeom>
              <a:avLst/>
              <a:gdLst>
                <a:gd name="T0" fmla="*/ 0 w 19"/>
                <a:gd name="T1" fmla="*/ 19 h 31"/>
                <a:gd name="T2" fmla="*/ 0 w 19"/>
                <a:gd name="T3" fmla="*/ 17 h 31"/>
                <a:gd name="T4" fmla="*/ 0 w 19"/>
                <a:gd name="T5" fmla="*/ 15 h 31"/>
                <a:gd name="T6" fmla="*/ 2 w 19"/>
                <a:gd name="T7" fmla="*/ 10 h 31"/>
                <a:gd name="T8" fmla="*/ 5 w 19"/>
                <a:gd name="T9" fmla="*/ 10 h 31"/>
                <a:gd name="T10" fmla="*/ 7 w 19"/>
                <a:gd name="T11" fmla="*/ 5 h 31"/>
                <a:gd name="T12" fmla="*/ 9 w 19"/>
                <a:gd name="T13" fmla="*/ 3 h 31"/>
                <a:gd name="T14" fmla="*/ 14 w 19"/>
                <a:gd name="T15" fmla="*/ 0 h 31"/>
                <a:gd name="T16" fmla="*/ 17 w 19"/>
                <a:gd name="T17" fmla="*/ 3 h 31"/>
                <a:gd name="T18" fmla="*/ 17 w 19"/>
                <a:gd name="T19" fmla="*/ 3 h 31"/>
                <a:gd name="T20" fmla="*/ 19 w 19"/>
                <a:gd name="T21" fmla="*/ 8 h 31"/>
                <a:gd name="T22" fmla="*/ 14 w 19"/>
                <a:gd name="T23" fmla="*/ 10 h 31"/>
                <a:gd name="T24" fmla="*/ 14 w 19"/>
                <a:gd name="T25" fmla="*/ 12 h 31"/>
                <a:gd name="T26" fmla="*/ 9 w 19"/>
                <a:gd name="T27" fmla="*/ 27 h 31"/>
                <a:gd name="T28" fmla="*/ 7 w 19"/>
                <a:gd name="T29" fmla="*/ 29 h 31"/>
                <a:gd name="T30" fmla="*/ 5 w 19"/>
                <a:gd name="T31" fmla="*/ 31 h 31"/>
                <a:gd name="T32" fmla="*/ 0 w 19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31">
                  <a:moveTo>
                    <a:pt x="0" y="19"/>
                  </a:moveTo>
                  <a:lnTo>
                    <a:pt x="0" y="17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193" y="1930"/>
              <a:ext cx="19" cy="31"/>
            </a:xfrm>
            <a:custGeom>
              <a:avLst/>
              <a:gdLst>
                <a:gd name="T0" fmla="*/ 0 w 19"/>
                <a:gd name="T1" fmla="*/ 19 h 31"/>
                <a:gd name="T2" fmla="*/ 0 w 19"/>
                <a:gd name="T3" fmla="*/ 17 h 31"/>
                <a:gd name="T4" fmla="*/ 0 w 19"/>
                <a:gd name="T5" fmla="*/ 15 h 31"/>
                <a:gd name="T6" fmla="*/ 2 w 19"/>
                <a:gd name="T7" fmla="*/ 10 h 31"/>
                <a:gd name="T8" fmla="*/ 5 w 19"/>
                <a:gd name="T9" fmla="*/ 10 h 31"/>
                <a:gd name="T10" fmla="*/ 7 w 19"/>
                <a:gd name="T11" fmla="*/ 5 h 31"/>
                <a:gd name="T12" fmla="*/ 9 w 19"/>
                <a:gd name="T13" fmla="*/ 3 h 31"/>
                <a:gd name="T14" fmla="*/ 14 w 19"/>
                <a:gd name="T15" fmla="*/ 0 h 31"/>
                <a:gd name="T16" fmla="*/ 17 w 19"/>
                <a:gd name="T17" fmla="*/ 3 h 31"/>
                <a:gd name="T18" fmla="*/ 17 w 19"/>
                <a:gd name="T19" fmla="*/ 3 h 31"/>
                <a:gd name="T20" fmla="*/ 19 w 19"/>
                <a:gd name="T21" fmla="*/ 8 h 31"/>
                <a:gd name="T22" fmla="*/ 14 w 19"/>
                <a:gd name="T23" fmla="*/ 10 h 31"/>
                <a:gd name="T24" fmla="*/ 14 w 19"/>
                <a:gd name="T25" fmla="*/ 12 h 31"/>
                <a:gd name="T26" fmla="*/ 9 w 19"/>
                <a:gd name="T27" fmla="*/ 27 h 31"/>
                <a:gd name="T28" fmla="*/ 7 w 19"/>
                <a:gd name="T29" fmla="*/ 29 h 31"/>
                <a:gd name="T30" fmla="*/ 5 w 19"/>
                <a:gd name="T31" fmla="*/ 31 h 31"/>
                <a:gd name="T32" fmla="*/ 0 w 19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31">
                  <a:moveTo>
                    <a:pt x="0" y="19"/>
                  </a:moveTo>
                  <a:lnTo>
                    <a:pt x="0" y="17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0" y="1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193" y="2068"/>
              <a:ext cx="5" cy="3"/>
            </a:xfrm>
            <a:custGeom>
              <a:avLst/>
              <a:gdLst>
                <a:gd name="T0" fmla="*/ 0 w 5"/>
                <a:gd name="T1" fmla="*/ 3 h 3"/>
                <a:gd name="T2" fmla="*/ 2 w 5"/>
                <a:gd name="T3" fmla="*/ 0 h 3"/>
                <a:gd name="T4" fmla="*/ 5 w 5"/>
                <a:gd name="T5" fmla="*/ 0 h 3"/>
                <a:gd name="T6" fmla="*/ 0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193" y="2068"/>
              <a:ext cx="5" cy="3"/>
            </a:xfrm>
            <a:custGeom>
              <a:avLst/>
              <a:gdLst>
                <a:gd name="T0" fmla="*/ 0 w 5"/>
                <a:gd name="T1" fmla="*/ 3 h 3"/>
                <a:gd name="T2" fmla="*/ 2 w 5"/>
                <a:gd name="T3" fmla="*/ 0 h 3"/>
                <a:gd name="T4" fmla="*/ 5 w 5"/>
                <a:gd name="T5" fmla="*/ 0 h 3"/>
                <a:gd name="T6" fmla="*/ 0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0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1767" y="1971"/>
              <a:ext cx="438" cy="621"/>
            </a:xfrm>
            <a:custGeom>
              <a:avLst/>
              <a:gdLst>
                <a:gd name="T0" fmla="*/ 433 w 438"/>
                <a:gd name="T1" fmla="*/ 50 h 621"/>
                <a:gd name="T2" fmla="*/ 419 w 438"/>
                <a:gd name="T3" fmla="*/ 7 h 621"/>
                <a:gd name="T4" fmla="*/ 431 w 438"/>
                <a:gd name="T5" fmla="*/ 12 h 621"/>
                <a:gd name="T6" fmla="*/ 433 w 438"/>
                <a:gd name="T7" fmla="*/ 43 h 621"/>
                <a:gd name="T8" fmla="*/ 428 w 438"/>
                <a:gd name="T9" fmla="*/ 66 h 621"/>
                <a:gd name="T10" fmla="*/ 421 w 438"/>
                <a:gd name="T11" fmla="*/ 102 h 621"/>
                <a:gd name="T12" fmla="*/ 414 w 438"/>
                <a:gd name="T13" fmla="*/ 133 h 621"/>
                <a:gd name="T14" fmla="*/ 402 w 438"/>
                <a:gd name="T15" fmla="*/ 166 h 621"/>
                <a:gd name="T16" fmla="*/ 393 w 438"/>
                <a:gd name="T17" fmla="*/ 207 h 621"/>
                <a:gd name="T18" fmla="*/ 388 w 438"/>
                <a:gd name="T19" fmla="*/ 233 h 621"/>
                <a:gd name="T20" fmla="*/ 390 w 438"/>
                <a:gd name="T21" fmla="*/ 250 h 621"/>
                <a:gd name="T22" fmla="*/ 381 w 438"/>
                <a:gd name="T23" fmla="*/ 271 h 621"/>
                <a:gd name="T24" fmla="*/ 379 w 438"/>
                <a:gd name="T25" fmla="*/ 302 h 621"/>
                <a:gd name="T26" fmla="*/ 360 w 438"/>
                <a:gd name="T27" fmla="*/ 400 h 621"/>
                <a:gd name="T28" fmla="*/ 353 w 438"/>
                <a:gd name="T29" fmla="*/ 433 h 621"/>
                <a:gd name="T30" fmla="*/ 360 w 438"/>
                <a:gd name="T31" fmla="*/ 447 h 621"/>
                <a:gd name="T32" fmla="*/ 326 w 438"/>
                <a:gd name="T33" fmla="*/ 481 h 621"/>
                <a:gd name="T34" fmla="*/ 312 w 438"/>
                <a:gd name="T35" fmla="*/ 507 h 621"/>
                <a:gd name="T36" fmla="*/ 291 w 438"/>
                <a:gd name="T37" fmla="*/ 564 h 621"/>
                <a:gd name="T38" fmla="*/ 263 w 438"/>
                <a:gd name="T39" fmla="*/ 614 h 621"/>
                <a:gd name="T40" fmla="*/ 203 w 438"/>
                <a:gd name="T41" fmla="*/ 595 h 621"/>
                <a:gd name="T42" fmla="*/ 182 w 438"/>
                <a:gd name="T43" fmla="*/ 545 h 621"/>
                <a:gd name="T44" fmla="*/ 189 w 438"/>
                <a:gd name="T45" fmla="*/ 514 h 621"/>
                <a:gd name="T46" fmla="*/ 191 w 438"/>
                <a:gd name="T47" fmla="*/ 481 h 621"/>
                <a:gd name="T48" fmla="*/ 199 w 438"/>
                <a:gd name="T49" fmla="*/ 400 h 621"/>
                <a:gd name="T50" fmla="*/ 199 w 438"/>
                <a:gd name="T51" fmla="*/ 366 h 621"/>
                <a:gd name="T52" fmla="*/ 210 w 438"/>
                <a:gd name="T53" fmla="*/ 300 h 621"/>
                <a:gd name="T54" fmla="*/ 210 w 438"/>
                <a:gd name="T55" fmla="*/ 262 h 621"/>
                <a:gd name="T56" fmla="*/ 217 w 438"/>
                <a:gd name="T57" fmla="*/ 212 h 621"/>
                <a:gd name="T58" fmla="*/ 132 w 438"/>
                <a:gd name="T59" fmla="*/ 231 h 621"/>
                <a:gd name="T60" fmla="*/ 87 w 438"/>
                <a:gd name="T61" fmla="*/ 262 h 621"/>
                <a:gd name="T62" fmla="*/ 28 w 438"/>
                <a:gd name="T63" fmla="*/ 250 h 621"/>
                <a:gd name="T64" fmla="*/ 16 w 438"/>
                <a:gd name="T65" fmla="*/ 221 h 621"/>
                <a:gd name="T66" fmla="*/ 0 w 438"/>
                <a:gd name="T67" fmla="*/ 176 h 621"/>
                <a:gd name="T68" fmla="*/ 21 w 438"/>
                <a:gd name="T69" fmla="*/ 147 h 621"/>
                <a:gd name="T70" fmla="*/ 45 w 438"/>
                <a:gd name="T71" fmla="*/ 124 h 621"/>
                <a:gd name="T72" fmla="*/ 59 w 438"/>
                <a:gd name="T73" fmla="*/ 159 h 621"/>
                <a:gd name="T74" fmla="*/ 113 w 438"/>
                <a:gd name="T75" fmla="*/ 150 h 621"/>
                <a:gd name="T76" fmla="*/ 132 w 438"/>
                <a:gd name="T77" fmla="*/ 145 h 621"/>
                <a:gd name="T78" fmla="*/ 189 w 438"/>
                <a:gd name="T79" fmla="*/ 131 h 621"/>
                <a:gd name="T80" fmla="*/ 255 w 438"/>
                <a:gd name="T81" fmla="*/ 138 h 621"/>
                <a:gd name="T82" fmla="*/ 272 w 438"/>
                <a:gd name="T83" fmla="*/ 152 h 621"/>
                <a:gd name="T84" fmla="*/ 284 w 438"/>
                <a:gd name="T85" fmla="*/ 183 h 621"/>
                <a:gd name="T86" fmla="*/ 270 w 438"/>
                <a:gd name="T87" fmla="*/ 243 h 621"/>
                <a:gd name="T88" fmla="*/ 267 w 438"/>
                <a:gd name="T89" fmla="*/ 257 h 621"/>
                <a:gd name="T90" fmla="*/ 260 w 438"/>
                <a:gd name="T91" fmla="*/ 309 h 621"/>
                <a:gd name="T92" fmla="*/ 265 w 438"/>
                <a:gd name="T93" fmla="*/ 321 h 621"/>
                <a:gd name="T94" fmla="*/ 248 w 438"/>
                <a:gd name="T95" fmla="*/ 362 h 621"/>
                <a:gd name="T96" fmla="*/ 246 w 438"/>
                <a:gd name="T97" fmla="*/ 400 h 621"/>
                <a:gd name="T98" fmla="*/ 239 w 438"/>
                <a:gd name="T99" fmla="*/ 440 h 621"/>
                <a:gd name="T100" fmla="*/ 244 w 438"/>
                <a:gd name="T101" fmla="*/ 469 h 621"/>
                <a:gd name="T102" fmla="*/ 265 w 438"/>
                <a:gd name="T103" fmla="*/ 433 h 621"/>
                <a:gd name="T104" fmla="*/ 303 w 438"/>
                <a:gd name="T105" fmla="*/ 335 h 621"/>
                <a:gd name="T106" fmla="*/ 315 w 438"/>
                <a:gd name="T107" fmla="*/ 307 h 621"/>
                <a:gd name="T108" fmla="*/ 331 w 438"/>
                <a:gd name="T109" fmla="*/ 262 h 621"/>
                <a:gd name="T110" fmla="*/ 364 w 438"/>
                <a:gd name="T111" fmla="*/ 183 h 621"/>
                <a:gd name="T112" fmla="*/ 371 w 438"/>
                <a:gd name="T113" fmla="*/ 155 h 621"/>
                <a:gd name="T114" fmla="*/ 398 w 438"/>
                <a:gd name="T115" fmla="*/ 78 h 621"/>
                <a:gd name="T116" fmla="*/ 409 w 438"/>
                <a:gd name="T117" fmla="*/ 50 h 621"/>
                <a:gd name="T118" fmla="*/ 419 w 438"/>
                <a:gd name="T119" fmla="*/ 1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8" h="621">
                  <a:moveTo>
                    <a:pt x="435" y="47"/>
                  </a:moveTo>
                  <a:lnTo>
                    <a:pt x="438" y="47"/>
                  </a:lnTo>
                  <a:lnTo>
                    <a:pt x="435" y="50"/>
                  </a:lnTo>
                  <a:lnTo>
                    <a:pt x="435" y="55"/>
                  </a:lnTo>
                  <a:lnTo>
                    <a:pt x="433" y="52"/>
                  </a:lnTo>
                  <a:lnTo>
                    <a:pt x="433" y="52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31" y="47"/>
                  </a:lnTo>
                  <a:lnTo>
                    <a:pt x="431" y="47"/>
                  </a:lnTo>
                  <a:lnTo>
                    <a:pt x="433" y="47"/>
                  </a:lnTo>
                  <a:lnTo>
                    <a:pt x="435" y="47"/>
                  </a:lnTo>
                  <a:close/>
                  <a:moveTo>
                    <a:pt x="419" y="9"/>
                  </a:moveTo>
                  <a:lnTo>
                    <a:pt x="419" y="7"/>
                  </a:lnTo>
                  <a:lnTo>
                    <a:pt x="419" y="5"/>
                  </a:lnTo>
                  <a:lnTo>
                    <a:pt x="419" y="5"/>
                  </a:lnTo>
                  <a:lnTo>
                    <a:pt x="421" y="2"/>
                  </a:lnTo>
                  <a:lnTo>
                    <a:pt x="424" y="0"/>
                  </a:lnTo>
                  <a:lnTo>
                    <a:pt x="428" y="0"/>
                  </a:lnTo>
                  <a:lnTo>
                    <a:pt x="428" y="2"/>
                  </a:lnTo>
                  <a:lnTo>
                    <a:pt x="431" y="12"/>
                  </a:lnTo>
                  <a:lnTo>
                    <a:pt x="431" y="14"/>
                  </a:lnTo>
                  <a:lnTo>
                    <a:pt x="433" y="14"/>
                  </a:lnTo>
                  <a:lnTo>
                    <a:pt x="431" y="19"/>
                  </a:lnTo>
                  <a:lnTo>
                    <a:pt x="431" y="21"/>
                  </a:lnTo>
                  <a:lnTo>
                    <a:pt x="431" y="26"/>
                  </a:lnTo>
                  <a:lnTo>
                    <a:pt x="435" y="45"/>
                  </a:lnTo>
                  <a:lnTo>
                    <a:pt x="433" y="43"/>
                  </a:lnTo>
                  <a:lnTo>
                    <a:pt x="431" y="43"/>
                  </a:lnTo>
                  <a:lnTo>
                    <a:pt x="431" y="45"/>
                  </a:lnTo>
                  <a:lnTo>
                    <a:pt x="428" y="45"/>
                  </a:lnTo>
                  <a:lnTo>
                    <a:pt x="431" y="47"/>
                  </a:lnTo>
                  <a:lnTo>
                    <a:pt x="426" y="52"/>
                  </a:lnTo>
                  <a:lnTo>
                    <a:pt x="428" y="64"/>
                  </a:lnTo>
                  <a:lnTo>
                    <a:pt x="428" y="66"/>
                  </a:lnTo>
                  <a:lnTo>
                    <a:pt x="426" y="69"/>
                  </a:lnTo>
                  <a:lnTo>
                    <a:pt x="426" y="71"/>
                  </a:lnTo>
                  <a:lnTo>
                    <a:pt x="419" y="86"/>
                  </a:lnTo>
                  <a:lnTo>
                    <a:pt x="419" y="93"/>
                  </a:lnTo>
                  <a:lnTo>
                    <a:pt x="421" y="97"/>
                  </a:lnTo>
                  <a:lnTo>
                    <a:pt x="424" y="100"/>
                  </a:lnTo>
                  <a:lnTo>
                    <a:pt x="421" y="102"/>
                  </a:lnTo>
                  <a:lnTo>
                    <a:pt x="419" y="107"/>
                  </a:lnTo>
                  <a:lnTo>
                    <a:pt x="417" y="109"/>
                  </a:lnTo>
                  <a:lnTo>
                    <a:pt x="419" y="116"/>
                  </a:lnTo>
                  <a:lnTo>
                    <a:pt x="417" y="119"/>
                  </a:lnTo>
                  <a:lnTo>
                    <a:pt x="414" y="124"/>
                  </a:lnTo>
                  <a:lnTo>
                    <a:pt x="414" y="126"/>
                  </a:lnTo>
                  <a:lnTo>
                    <a:pt x="414" y="133"/>
                  </a:lnTo>
                  <a:lnTo>
                    <a:pt x="409" y="135"/>
                  </a:lnTo>
                  <a:lnTo>
                    <a:pt x="407" y="140"/>
                  </a:lnTo>
                  <a:lnTo>
                    <a:pt x="407" y="143"/>
                  </a:lnTo>
                  <a:lnTo>
                    <a:pt x="407" y="152"/>
                  </a:lnTo>
                  <a:lnTo>
                    <a:pt x="407" y="157"/>
                  </a:lnTo>
                  <a:lnTo>
                    <a:pt x="405" y="162"/>
                  </a:lnTo>
                  <a:lnTo>
                    <a:pt x="402" y="166"/>
                  </a:lnTo>
                  <a:lnTo>
                    <a:pt x="398" y="188"/>
                  </a:lnTo>
                  <a:lnTo>
                    <a:pt x="393" y="195"/>
                  </a:lnTo>
                  <a:lnTo>
                    <a:pt x="395" y="197"/>
                  </a:lnTo>
                  <a:lnTo>
                    <a:pt x="395" y="200"/>
                  </a:lnTo>
                  <a:lnTo>
                    <a:pt x="395" y="202"/>
                  </a:lnTo>
                  <a:lnTo>
                    <a:pt x="393" y="204"/>
                  </a:lnTo>
                  <a:lnTo>
                    <a:pt x="393" y="207"/>
                  </a:lnTo>
                  <a:lnTo>
                    <a:pt x="393" y="209"/>
                  </a:lnTo>
                  <a:lnTo>
                    <a:pt x="393" y="212"/>
                  </a:lnTo>
                  <a:lnTo>
                    <a:pt x="393" y="214"/>
                  </a:lnTo>
                  <a:lnTo>
                    <a:pt x="388" y="224"/>
                  </a:lnTo>
                  <a:lnTo>
                    <a:pt x="386" y="226"/>
                  </a:lnTo>
                  <a:lnTo>
                    <a:pt x="386" y="228"/>
                  </a:lnTo>
                  <a:lnTo>
                    <a:pt x="388" y="233"/>
                  </a:lnTo>
                  <a:lnTo>
                    <a:pt x="388" y="235"/>
                  </a:lnTo>
                  <a:lnTo>
                    <a:pt x="388" y="235"/>
                  </a:lnTo>
                  <a:lnTo>
                    <a:pt x="388" y="240"/>
                  </a:lnTo>
                  <a:lnTo>
                    <a:pt x="390" y="243"/>
                  </a:lnTo>
                  <a:lnTo>
                    <a:pt x="393" y="245"/>
                  </a:lnTo>
                  <a:lnTo>
                    <a:pt x="393" y="247"/>
                  </a:lnTo>
                  <a:lnTo>
                    <a:pt x="390" y="250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7"/>
                  </a:lnTo>
                  <a:lnTo>
                    <a:pt x="388" y="259"/>
                  </a:lnTo>
                  <a:lnTo>
                    <a:pt x="386" y="262"/>
                  </a:lnTo>
                  <a:lnTo>
                    <a:pt x="381" y="266"/>
                  </a:lnTo>
                  <a:lnTo>
                    <a:pt x="381" y="271"/>
                  </a:lnTo>
                  <a:lnTo>
                    <a:pt x="381" y="276"/>
                  </a:lnTo>
                  <a:lnTo>
                    <a:pt x="383" y="278"/>
                  </a:lnTo>
                  <a:lnTo>
                    <a:pt x="383" y="281"/>
                  </a:lnTo>
                  <a:lnTo>
                    <a:pt x="381" y="290"/>
                  </a:lnTo>
                  <a:lnTo>
                    <a:pt x="381" y="293"/>
                  </a:lnTo>
                  <a:lnTo>
                    <a:pt x="381" y="297"/>
                  </a:lnTo>
                  <a:lnTo>
                    <a:pt x="379" y="302"/>
                  </a:lnTo>
                  <a:lnTo>
                    <a:pt x="376" y="307"/>
                  </a:lnTo>
                  <a:lnTo>
                    <a:pt x="371" y="316"/>
                  </a:lnTo>
                  <a:lnTo>
                    <a:pt x="371" y="328"/>
                  </a:lnTo>
                  <a:lnTo>
                    <a:pt x="367" y="340"/>
                  </a:lnTo>
                  <a:lnTo>
                    <a:pt x="367" y="354"/>
                  </a:lnTo>
                  <a:lnTo>
                    <a:pt x="360" y="385"/>
                  </a:lnTo>
                  <a:lnTo>
                    <a:pt x="360" y="400"/>
                  </a:lnTo>
                  <a:lnTo>
                    <a:pt x="355" y="402"/>
                  </a:lnTo>
                  <a:lnTo>
                    <a:pt x="353" y="407"/>
                  </a:lnTo>
                  <a:lnTo>
                    <a:pt x="353" y="412"/>
                  </a:lnTo>
                  <a:lnTo>
                    <a:pt x="353" y="419"/>
                  </a:lnTo>
                  <a:lnTo>
                    <a:pt x="353" y="423"/>
                  </a:lnTo>
                  <a:lnTo>
                    <a:pt x="353" y="428"/>
                  </a:lnTo>
                  <a:lnTo>
                    <a:pt x="353" y="433"/>
                  </a:lnTo>
                  <a:lnTo>
                    <a:pt x="353" y="438"/>
                  </a:lnTo>
                  <a:lnTo>
                    <a:pt x="355" y="440"/>
                  </a:lnTo>
                  <a:lnTo>
                    <a:pt x="357" y="440"/>
                  </a:lnTo>
                  <a:lnTo>
                    <a:pt x="362" y="440"/>
                  </a:lnTo>
                  <a:lnTo>
                    <a:pt x="362" y="442"/>
                  </a:lnTo>
                  <a:lnTo>
                    <a:pt x="360" y="445"/>
                  </a:lnTo>
                  <a:lnTo>
                    <a:pt x="360" y="447"/>
                  </a:lnTo>
                  <a:lnTo>
                    <a:pt x="357" y="445"/>
                  </a:lnTo>
                  <a:lnTo>
                    <a:pt x="353" y="442"/>
                  </a:lnTo>
                  <a:lnTo>
                    <a:pt x="348" y="442"/>
                  </a:lnTo>
                  <a:lnTo>
                    <a:pt x="343" y="445"/>
                  </a:lnTo>
                  <a:lnTo>
                    <a:pt x="338" y="450"/>
                  </a:lnTo>
                  <a:lnTo>
                    <a:pt x="331" y="473"/>
                  </a:lnTo>
                  <a:lnTo>
                    <a:pt x="326" y="481"/>
                  </a:lnTo>
                  <a:lnTo>
                    <a:pt x="322" y="485"/>
                  </a:lnTo>
                  <a:lnTo>
                    <a:pt x="322" y="485"/>
                  </a:lnTo>
                  <a:lnTo>
                    <a:pt x="322" y="488"/>
                  </a:lnTo>
                  <a:lnTo>
                    <a:pt x="322" y="490"/>
                  </a:lnTo>
                  <a:lnTo>
                    <a:pt x="324" y="492"/>
                  </a:lnTo>
                  <a:lnTo>
                    <a:pt x="315" y="502"/>
                  </a:lnTo>
                  <a:lnTo>
                    <a:pt x="312" y="507"/>
                  </a:lnTo>
                  <a:lnTo>
                    <a:pt x="312" y="509"/>
                  </a:lnTo>
                  <a:lnTo>
                    <a:pt x="312" y="514"/>
                  </a:lnTo>
                  <a:lnTo>
                    <a:pt x="312" y="516"/>
                  </a:lnTo>
                  <a:lnTo>
                    <a:pt x="298" y="540"/>
                  </a:lnTo>
                  <a:lnTo>
                    <a:pt x="298" y="552"/>
                  </a:lnTo>
                  <a:lnTo>
                    <a:pt x="298" y="557"/>
                  </a:lnTo>
                  <a:lnTo>
                    <a:pt x="291" y="564"/>
                  </a:lnTo>
                  <a:lnTo>
                    <a:pt x="286" y="573"/>
                  </a:lnTo>
                  <a:lnTo>
                    <a:pt x="281" y="588"/>
                  </a:lnTo>
                  <a:lnTo>
                    <a:pt x="279" y="595"/>
                  </a:lnTo>
                  <a:lnTo>
                    <a:pt x="274" y="600"/>
                  </a:lnTo>
                  <a:lnTo>
                    <a:pt x="270" y="604"/>
                  </a:lnTo>
                  <a:lnTo>
                    <a:pt x="270" y="607"/>
                  </a:lnTo>
                  <a:lnTo>
                    <a:pt x="263" y="614"/>
                  </a:lnTo>
                  <a:lnTo>
                    <a:pt x="253" y="619"/>
                  </a:lnTo>
                  <a:lnTo>
                    <a:pt x="244" y="621"/>
                  </a:lnTo>
                  <a:lnTo>
                    <a:pt x="234" y="621"/>
                  </a:lnTo>
                  <a:lnTo>
                    <a:pt x="215" y="611"/>
                  </a:lnTo>
                  <a:lnTo>
                    <a:pt x="208" y="604"/>
                  </a:lnTo>
                  <a:lnTo>
                    <a:pt x="206" y="600"/>
                  </a:lnTo>
                  <a:lnTo>
                    <a:pt x="203" y="595"/>
                  </a:lnTo>
                  <a:lnTo>
                    <a:pt x="201" y="592"/>
                  </a:lnTo>
                  <a:lnTo>
                    <a:pt x="199" y="590"/>
                  </a:lnTo>
                  <a:lnTo>
                    <a:pt x="199" y="583"/>
                  </a:lnTo>
                  <a:lnTo>
                    <a:pt x="199" y="576"/>
                  </a:lnTo>
                  <a:lnTo>
                    <a:pt x="199" y="573"/>
                  </a:lnTo>
                  <a:lnTo>
                    <a:pt x="196" y="571"/>
                  </a:lnTo>
                  <a:lnTo>
                    <a:pt x="182" y="545"/>
                  </a:lnTo>
                  <a:lnTo>
                    <a:pt x="180" y="535"/>
                  </a:lnTo>
                  <a:lnTo>
                    <a:pt x="180" y="531"/>
                  </a:lnTo>
                  <a:lnTo>
                    <a:pt x="182" y="528"/>
                  </a:lnTo>
                  <a:lnTo>
                    <a:pt x="184" y="521"/>
                  </a:lnTo>
                  <a:lnTo>
                    <a:pt x="189" y="521"/>
                  </a:lnTo>
                  <a:lnTo>
                    <a:pt x="189" y="516"/>
                  </a:lnTo>
                  <a:lnTo>
                    <a:pt x="189" y="514"/>
                  </a:lnTo>
                  <a:lnTo>
                    <a:pt x="189" y="507"/>
                  </a:lnTo>
                  <a:lnTo>
                    <a:pt x="191" y="504"/>
                  </a:lnTo>
                  <a:lnTo>
                    <a:pt x="194" y="500"/>
                  </a:lnTo>
                  <a:lnTo>
                    <a:pt x="194" y="495"/>
                  </a:lnTo>
                  <a:lnTo>
                    <a:pt x="194" y="492"/>
                  </a:lnTo>
                  <a:lnTo>
                    <a:pt x="191" y="485"/>
                  </a:lnTo>
                  <a:lnTo>
                    <a:pt x="191" y="481"/>
                  </a:lnTo>
                  <a:lnTo>
                    <a:pt x="191" y="459"/>
                  </a:lnTo>
                  <a:lnTo>
                    <a:pt x="194" y="447"/>
                  </a:lnTo>
                  <a:lnTo>
                    <a:pt x="196" y="445"/>
                  </a:lnTo>
                  <a:lnTo>
                    <a:pt x="194" y="419"/>
                  </a:lnTo>
                  <a:lnTo>
                    <a:pt x="196" y="409"/>
                  </a:lnTo>
                  <a:lnTo>
                    <a:pt x="199" y="404"/>
                  </a:lnTo>
                  <a:lnTo>
                    <a:pt x="199" y="400"/>
                  </a:lnTo>
                  <a:lnTo>
                    <a:pt x="199" y="395"/>
                  </a:lnTo>
                  <a:lnTo>
                    <a:pt x="199" y="390"/>
                  </a:lnTo>
                  <a:lnTo>
                    <a:pt x="199" y="388"/>
                  </a:lnTo>
                  <a:lnTo>
                    <a:pt x="201" y="385"/>
                  </a:lnTo>
                  <a:lnTo>
                    <a:pt x="199" y="381"/>
                  </a:lnTo>
                  <a:lnTo>
                    <a:pt x="199" y="369"/>
                  </a:lnTo>
                  <a:lnTo>
                    <a:pt x="199" y="366"/>
                  </a:lnTo>
                  <a:lnTo>
                    <a:pt x="201" y="357"/>
                  </a:lnTo>
                  <a:lnTo>
                    <a:pt x="201" y="331"/>
                  </a:lnTo>
                  <a:lnTo>
                    <a:pt x="201" y="323"/>
                  </a:lnTo>
                  <a:lnTo>
                    <a:pt x="201" y="314"/>
                  </a:lnTo>
                  <a:lnTo>
                    <a:pt x="203" y="312"/>
                  </a:lnTo>
                  <a:lnTo>
                    <a:pt x="203" y="307"/>
                  </a:lnTo>
                  <a:lnTo>
                    <a:pt x="210" y="300"/>
                  </a:lnTo>
                  <a:lnTo>
                    <a:pt x="208" y="297"/>
                  </a:lnTo>
                  <a:lnTo>
                    <a:pt x="206" y="295"/>
                  </a:lnTo>
                  <a:lnTo>
                    <a:pt x="206" y="288"/>
                  </a:lnTo>
                  <a:lnTo>
                    <a:pt x="208" y="281"/>
                  </a:lnTo>
                  <a:lnTo>
                    <a:pt x="210" y="276"/>
                  </a:lnTo>
                  <a:lnTo>
                    <a:pt x="210" y="271"/>
                  </a:lnTo>
                  <a:lnTo>
                    <a:pt x="210" y="262"/>
                  </a:lnTo>
                  <a:lnTo>
                    <a:pt x="210" y="259"/>
                  </a:lnTo>
                  <a:lnTo>
                    <a:pt x="210" y="257"/>
                  </a:lnTo>
                  <a:lnTo>
                    <a:pt x="213" y="252"/>
                  </a:lnTo>
                  <a:lnTo>
                    <a:pt x="213" y="245"/>
                  </a:lnTo>
                  <a:lnTo>
                    <a:pt x="213" y="224"/>
                  </a:lnTo>
                  <a:lnTo>
                    <a:pt x="213" y="219"/>
                  </a:lnTo>
                  <a:lnTo>
                    <a:pt x="217" y="212"/>
                  </a:lnTo>
                  <a:lnTo>
                    <a:pt x="217" y="207"/>
                  </a:lnTo>
                  <a:lnTo>
                    <a:pt x="210" y="197"/>
                  </a:lnTo>
                  <a:lnTo>
                    <a:pt x="206" y="193"/>
                  </a:lnTo>
                  <a:lnTo>
                    <a:pt x="199" y="193"/>
                  </a:lnTo>
                  <a:lnTo>
                    <a:pt x="194" y="195"/>
                  </a:lnTo>
                  <a:lnTo>
                    <a:pt x="137" y="226"/>
                  </a:lnTo>
                  <a:lnTo>
                    <a:pt x="132" y="231"/>
                  </a:lnTo>
                  <a:lnTo>
                    <a:pt x="130" y="235"/>
                  </a:lnTo>
                  <a:lnTo>
                    <a:pt x="106" y="243"/>
                  </a:lnTo>
                  <a:lnTo>
                    <a:pt x="101" y="245"/>
                  </a:lnTo>
                  <a:lnTo>
                    <a:pt x="99" y="250"/>
                  </a:lnTo>
                  <a:lnTo>
                    <a:pt x="94" y="257"/>
                  </a:lnTo>
                  <a:lnTo>
                    <a:pt x="92" y="259"/>
                  </a:lnTo>
                  <a:lnTo>
                    <a:pt x="87" y="262"/>
                  </a:lnTo>
                  <a:lnTo>
                    <a:pt x="82" y="262"/>
                  </a:lnTo>
                  <a:lnTo>
                    <a:pt x="63" y="262"/>
                  </a:lnTo>
                  <a:lnTo>
                    <a:pt x="59" y="259"/>
                  </a:lnTo>
                  <a:lnTo>
                    <a:pt x="54" y="262"/>
                  </a:lnTo>
                  <a:lnTo>
                    <a:pt x="47" y="259"/>
                  </a:lnTo>
                  <a:lnTo>
                    <a:pt x="37" y="257"/>
                  </a:lnTo>
                  <a:lnTo>
                    <a:pt x="28" y="250"/>
                  </a:lnTo>
                  <a:lnTo>
                    <a:pt x="21" y="238"/>
                  </a:lnTo>
                  <a:lnTo>
                    <a:pt x="21" y="235"/>
                  </a:lnTo>
                  <a:lnTo>
                    <a:pt x="18" y="233"/>
                  </a:lnTo>
                  <a:lnTo>
                    <a:pt x="16" y="228"/>
                  </a:lnTo>
                  <a:lnTo>
                    <a:pt x="14" y="228"/>
                  </a:lnTo>
                  <a:lnTo>
                    <a:pt x="14" y="226"/>
                  </a:lnTo>
                  <a:lnTo>
                    <a:pt x="16" y="221"/>
                  </a:lnTo>
                  <a:lnTo>
                    <a:pt x="14" y="219"/>
                  </a:lnTo>
                  <a:lnTo>
                    <a:pt x="7" y="207"/>
                  </a:lnTo>
                  <a:lnTo>
                    <a:pt x="7" y="200"/>
                  </a:lnTo>
                  <a:lnTo>
                    <a:pt x="7" y="190"/>
                  </a:lnTo>
                  <a:lnTo>
                    <a:pt x="0" y="181"/>
                  </a:lnTo>
                  <a:lnTo>
                    <a:pt x="0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4" y="166"/>
                  </a:lnTo>
                  <a:lnTo>
                    <a:pt x="7" y="159"/>
                  </a:lnTo>
                  <a:lnTo>
                    <a:pt x="16" y="152"/>
                  </a:lnTo>
                  <a:lnTo>
                    <a:pt x="21" y="147"/>
                  </a:lnTo>
                  <a:lnTo>
                    <a:pt x="26" y="143"/>
                  </a:lnTo>
                  <a:lnTo>
                    <a:pt x="30" y="131"/>
                  </a:lnTo>
                  <a:lnTo>
                    <a:pt x="35" y="126"/>
                  </a:lnTo>
                  <a:lnTo>
                    <a:pt x="37" y="124"/>
                  </a:lnTo>
                  <a:lnTo>
                    <a:pt x="40" y="124"/>
                  </a:lnTo>
                  <a:lnTo>
                    <a:pt x="42" y="124"/>
                  </a:lnTo>
                  <a:lnTo>
                    <a:pt x="45" y="124"/>
                  </a:lnTo>
                  <a:lnTo>
                    <a:pt x="47" y="126"/>
                  </a:lnTo>
                  <a:lnTo>
                    <a:pt x="49" y="131"/>
                  </a:lnTo>
                  <a:lnTo>
                    <a:pt x="52" y="135"/>
                  </a:lnTo>
                  <a:lnTo>
                    <a:pt x="49" y="150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9" y="159"/>
                  </a:lnTo>
                  <a:lnTo>
                    <a:pt x="61" y="162"/>
                  </a:lnTo>
                  <a:lnTo>
                    <a:pt x="63" y="162"/>
                  </a:lnTo>
                  <a:lnTo>
                    <a:pt x="66" y="159"/>
                  </a:lnTo>
                  <a:lnTo>
                    <a:pt x="73" y="157"/>
                  </a:lnTo>
                  <a:lnTo>
                    <a:pt x="90" y="155"/>
                  </a:lnTo>
                  <a:lnTo>
                    <a:pt x="108" y="152"/>
                  </a:lnTo>
                  <a:lnTo>
                    <a:pt x="113" y="150"/>
                  </a:lnTo>
                  <a:lnTo>
                    <a:pt x="116" y="152"/>
                  </a:lnTo>
                  <a:lnTo>
                    <a:pt x="118" y="152"/>
                  </a:lnTo>
                  <a:lnTo>
                    <a:pt x="123" y="147"/>
                  </a:lnTo>
                  <a:lnTo>
                    <a:pt x="123" y="147"/>
                  </a:lnTo>
                  <a:lnTo>
                    <a:pt x="125" y="145"/>
                  </a:lnTo>
                  <a:lnTo>
                    <a:pt x="130" y="145"/>
                  </a:lnTo>
                  <a:lnTo>
                    <a:pt x="132" y="145"/>
                  </a:lnTo>
                  <a:lnTo>
                    <a:pt x="139" y="143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5" y="133"/>
                  </a:lnTo>
                  <a:lnTo>
                    <a:pt x="177" y="131"/>
                  </a:lnTo>
                  <a:lnTo>
                    <a:pt x="182" y="131"/>
                  </a:lnTo>
                  <a:lnTo>
                    <a:pt x="189" y="131"/>
                  </a:lnTo>
                  <a:lnTo>
                    <a:pt x="215" y="128"/>
                  </a:lnTo>
                  <a:lnTo>
                    <a:pt x="222" y="126"/>
                  </a:lnTo>
                  <a:lnTo>
                    <a:pt x="241" y="126"/>
                  </a:lnTo>
                  <a:lnTo>
                    <a:pt x="248" y="128"/>
                  </a:lnTo>
                  <a:lnTo>
                    <a:pt x="251" y="131"/>
                  </a:lnTo>
                  <a:lnTo>
                    <a:pt x="251" y="135"/>
                  </a:lnTo>
                  <a:lnTo>
                    <a:pt x="255" y="138"/>
                  </a:lnTo>
                  <a:lnTo>
                    <a:pt x="260" y="140"/>
                  </a:lnTo>
                  <a:lnTo>
                    <a:pt x="260" y="143"/>
                  </a:lnTo>
                  <a:lnTo>
                    <a:pt x="263" y="145"/>
                  </a:lnTo>
                  <a:lnTo>
                    <a:pt x="267" y="147"/>
                  </a:lnTo>
                  <a:lnTo>
                    <a:pt x="270" y="147"/>
                  </a:lnTo>
                  <a:lnTo>
                    <a:pt x="272" y="150"/>
                  </a:lnTo>
                  <a:lnTo>
                    <a:pt x="272" y="152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7" y="162"/>
                  </a:lnTo>
                  <a:lnTo>
                    <a:pt x="284" y="176"/>
                  </a:lnTo>
                  <a:lnTo>
                    <a:pt x="284" y="178"/>
                  </a:lnTo>
                  <a:lnTo>
                    <a:pt x="284" y="181"/>
                  </a:lnTo>
                  <a:lnTo>
                    <a:pt x="284" y="183"/>
                  </a:lnTo>
                  <a:lnTo>
                    <a:pt x="277" y="185"/>
                  </a:lnTo>
                  <a:lnTo>
                    <a:pt x="277" y="197"/>
                  </a:lnTo>
                  <a:lnTo>
                    <a:pt x="277" y="202"/>
                  </a:lnTo>
                  <a:lnTo>
                    <a:pt x="277" y="204"/>
                  </a:lnTo>
                  <a:lnTo>
                    <a:pt x="274" y="207"/>
                  </a:lnTo>
                  <a:lnTo>
                    <a:pt x="272" y="243"/>
                  </a:lnTo>
                  <a:lnTo>
                    <a:pt x="270" y="243"/>
                  </a:lnTo>
                  <a:lnTo>
                    <a:pt x="267" y="247"/>
                  </a:lnTo>
                  <a:lnTo>
                    <a:pt x="267" y="247"/>
                  </a:lnTo>
                  <a:lnTo>
                    <a:pt x="270" y="247"/>
                  </a:lnTo>
                  <a:lnTo>
                    <a:pt x="270" y="250"/>
                  </a:lnTo>
                  <a:lnTo>
                    <a:pt x="272" y="250"/>
                  </a:lnTo>
                  <a:lnTo>
                    <a:pt x="272" y="254"/>
                  </a:lnTo>
                  <a:lnTo>
                    <a:pt x="267" y="257"/>
                  </a:lnTo>
                  <a:lnTo>
                    <a:pt x="265" y="262"/>
                  </a:lnTo>
                  <a:lnTo>
                    <a:pt x="263" y="266"/>
                  </a:lnTo>
                  <a:lnTo>
                    <a:pt x="263" y="271"/>
                  </a:lnTo>
                  <a:lnTo>
                    <a:pt x="265" y="276"/>
                  </a:lnTo>
                  <a:lnTo>
                    <a:pt x="258" y="302"/>
                  </a:lnTo>
                  <a:lnTo>
                    <a:pt x="258" y="309"/>
                  </a:lnTo>
                  <a:lnTo>
                    <a:pt x="260" y="309"/>
                  </a:lnTo>
                  <a:lnTo>
                    <a:pt x="258" y="312"/>
                  </a:lnTo>
                  <a:lnTo>
                    <a:pt x="258" y="316"/>
                  </a:lnTo>
                  <a:lnTo>
                    <a:pt x="258" y="316"/>
                  </a:lnTo>
                  <a:lnTo>
                    <a:pt x="258" y="316"/>
                  </a:lnTo>
                  <a:lnTo>
                    <a:pt x="263" y="316"/>
                  </a:lnTo>
                  <a:lnTo>
                    <a:pt x="263" y="319"/>
                  </a:lnTo>
                  <a:lnTo>
                    <a:pt x="265" y="321"/>
                  </a:lnTo>
                  <a:lnTo>
                    <a:pt x="260" y="319"/>
                  </a:lnTo>
                  <a:lnTo>
                    <a:pt x="258" y="321"/>
                  </a:lnTo>
                  <a:lnTo>
                    <a:pt x="255" y="323"/>
                  </a:lnTo>
                  <a:lnTo>
                    <a:pt x="255" y="326"/>
                  </a:lnTo>
                  <a:lnTo>
                    <a:pt x="251" y="352"/>
                  </a:lnTo>
                  <a:lnTo>
                    <a:pt x="251" y="357"/>
                  </a:lnTo>
                  <a:lnTo>
                    <a:pt x="248" y="362"/>
                  </a:lnTo>
                  <a:lnTo>
                    <a:pt x="251" y="364"/>
                  </a:lnTo>
                  <a:lnTo>
                    <a:pt x="251" y="366"/>
                  </a:lnTo>
                  <a:lnTo>
                    <a:pt x="246" y="373"/>
                  </a:lnTo>
                  <a:lnTo>
                    <a:pt x="246" y="376"/>
                  </a:lnTo>
                  <a:lnTo>
                    <a:pt x="248" y="378"/>
                  </a:lnTo>
                  <a:lnTo>
                    <a:pt x="248" y="385"/>
                  </a:lnTo>
                  <a:lnTo>
                    <a:pt x="246" y="400"/>
                  </a:lnTo>
                  <a:lnTo>
                    <a:pt x="244" y="404"/>
                  </a:lnTo>
                  <a:lnTo>
                    <a:pt x="244" y="407"/>
                  </a:lnTo>
                  <a:lnTo>
                    <a:pt x="244" y="414"/>
                  </a:lnTo>
                  <a:lnTo>
                    <a:pt x="241" y="423"/>
                  </a:lnTo>
                  <a:lnTo>
                    <a:pt x="241" y="428"/>
                  </a:lnTo>
                  <a:lnTo>
                    <a:pt x="239" y="433"/>
                  </a:lnTo>
                  <a:lnTo>
                    <a:pt x="239" y="440"/>
                  </a:lnTo>
                  <a:lnTo>
                    <a:pt x="239" y="445"/>
                  </a:lnTo>
                  <a:lnTo>
                    <a:pt x="239" y="450"/>
                  </a:lnTo>
                  <a:lnTo>
                    <a:pt x="236" y="459"/>
                  </a:lnTo>
                  <a:lnTo>
                    <a:pt x="236" y="464"/>
                  </a:lnTo>
                  <a:lnTo>
                    <a:pt x="239" y="466"/>
                  </a:lnTo>
                  <a:lnTo>
                    <a:pt x="241" y="469"/>
                  </a:lnTo>
                  <a:lnTo>
                    <a:pt x="244" y="469"/>
                  </a:lnTo>
                  <a:lnTo>
                    <a:pt x="246" y="466"/>
                  </a:lnTo>
                  <a:lnTo>
                    <a:pt x="251" y="461"/>
                  </a:lnTo>
                  <a:lnTo>
                    <a:pt x="251" y="454"/>
                  </a:lnTo>
                  <a:lnTo>
                    <a:pt x="251" y="450"/>
                  </a:lnTo>
                  <a:lnTo>
                    <a:pt x="253" y="447"/>
                  </a:lnTo>
                  <a:lnTo>
                    <a:pt x="258" y="442"/>
                  </a:lnTo>
                  <a:lnTo>
                    <a:pt x="265" y="433"/>
                  </a:lnTo>
                  <a:lnTo>
                    <a:pt x="279" y="397"/>
                  </a:lnTo>
                  <a:lnTo>
                    <a:pt x="284" y="392"/>
                  </a:lnTo>
                  <a:lnTo>
                    <a:pt x="293" y="362"/>
                  </a:lnTo>
                  <a:lnTo>
                    <a:pt x="298" y="357"/>
                  </a:lnTo>
                  <a:lnTo>
                    <a:pt x="300" y="352"/>
                  </a:lnTo>
                  <a:lnTo>
                    <a:pt x="300" y="343"/>
                  </a:lnTo>
                  <a:lnTo>
                    <a:pt x="303" y="335"/>
                  </a:lnTo>
                  <a:lnTo>
                    <a:pt x="305" y="331"/>
                  </a:lnTo>
                  <a:lnTo>
                    <a:pt x="308" y="328"/>
                  </a:lnTo>
                  <a:lnTo>
                    <a:pt x="315" y="323"/>
                  </a:lnTo>
                  <a:lnTo>
                    <a:pt x="312" y="319"/>
                  </a:lnTo>
                  <a:lnTo>
                    <a:pt x="312" y="314"/>
                  </a:lnTo>
                  <a:lnTo>
                    <a:pt x="315" y="309"/>
                  </a:lnTo>
                  <a:lnTo>
                    <a:pt x="315" y="307"/>
                  </a:lnTo>
                  <a:lnTo>
                    <a:pt x="322" y="295"/>
                  </a:lnTo>
                  <a:lnTo>
                    <a:pt x="322" y="293"/>
                  </a:lnTo>
                  <a:lnTo>
                    <a:pt x="324" y="290"/>
                  </a:lnTo>
                  <a:lnTo>
                    <a:pt x="326" y="285"/>
                  </a:lnTo>
                  <a:lnTo>
                    <a:pt x="331" y="271"/>
                  </a:lnTo>
                  <a:lnTo>
                    <a:pt x="334" y="266"/>
                  </a:lnTo>
                  <a:lnTo>
                    <a:pt x="331" y="262"/>
                  </a:lnTo>
                  <a:lnTo>
                    <a:pt x="334" y="254"/>
                  </a:lnTo>
                  <a:lnTo>
                    <a:pt x="336" y="250"/>
                  </a:lnTo>
                  <a:lnTo>
                    <a:pt x="343" y="243"/>
                  </a:lnTo>
                  <a:lnTo>
                    <a:pt x="345" y="233"/>
                  </a:lnTo>
                  <a:lnTo>
                    <a:pt x="355" y="200"/>
                  </a:lnTo>
                  <a:lnTo>
                    <a:pt x="357" y="193"/>
                  </a:lnTo>
                  <a:lnTo>
                    <a:pt x="364" y="183"/>
                  </a:lnTo>
                  <a:lnTo>
                    <a:pt x="364" y="178"/>
                  </a:lnTo>
                  <a:lnTo>
                    <a:pt x="364" y="169"/>
                  </a:lnTo>
                  <a:lnTo>
                    <a:pt x="364" y="169"/>
                  </a:lnTo>
                  <a:lnTo>
                    <a:pt x="367" y="166"/>
                  </a:lnTo>
                  <a:lnTo>
                    <a:pt x="369" y="164"/>
                  </a:lnTo>
                  <a:lnTo>
                    <a:pt x="369" y="159"/>
                  </a:lnTo>
                  <a:lnTo>
                    <a:pt x="371" y="155"/>
                  </a:lnTo>
                  <a:lnTo>
                    <a:pt x="374" y="147"/>
                  </a:lnTo>
                  <a:lnTo>
                    <a:pt x="383" y="133"/>
                  </a:lnTo>
                  <a:lnTo>
                    <a:pt x="383" y="126"/>
                  </a:lnTo>
                  <a:lnTo>
                    <a:pt x="388" y="112"/>
                  </a:lnTo>
                  <a:lnTo>
                    <a:pt x="395" y="90"/>
                  </a:lnTo>
                  <a:lnTo>
                    <a:pt x="398" y="86"/>
                  </a:lnTo>
                  <a:lnTo>
                    <a:pt x="398" y="78"/>
                  </a:lnTo>
                  <a:lnTo>
                    <a:pt x="400" y="74"/>
                  </a:lnTo>
                  <a:lnTo>
                    <a:pt x="400" y="71"/>
                  </a:lnTo>
                  <a:lnTo>
                    <a:pt x="402" y="66"/>
                  </a:lnTo>
                  <a:lnTo>
                    <a:pt x="407" y="57"/>
                  </a:lnTo>
                  <a:lnTo>
                    <a:pt x="407" y="55"/>
                  </a:lnTo>
                  <a:lnTo>
                    <a:pt x="409" y="52"/>
                  </a:lnTo>
                  <a:lnTo>
                    <a:pt x="409" y="50"/>
                  </a:lnTo>
                  <a:lnTo>
                    <a:pt x="409" y="43"/>
                  </a:lnTo>
                  <a:lnTo>
                    <a:pt x="409" y="36"/>
                  </a:lnTo>
                  <a:lnTo>
                    <a:pt x="412" y="33"/>
                  </a:lnTo>
                  <a:lnTo>
                    <a:pt x="412" y="33"/>
                  </a:lnTo>
                  <a:lnTo>
                    <a:pt x="412" y="28"/>
                  </a:lnTo>
                  <a:lnTo>
                    <a:pt x="414" y="26"/>
                  </a:lnTo>
                  <a:lnTo>
                    <a:pt x="419" y="14"/>
                  </a:lnTo>
                  <a:lnTo>
                    <a:pt x="419" y="12"/>
                  </a:lnTo>
                  <a:lnTo>
                    <a:pt x="41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1767" y="1971"/>
              <a:ext cx="438" cy="621"/>
            </a:xfrm>
            <a:custGeom>
              <a:avLst/>
              <a:gdLst>
                <a:gd name="T0" fmla="*/ 433 w 438"/>
                <a:gd name="T1" fmla="*/ 50 h 621"/>
                <a:gd name="T2" fmla="*/ 419 w 438"/>
                <a:gd name="T3" fmla="*/ 7 h 621"/>
                <a:gd name="T4" fmla="*/ 431 w 438"/>
                <a:gd name="T5" fmla="*/ 12 h 621"/>
                <a:gd name="T6" fmla="*/ 433 w 438"/>
                <a:gd name="T7" fmla="*/ 43 h 621"/>
                <a:gd name="T8" fmla="*/ 428 w 438"/>
                <a:gd name="T9" fmla="*/ 66 h 621"/>
                <a:gd name="T10" fmla="*/ 421 w 438"/>
                <a:gd name="T11" fmla="*/ 102 h 621"/>
                <a:gd name="T12" fmla="*/ 414 w 438"/>
                <a:gd name="T13" fmla="*/ 133 h 621"/>
                <a:gd name="T14" fmla="*/ 402 w 438"/>
                <a:gd name="T15" fmla="*/ 166 h 621"/>
                <a:gd name="T16" fmla="*/ 393 w 438"/>
                <a:gd name="T17" fmla="*/ 207 h 621"/>
                <a:gd name="T18" fmla="*/ 388 w 438"/>
                <a:gd name="T19" fmla="*/ 233 h 621"/>
                <a:gd name="T20" fmla="*/ 390 w 438"/>
                <a:gd name="T21" fmla="*/ 250 h 621"/>
                <a:gd name="T22" fmla="*/ 381 w 438"/>
                <a:gd name="T23" fmla="*/ 271 h 621"/>
                <a:gd name="T24" fmla="*/ 379 w 438"/>
                <a:gd name="T25" fmla="*/ 302 h 621"/>
                <a:gd name="T26" fmla="*/ 360 w 438"/>
                <a:gd name="T27" fmla="*/ 400 h 621"/>
                <a:gd name="T28" fmla="*/ 353 w 438"/>
                <a:gd name="T29" fmla="*/ 433 h 621"/>
                <a:gd name="T30" fmla="*/ 360 w 438"/>
                <a:gd name="T31" fmla="*/ 447 h 621"/>
                <a:gd name="T32" fmla="*/ 326 w 438"/>
                <a:gd name="T33" fmla="*/ 481 h 621"/>
                <a:gd name="T34" fmla="*/ 312 w 438"/>
                <a:gd name="T35" fmla="*/ 507 h 621"/>
                <a:gd name="T36" fmla="*/ 291 w 438"/>
                <a:gd name="T37" fmla="*/ 564 h 621"/>
                <a:gd name="T38" fmla="*/ 263 w 438"/>
                <a:gd name="T39" fmla="*/ 614 h 621"/>
                <a:gd name="T40" fmla="*/ 203 w 438"/>
                <a:gd name="T41" fmla="*/ 595 h 621"/>
                <a:gd name="T42" fmla="*/ 182 w 438"/>
                <a:gd name="T43" fmla="*/ 545 h 621"/>
                <a:gd name="T44" fmla="*/ 189 w 438"/>
                <a:gd name="T45" fmla="*/ 514 h 621"/>
                <a:gd name="T46" fmla="*/ 191 w 438"/>
                <a:gd name="T47" fmla="*/ 481 h 621"/>
                <a:gd name="T48" fmla="*/ 199 w 438"/>
                <a:gd name="T49" fmla="*/ 400 h 621"/>
                <a:gd name="T50" fmla="*/ 199 w 438"/>
                <a:gd name="T51" fmla="*/ 366 h 621"/>
                <a:gd name="T52" fmla="*/ 210 w 438"/>
                <a:gd name="T53" fmla="*/ 300 h 621"/>
                <a:gd name="T54" fmla="*/ 210 w 438"/>
                <a:gd name="T55" fmla="*/ 262 h 621"/>
                <a:gd name="T56" fmla="*/ 217 w 438"/>
                <a:gd name="T57" fmla="*/ 212 h 621"/>
                <a:gd name="T58" fmla="*/ 132 w 438"/>
                <a:gd name="T59" fmla="*/ 231 h 621"/>
                <a:gd name="T60" fmla="*/ 87 w 438"/>
                <a:gd name="T61" fmla="*/ 262 h 621"/>
                <a:gd name="T62" fmla="*/ 28 w 438"/>
                <a:gd name="T63" fmla="*/ 250 h 621"/>
                <a:gd name="T64" fmla="*/ 16 w 438"/>
                <a:gd name="T65" fmla="*/ 221 h 621"/>
                <a:gd name="T66" fmla="*/ 0 w 438"/>
                <a:gd name="T67" fmla="*/ 176 h 621"/>
                <a:gd name="T68" fmla="*/ 21 w 438"/>
                <a:gd name="T69" fmla="*/ 147 h 621"/>
                <a:gd name="T70" fmla="*/ 45 w 438"/>
                <a:gd name="T71" fmla="*/ 124 h 621"/>
                <a:gd name="T72" fmla="*/ 59 w 438"/>
                <a:gd name="T73" fmla="*/ 159 h 621"/>
                <a:gd name="T74" fmla="*/ 113 w 438"/>
                <a:gd name="T75" fmla="*/ 150 h 621"/>
                <a:gd name="T76" fmla="*/ 132 w 438"/>
                <a:gd name="T77" fmla="*/ 145 h 621"/>
                <a:gd name="T78" fmla="*/ 189 w 438"/>
                <a:gd name="T79" fmla="*/ 131 h 621"/>
                <a:gd name="T80" fmla="*/ 255 w 438"/>
                <a:gd name="T81" fmla="*/ 138 h 621"/>
                <a:gd name="T82" fmla="*/ 272 w 438"/>
                <a:gd name="T83" fmla="*/ 152 h 621"/>
                <a:gd name="T84" fmla="*/ 284 w 438"/>
                <a:gd name="T85" fmla="*/ 183 h 621"/>
                <a:gd name="T86" fmla="*/ 270 w 438"/>
                <a:gd name="T87" fmla="*/ 243 h 621"/>
                <a:gd name="T88" fmla="*/ 267 w 438"/>
                <a:gd name="T89" fmla="*/ 257 h 621"/>
                <a:gd name="T90" fmla="*/ 260 w 438"/>
                <a:gd name="T91" fmla="*/ 309 h 621"/>
                <a:gd name="T92" fmla="*/ 265 w 438"/>
                <a:gd name="T93" fmla="*/ 321 h 621"/>
                <a:gd name="T94" fmla="*/ 248 w 438"/>
                <a:gd name="T95" fmla="*/ 362 h 621"/>
                <a:gd name="T96" fmla="*/ 246 w 438"/>
                <a:gd name="T97" fmla="*/ 400 h 621"/>
                <a:gd name="T98" fmla="*/ 239 w 438"/>
                <a:gd name="T99" fmla="*/ 440 h 621"/>
                <a:gd name="T100" fmla="*/ 244 w 438"/>
                <a:gd name="T101" fmla="*/ 469 h 621"/>
                <a:gd name="T102" fmla="*/ 265 w 438"/>
                <a:gd name="T103" fmla="*/ 433 h 621"/>
                <a:gd name="T104" fmla="*/ 303 w 438"/>
                <a:gd name="T105" fmla="*/ 335 h 621"/>
                <a:gd name="T106" fmla="*/ 315 w 438"/>
                <a:gd name="T107" fmla="*/ 307 h 621"/>
                <a:gd name="T108" fmla="*/ 331 w 438"/>
                <a:gd name="T109" fmla="*/ 262 h 621"/>
                <a:gd name="T110" fmla="*/ 364 w 438"/>
                <a:gd name="T111" fmla="*/ 183 h 621"/>
                <a:gd name="T112" fmla="*/ 371 w 438"/>
                <a:gd name="T113" fmla="*/ 155 h 621"/>
                <a:gd name="T114" fmla="*/ 398 w 438"/>
                <a:gd name="T115" fmla="*/ 78 h 621"/>
                <a:gd name="T116" fmla="*/ 409 w 438"/>
                <a:gd name="T117" fmla="*/ 50 h 621"/>
                <a:gd name="T118" fmla="*/ 419 w 438"/>
                <a:gd name="T119" fmla="*/ 1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8" h="621">
                  <a:moveTo>
                    <a:pt x="435" y="47"/>
                  </a:moveTo>
                  <a:lnTo>
                    <a:pt x="438" y="47"/>
                  </a:lnTo>
                  <a:lnTo>
                    <a:pt x="435" y="50"/>
                  </a:lnTo>
                  <a:lnTo>
                    <a:pt x="435" y="55"/>
                  </a:lnTo>
                  <a:lnTo>
                    <a:pt x="433" y="52"/>
                  </a:lnTo>
                  <a:lnTo>
                    <a:pt x="433" y="52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31" y="47"/>
                  </a:lnTo>
                  <a:lnTo>
                    <a:pt x="431" y="47"/>
                  </a:lnTo>
                  <a:lnTo>
                    <a:pt x="433" y="47"/>
                  </a:lnTo>
                  <a:lnTo>
                    <a:pt x="435" y="47"/>
                  </a:lnTo>
                  <a:moveTo>
                    <a:pt x="419" y="9"/>
                  </a:moveTo>
                  <a:lnTo>
                    <a:pt x="419" y="7"/>
                  </a:lnTo>
                  <a:lnTo>
                    <a:pt x="419" y="5"/>
                  </a:lnTo>
                  <a:lnTo>
                    <a:pt x="419" y="5"/>
                  </a:lnTo>
                  <a:lnTo>
                    <a:pt x="421" y="2"/>
                  </a:lnTo>
                  <a:lnTo>
                    <a:pt x="424" y="0"/>
                  </a:lnTo>
                  <a:lnTo>
                    <a:pt x="428" y="0"/>
                  </a:lnTo>
                  <a:lnTo>
                    <a:pt x="428" y="2"/>
                  </a:lnTo>
                  <a:lnTo>
                    <a:pt x="431" y="12"/>
                  </a:lnTo>
                  <a:lnTo>
                    <a:pt x="431" y="14"/>
                  </a:lnTo>
                  <a:lnTo>
                    <a:pt x="433" y="14"/>
                  </a:lnTo>
                  <a:lnTo>
                    <a:pt x="431" y="19"/>
                  </a:lnTo>
                  <a:lnTo>
                    <a:pt x="431" y="21"/>
                  </a:lnTo>
                  <a:lnTo>
                    <a:pt x="431" y="26"/>
                  </a:lnTo>
                  <a:lnTo>
                    <a:pt x="435" y="45"/>
                  </a:lnTo>
                  <a:lnTo>
                    <a:pt x="433" y="43"/>
                  </a:lnTo>
                  <a:lnTo>
                    <a:pt x="431" y="43"/>
                  </a:lnTo>
                  <a:lnTo>
                    <a:pt x="431" y="45"/>
                  </a:lnTo>
                  <a:lnTo>
                    <a:pt x="428" y="45"/>
                  </a:lnTo>
                  <a:lnTo>
                    <a:pt x="431" y="47"/>
                  </a:lnTo>
                  <a:lnTo>
                    <a:pt x="426" y="52"/>
                  </a:lnTo>
                  <a:lnTo>
                    <a:pt x="428" y="64"/>
                  </a:lnTo>
                  <a:lnTo>
                    <a:pt x="428" y="66"/>
                  </a:lnTo>
                  <a:lnTo>
                    <a:pt x="426" y="69"/>
                  </a:lnTo>
                  <a:lnTo>
                    <a:pt x="426" y="71"/>
                  </a:lnTo>
                  <a:lnTo>
                    <a:pt x="419" y="86"/>
                  </a:lnTo>
                  <a:lnTo>
                    <a:pt x="419" y="93"/>
                  </a:lnTo>
                  <a:lnTo>
                    <a:pt x="421" y="97"/>
                  </a:lnTo>
                  <a:lnTo>
                    <a:pt x="424" y="100"/>
                  </a:lnTo>
                  <a:lnTo>
                    <a:pt x="421" y="102"/>
                  </a:lnTo>
                  <a:lnTo>
                    <a:pt x="419" y="107"/>
                  </a:lnTo>
                  <a:lnTo>
                    <a:pt x="417" y="109"/>
                  </a:lnTo>
                  <a:lnTo>
                    <a:pt x="419" y="116"/>
                  </a:lnTo>
                  <a:lnTo>
                    <a:pt x="417" y="119"/>
                  </a:lnTo>
                  <a:lnTo>
                    <a:pt x="414" y="124"/>
                  </a:lnTo>
                  <a:lnTo>
                    <a:pt x="414" y="126"/>
                  </a:lnTo>
                  <a:lnTo>
                    <a:pt x="414" y="133"/>
                  </a:lnTo>
                  <a:lnTo>
                    <a:pt x="409" y="135"/>
                  </a:lnTo>
                  <a:lnTo>
                    <a:pt x="407" y="140"/>
                  </a:lnTo>
                  <a:lnTo>
                    <a:pt x="407" y="143"/>
                  </a:lnTo>
                  <a:lnTo>
                    <a:pt x="407" y="152"/>
                  </a:lnTo>
                  <a:lnTo>
                    <a:pt x="407" y="157"/>
                  </a:lnTo>
                  <a:lnTo>
                    <a:pt x="405" y="162"/>
                  </a:lnTo>
                  <a:lnTo>
                    <a:pt x="402" y="166"/>
                  </a:lnTo>
                  <a:lnTo>
                    <a:pt x="398" y="188"/>
                  </a:lnTo>
                  <a:lnTo>
                    <a:pt x="393" y="195"/>
                  </a:lnTo>
                  <a:lnTo>
                    <a:pt x="395" y="197"/>
                  </a:lnTo>
                  <a:lnTo>
                    <a:pt x="395" y="200"/>
                  </a:lnTo>
                  <a:lnTo>
                    <a:pt x="395" y="202"/>
                  </a:lnTo>
                  <a:lnTo>
                    <a:pt x="393" y="204"/>
                  </a:lnTo>
                  <a:lnTo>
                    <a:pt x="393" y="207"/>
                  </a:lnTo>
                  <a:lnTo>
                    <a:pt x="393" y="209"/>
                  </a:lnTo>
                  <a:lnTo>
                    <a:pt x="393" y="212"/>
                  </a:lnTo>
                  <a:lnTo>
                    <a:pt x="393" y="214"/>
                  </a:lnTo>
                  <a:lnTo>
                    <a:pt x="388" y="224"/>
                  </a:lnTo>
                  <a:lnTo>
                    <a:pt x="386" y="226"/>
                  </a:lnTo>
                  <a:lnTo>
                    <a:pt x="386" y="228"/>
                  </a:lnTo>
                  <a:lnTo>
                    <a:pt x="388" y="233"/>
                  </a:lnTo>
                  <a:lnTo>
                    <a:pt x="388" y="235"/>
                  </a:lnTo>
                  <a:lnTo>
                    <a:pt x="388" y="235"/>
                  </a:lnTo>
                  <a:lnTo>
                    <a:pt x="388" y="240"/>
                  </a:lnTo>
                  <a:lnTo>
                    <a:pt x="390" y="243"/>
                  </a:lnTo>
                  <a:lnTo>
                    <a:pt x="393" y="245"/>
                  </a:lnTo>
                  <a:lnTo>
                    <a:pt x="393" y="247"/>
                  </a:lnTo>
                  <a:lnTo>
                    <a:pt x="390" y="250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7"/>
                  </a:lnTo>
                  <a:lnTo>
                    <a:pt x="388" y="259"/>
                  </a:lnTo>
                  <a:lnTo>
                    <a:pt x="386" y="262"/>
                  </a:lnTo>
                  <a:lnTo>
                    <a:pt x="381" y="266"/>
                  </a:lnTo>
                  <a:lnTo>
                    <a:pt x="381" y="271"/>
                  </a:lnTo>
                  <a:lnTo>
                    <a:pt x="381" y="276"/>
                  </a:lnTo>
                  <a:lnTo>
                    <a:pt x="383" y="278"/>
                  </a:lnTo>
                  <a:lnTo>
                    <a:pt x="383" y="281"/>
                  </a:lnTo>
                  <a:lnTo>
                    <a:pt x="381" y="290"/>
                  </a:lnTo>
                  <a:lnTo>
                    <a:pt x="381" y="293"/>
                  </a:lnTo>
                  <a:lnTo>
                    <a:pt x="381" y="297"/>
                  </a:lnTo>
                  <a:lnTo>
                    <a:pt x="379" y="302"/>
                  </a:lnTo>
                  <a:lnTo>
                    <a:pt x="376" y="307"/>
                  </a:lnTo>
                  <a:lnTo>
                    <a:pt x="371" y="316"/>
                  </a:lnTo>
                  <a:lnTo>
                    <a:pt x="371" y="328"/>
                  </a:lnTo>
                  <a:lnTo>
                    <a:pt x="367" y="340"/>
                  </a:lnTo>
                  <a:lnTo>
                    <a:pt x="367" y="354"/>
                  </a:lnTo>
                  <a:lnTo>
                    <a:pt x="360" y="385"/>
                  </a:lnTo>
                  <a:lnTo>
                    <a:pt x="360" y="400"/>
                  </a:lnTo>
                  <a:lnTo>
                    <a:pt x="355" y="402"/>
                  </a:lnTo>
                  <a:lnTo>
                    <a:pt x="353" y="407"/>
                  </a:lnTo>
                  <a:lnTo>
                    <a:pt x="353" y="412"/>
                  </a:lnTo>
                  <a:lnTo>
                    <a:pt x="353" y="419"/>
                  </a:lnTo>
                  <a:lnTo>
                    <a:pt x="353" y="423"/>
                  </a:lnTo>
                  <a:lnTo>
                    <a:pt x="353" y="428"/>
                  </a:lnTo>
                  <a:lnTo>
                    <a:pt x="353" y="433"/>
                  </a:lnTo>
                  <a:lnTo>
                    <a:pt x="353" y="438"/>
                  </a:lnTo>
                  <a:lnTo>
                    <a:pt x="355" y="440"/>
                  </a:lnTo>
                  <a:lnTo>
                    <a:pt x="357" y="440"/>
                  </a:lnTo>
                  <a:lnTo>
                    <a:pt x="362" y="440"/>
                  </a:lnTo>
                  <a:lnTo>
                    <a:pt x="362" y="442"/>
                  </a:lnTo>
                  <a:lnTo>
                    <a:pt x="360" y="445"/>
                  </a:lnTo>
                  <a:lnTo>
                    <a:pt x="360" y="447"/>
                  </a:lnTo>
                  <a:lnTo>
                    <a:pt x="357" y="445"/>
                  </a:lnTo>
                  <a:lnTo>
                    <a:pt x="353" y="442"/>
                  </a:lnTo>
                  <a:lnTo>
                    <a:pt x="348" y="442"/>
                  </a:lnTo>
                  <a:lnTo>
                    <a:pt x="343" y="445"/>
                  </a:lnTo>
                  <a:lnTo>
                    <a:pt x="338" y="450"/>
                  </a:lnTo>
                  <a:lnTo>
                    <a:pt x="331" y="473"/>
                  </a:lnTo>
                  <a:lnTo>
                    <a:pt x="326" y="481"/>
                  </a:lnTo>
                  <a:lnTo>
                    <a:pt x="322" y="485"/>
                  </a:lnTo>
                  <a:lnTo>
                    <a:pt x="322" y="485"/>
                  </a:lnTo>
                  <a:lnTo>
                    <a:pt x="322" y="488"/>
                  </a:lnTo>
                  <a:lnTo>
                    <a:pt x="322" y="490"/>
                  </a:lnTo>
                  <a:lnTo>
                    <a:pt x="324" y="492"/>
                  </a:lnTo>
                  <a:lnTo>
                    <a:pt x="315" y="502"/>
                  </a:lnTo>
                  <a:lnTo>
                    <a:pt x="312" y="507"/>
                  </a:lnTo>
                  <a:lnTo>
                    <a:pt x="312" y="509"/>
                  </a:lnTo>
                  <a:lnTo>
                    <a:pt x="312" y="514"/>
                  </a:lnTo>
                  <a:lnTo>
                    <a:pt x="312" y="516"/>
                  </a:lnTo>
                  <a:lnTo>
                    <a:pt x="298" y="540"/>
                  </a:lnTo>
                  <a:lnTo>
                    <a:pt x="298" y="552"/>
                  </a:lnTo>
                  <a:lnTo>
                    <a:pt x="298" y="557"/>
                  </a:lnTo>
                  <a:lnTo>
                    <a:pt x="291" y="564"/>
                  </a:lnTo>
                  <a:lnTo>
                    <a:pt x="286" y="573"/>
                  </a:lnTo>
                  <a:lnTo>
                    <a:pt x="281" y="588"/>
                  </a:lnTo>
                  <a:lnTo>
                    <a:pt x="279" y="595"/>
                  </a:lnTo>
                  <a:lnTo>
                    <a:pt x="274" y="600"/>
                  </a:lnTo>
                  <a:lnTo>
                    <a:pt x="270" y="604"/>
                  </a:lnTo>
                  <a:lnTo>
                    <a:pt x="270" y="607"/>
                  </a:lnTo>
                  <a:lnTo>
                    <a:pt x="263" y="614"/>
                  </a:lnTo>
                  <a:lnTo>
                    <a:pt x="253" y="619"/>
                  </a:lnTo>
                  <a:lnTo>
                    <a:pt x="244" y="621"/>
                  </a:lnTo>
                  <a:lnTo>
                    <a:pt x="234" y="621"/>
                  </a:lnTo>
                  <a:lnTo>
                    <a:pt x="215" y="611"/>
                  </a:lnTo>
                  <a:lnTo>
                    <a:pt x="208" y="604"/>
                  </a:lnTo>
                  <a:lnTo>
                    <a:pt x="206" y="600"/>
                  </a:lnTo>
                  <a:lnTo>
                    <a:pt x="203" y="595"/>
                  </a:lnTo>
                  <a:lnTo>
                    <a:pt x="201" y="592"/>
                  </a:lnTo>
                  <a:lnTo>
                    <a:pt x="199" y="590"/>
                  </a:lnTo>
                  <a:lnTo>
                    <a:pt x="199" y="583"/>
                  </a:lnTo>
                  <a:lnTo>
                    <a:pt x="199" y="576"/>
                  </a:lnTo>
                  <a:lnTo>
                    <a:pt x="199" y="573"/>
                  </a:lnTo>
                  <a:lnTo>
                    <a:pt x="196" y="571"/>
                  </a:lnTo>
                  <a:lnTo>
                    <a:pt x="182" y="545"/>
                  </a:lnTo>
                  <a:lnTo>
                    <a:pt x="180" y="535"/>
                  </a:lnTo>
                  <a:lnTo>
                    <a:pt x="180" y="531"/>
                  </a:lnTo>
                  <a:lnTo>
                    <a:pt x="182" y="528"/>
                  </a:lnTo>
                  <a:lnTo>
                    <a:pt x="184" y="521"/>
                  </a:lnTo>
                  <a:lnTo>
                    <a:pt x="189" y="521"/>
                  </a:lnTo>
                  <a:lnTo>
                    <a:pt x="189" y="516"/>
                  </a:lnTo>
                  <a:lnTo>
                    <a:pt x="189" y="514"/>
                  </a:lnTo>
                  <a:lnTo>
                    <a:pt x="189" y="507"/>
                  </a:lnTo>
                  <a:lnTo>
                    <a:pt x="191" y="504"/>
                  </a:lnTo>
                  <a:lnTo>
                    <a:pt x="194" y="500"/>
                  </a:lnTo>
                  <a:lnTo>
                    <a:pt x="194" y="495"/>
                  </a:lnTo>
                  <a:lnTo>
                    <a:pt x="194" y="492"/>
                  </a:lnTo>
                  <a:lnTo>
                    <a:pt x="191" y="485"/>
                  </a:lnTo>
                  <a:lnTo>
                    <a:pt x="191" y="481"/>
                  </a:lnTo>
                  <a:lnTo>
                    <a:pt x="191" y="459"/>
                  </a:lnTo>
                  <a:lnTo>
                    <a:pt x="194" y="447"/>
                  </a:lnTo>
                  <a:lnTo>
                    <a:pt x="196" y="445"/>
                  </a:lnTo>
                  <a:lnTo>
                    <a:pt x="194" y="419"/>
                  </a:lnTo>
                  <a:lnTo>
                    <a:pt x="196" y="409"/>
                  </a:lnTo>
                  <a:lnTo>
                    <a:pt x="199" y="404"/>
                  </a:lnTo>
                  <a:lnTo>
                    <a:pt x="199" y="400"/>
                  </a:lnTo>
                  <a:lnTo>
                    <a:pt x="199" y="395"/>
                  </a:lnTo>
                  <a:lnTo>
                    <a:pt x="199" y="390"/>
                  </a:lnTo>
                  <a:lnTo>
                    <a:pt x="199" y="388"/>
                  </a:lnTo>
                  <a:lnTo>
                    <a:pt x="201" y="385"/>
                  </a:lnTo>
                  <a:lnTo>
                    <a:pt x="199" y="381"/>
                  </a:lnTo>
                  <a:lnTo>
                    <a:pt x="199" y="369"/>
                  </a:lnTo>
                  <a:lnTo>
                    <a:pt x="199" y="366"/>
                  </a:lnTo>
                  <a:lnTo>
                    <a:pt x="201" y="357"/>
                  </a:lnTo>
                  <a:lnTo>
                    <a:pt x="201" y="331"/>
                  </a:lnTo>
                  <a:lnTo>
                    <a:pt x="201" y="323"/>
                  </a:lnTo>
                  <a:lnTo>
                    <a:pt x="201" y="314"/>
                  </a:lnTo>
                  <a:lnTo>
                    <a:pt x="203" y="312"/>
                  </a:lnTo>
                  <a:lnTo>
                    <a:pt x="203" y="307"/>
                  </a:lnTo>
                  <a:lnTo>
                    <a:pt x="210" y="300"/>
                  </a:lnTo>
                  <a:lnTo>
                    <a:pt x="208" y="297"/>
                  </a:lnTo>
                  <a:lnTo>
                    <a:pt x="206" y="295"/>
                  </a:lnTo>
                  <a:lnTo>
                    <a:pt x="206" y="288"/>
                  </a:lnTo>
                  <a:lnTo>
                    <a:pt x="208" y="281"/>
                  </a:lnTo>
                  <a:lnTo>
                    <a:pt x="210" y="276"/>
                  </a:lnTo>
                  <a:lnTo>
                    <a:pt x="210" y="271"/>
                  </a:lnTo>
                  <a:lnTo>
                    <a:pt x="210" y="262"/>
                  </a:lnTo>
                  <a:lnTo>
                    <a:pt x="210" y="259"/>
                  </a:lnTo>
                  <a:lnTo>
                    <a:pt x="210" y="257"/>
                  </a:lnTo>
                  <a:lnTo>
                    <a:pt x="213" y="252"/>
                  </a:lnTo>
                  <a:lnTo>
                    <a:pt x="213" y="245"/>
                  </a:lnTo>
                  <a:lnTo>
                    <a:pt x="213" y="224"/>
                  </a:lnTo>
                  <a:lnTo>
                    <a:pt x="213" y="219"/>
                  </a:lnTo>
                  <a:lnTo>
                    <a:pt x="217" y="212"/>
                  </a:lnTo>
                  <a:lnTo>
                    <a:pt x="217" y="207"/>
                  </a:lnTo>
                  <a:lnTo>
                    <a:pt x="210" y="197"/>
                  </a:lnTo>
                  <a:lnTo>
                    <a:pt x="206" y="193"/>
                  </a:lnTo>
                  <a:lnTo>
                    <a:pt x="199" y="193"/>
                  </a:lnTo>
                  <a:lnTo>
                    <a:pt x="194" y="195"/>
                  </a:lnTo>
                  <a:lnTo>
                    <a:pt x="137" y="226"/>
                  </a:lnTo>
                  <a:lnTo>
                    <a:pt x="132" y="231"/>
                  </a:lnTo>
                  <a:lnTo>
                    <a:pt x="130" y="235"/>
                  </a:lnTo>
                  <a:lnTo>
                    <a:pt x="106" y="243"/>
                  </a:lnTo>
                  <a:lnTo>
                    <a:pt x="101" y="245"/>
                  </a:lnTo>
                  <a:lnTo>
                    <a:pt x="99" y="250"/>
                  </a:lnTo>
                  <a:lnTo>
                    <a:pt x="94" y="257"/>
                  </a:lnTo>
                  <a:lnTo>
                    <a:pt x="92" y="259"/>
                  </a:lnTo>
                  <a:lnTo>
                    <a:pt x="87" y="262"/>
                  </a:lnTo>
                  <a:lnTo>
                    <a:pt x="82" y="262"/>
                  </a:lnTo>
                  <a:lnTo>
                    <a:pt x="63" y="262"/>
                  </a:lnTo>
                  <a:lnTo>
                    <a:pt x="59" y="259"/>
                  </a:lnTo>
                  <a:lnTo>
                    <a:pt x="54" y="262"/>
                  </a:lnTo>
                  <a:lnTo>
                    <a:pt x="47" y="259"/>
                  </a:lnTo>
                  <a:lnTo>
                    <a:pt x="37" y="257"/>
                  </a:lnTo>
                  <a:lnTo>
                    <a:pt x="28" y="250"/>
                  </a:lnTo>
                  <a:lnTo>
                    <a:pt x="21" y="238"/>
                  </a:lnTo>
                  <a:lnTo>
                    <a:pt x="21" y="235"/>
                  </a:lnTo>
                  <a:lnTo>
                    <a:pt x="18" y="233"/>
                  </a:lnTo>
                  <a:lnTo>
                    <a:pt x="16" y="228"/>
                  </a:lnTo>
                  <a:lnTo>
                    <a:pt x="14" y="228"/>
                  </a:lnTo>
                  <a:lnTo>
                    <a:pt x="14" y="226"/>
                  </a:lnTo>
                  <a:lnTo>
                    <a:pt x="16" y="221"/>
                  </a:lnTo>
                  <a:lnTo>
                    <a:pt x="14" y="219"/>
                  </a:lnTo>
                  <a:lnTo>
                    <a:pt x="7" y="207"/>
                  </a:lnTo>
                  <a:lnTo>
                    <a:pt x="7" y="200"/>
                  </a:lnTo>
                  <a:lnTo>
                    <a:pt x="7" y="190"/>
                  </a:lnTo>
                  <a:lnTo>
                    <a:pt x="0" y="181"/>
                  </a:lnTo>
                  <a:lnTo>
                    <a:pt x="0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4" y="166"/>
                  </a:lnTo>
                  <a:lnTo>
                    <a:pt x="7" y="159"/>
                  </a:lnTo>
                  <a:lnTo>
                    <a:pt x="16" y="152"/>
                  </a:lnTo>
                  <a:lnTo>
                    <a:pt x="21" y="147"/>
                  </a:lnTo>
                  <a:lnTo>
                    <a:pt x="26" y="143"/>
                  </a:lnTo>
                  <a:lnTo>
                    <a:pt x="30" y="131"/>
                  </a:lnTo>
                  <a:lnTo>
                    <a:pt x="35" y="126"/>
                  </a:lnTo>
                  <a:lnTo>
                    <a:pt x="37" y="124"/>
                  </a:lnTo>
                  <a:lnTo>
                    <a:pt x="40" y="124"/>
                  </a:lnTo>
                  <a:lnTo>
                    <a:pt x="42" y="124"/>
                  </a:lnTo>
                  <a:lnTo>
                    <a:pt x="45" y="124"/>
                  </a:lnTo>
                  <a:lnTo>
                    <a:pt x="47" y="126"/>
                  </a:lnTo>
                  <a:lnTo>
                    <a:pt x="49" y="131"/>
                  </a:lnTo>
                  <a:lnTo>
                    <a:pt x="52" y="135"/>
                  </a:lnTo>
                  <a:lnTo>
                    <a:pt x="49" y="150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9" y="159"/>
                  </a:lnTo>
                  <a:lnTo>
                    <a:pt x="61" y="162"/>
                  </a:lnTo>
                  <a:lnTo>
                    <a:pt x="63" y="162"/>
                  </a:lnTo>
                  <a:lnTo>
                    <a:pt x="66" y="159"/>
                  </a:lnTo>
                  <a:lnTo>
                    <a:pt x="73" y="157"/>
                  </a:lnTo>
                  <a:lnTo>
                    <a:pt x="90" y="155"/>
                  </a:lnTo>
                  <a:lnTo>
                    <a:pt x="108" y="152"/>
                  </a:lnTo>
                  <a:lnTo>
                    <a:pt x="113" y="150"/>
                  </a:lnTo>
                  <a:lnTo>
                    <a:pt x="116" y="152"/>
                  </a:lnTo>
                  <a:lnTo>
                    <a:pt x="118" y="152"/>
                  </a:lnTo>
                  <a:lnTo>
                    <a:pt x="123" y="147"/>
                  </a:lnTo>
                  <a:lnTo>
                    <a:pt x="123" y="147"/>
                  </a:lnTo>
                  <a:lnTo>
                    <a:pt x="125" y="145"/>
                  </a:lnTo>
                  <a:lnTo>
                    <a:pt x="130" y="145"/>
                  </a:lnTo>
                  <a:lnTo>
                    <a:pt x="132" y="145"/>
                  </a:lnTo>
                  <a:lnTo>
                    <a:pt x="139" y="143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5" y="133"/>
                  </a:lnTo>
                  <a:lnTo>
                    <a:pt x="177" y="131"/>
                  </a:lnTo>
                  <a:lnTo>
                    <a:pt x="182" y="131"/>
                  </a:lnTo>
                  <a:lnTo>
                    <a:pt x="189" y="131"/>
                  </a:lnTo>
                  <a:lnTo>
                    <a:pt x="215" y="128"/>
                  </a:lnTo>
                  <a:lnTo>
                    <a:pt x="222" y="126"/>
                  </a:lnTo>
                  <a:lnTo>
                    <a:pt x="241" y="126"/>
                  </a:lnTo>
                  <a:lnTo>
                    <a:pt x="248" y="128"/>
                  </a:lnTo>
                  <a:lnTo>
                    <a:pt x="251" y="131"/>
                  </a:lnTo>
                  <a:lnTo>
                    <a:pt x="251" y="135"/>
                  </a:lnTo>
                  <a:lnTo>
                    <a:pt x="255" y="138"/>
                  </a:lnTo>
                  <a:lnTo>
                    <a:pt x="260" y="140"/>
                  </a:lnTo>
                  <a:lnTo>
                    <a:pt x="260" y="143"/>
                  </a:lnTo>
                  <a:lnTo>
                    <a:pt x="263" y="145"/>
                  </a:lnTo>
                  <a:lnTo>
                    <a:pt x="267" y="147"/>
                  </a:lnTo>
                  <a:lnTo>
                    <a:pt x="270" y="147"/>
                  </a:lnTo>
                  <a:lnTo>
                    <a:pt x="272" y="150"/>
                  </a:lnTo>
                  <a:lnTo>
                    <a:pt x="272" y="152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7" y="162"/>
                  </a:lnTo>
                  <a:lnTo>
                    <a:pt x="284" y="176"/>
                  </a:lnTo>
                  <a:lnTo>
                    <a:pt x="284" y="178"/>
                  </a:lnTo>
                  <a:lnTo>
                    <a:pt x="284" y="181"/>
                  </a:lnTo>
                  <a:lnTo>
                    <a:pt x="284" y="183"/>
                  </a:lnTo>
                  <a:lnTo>
                    <a:pt x="277" y="185"/>
                  </a:lnTo>
                  <a:lnTo>
                    <a:pt x="277" y="197"/>
                  </a:lnTo>
                  <a:lnTo>
                    <a:pt x="277" y="202"/>
                  </a:lnTo>
                  <a:lnTo>
                    <a:pt x="277" y="204"/>
                  </a:lnTo>
                  <a:lnTo>
                    <a:pt x="274" y="207"/>
                  </a:lnTo>
                  <a:lnTo>
                    <a:pt x="272" y="243"/>
                  </a:lnTo>
                  <a:lnTo>
                    <a:pt x="270" y="243"/>
                  </a:lnTo>
                  <a:lnTo>
                    <a:pt x="267" y="247"/>
                  </a:lnTo>
                  <a:lnTo>
                    <a:pt x="267" y="247"/>
                  </a:lnTo>
                  <a:lnTo>
                    <a:pt x="270" y="247"/>
                  </a:lnTo>
                  <a:lnTo>
                    <a:pt x="270" y="250"/>
                  </a:lnTo>
                  <a:lnTo>
                    <a:pt x="272" y="250"/>
                  </a:lnTo>
                  <a:lnTo>
                    <a:pt x="272" y="254"/>
                  </a:lnTo>
                  <a:lnTo>
                    <a:pt x="267" y="257"/>
                  </a:lnTo>
                  <a:lnTo>
                    <a:pt x="265" y="262"/>
                  </a:lnTo>
                  <a:lnTo>
                    <a:pt x="263" y="266"/>
                  </a:lnTo>
                  <a:lnTo>
                    <a:pt x="263" y="271"/>
                  </a:lnTo>
                  <a:lnTo>
                    <a:pt x="265" y="276"/>
                  </a:lnTo>
                  <a:lnTo>
                    <a:pt x="258" y="302"/>
                  </a:lnTo>
                  <a:lnTo>
                    <a:pt x="258" y="309"/>
                  </a:lnTo>
                  <a:lnTo>
                    <a:pt x="260" y="309"/>
                  </a:lnTo>
                  <a:lnTo>
                    <a:pt x="258" y="312"/>
                  </a:lnTo>
                  <a:lnTo>
                    <a:pt x="258" y="316"/>
                  </a:lnTo>
                  <a:lnTo>
                    <a:pt x="258" y="316"/>
                  </a:lnTo>
                  <a:lnTo>
                    <a:pt x="258" y="316"/>
                  </a:lnTo>
                  <a:lnTo>
                    <a:pt x="263" y="316"/>
                  </a:lnTo>
                  <a:lnTo>
                    <a:pt x="263" y="319"/>
                  </a:lnTo>
                  <a:lnTo>
                    <a:pt x="265" y="321"/>
                  </a:lnTo>
                  <a:lnTo>
                    <a:pt x="260" y="319"/>
                  </a:lnTo>
                  <a:lnTo>
                    <a:pt x="258" y="321"/>
                  </a:lnTo>
                  <a:lnTo>
                    <a:pt x="255" y="323"/>
                  </a:lnTo>
                  <a:lnTo>
                    <a:pt x="255" y="326"/>
                  </a:lnTo>
                  <a:lnTo>
                    <a:pt x="251" y="352"/>
                  </a:lnTo>
                  <a:lnTo>
                    <a:pt x="251" y="357"/>
                  </a:lnTo>
                  <a:lnTo>
                    <a:pt x="248" y="362"/>
                  </a:lnTo>
                  <a:lnTo>
                    <a:pt x="251" y="364"/>
                  </a:lnTo>
                  <a:lnTo>
                    <a:pt x="251" y="366"/>
                  </a:lnTo>
                  <a:lnTo>
                    <a:pt x="246" y="373"/>
                  </a:lnTo>
                  <a:lnTo>
                    <a:pt x="246" y="376"/>
                  </a:lnTo>
                  <a:lnTo>
                    <a:pt x="248" y="378"/>
                  </a:lnTo>
                  <a:lnTo>
                    <a:pt x="248" y="385"/>
                  </a:lnTo>
                  <a:lnTo>
                    <a:pt x="246" y="400"/>
                  </a:lnTo>
                  <a:lnTo>
                    <a:pt x="244" y="404"/>
                  </a:lnTo>
                  <a:lnTo>
                    <a:pt x="244" y="407"/>
                  </a:lnTo>
                  <a:lnTo>
                    <a:pt x="244" y="414"/>
                  </a:lnTo>
                  <a:lnTo>
                    <a:pt x="241" y="423"/>
                  </a:lnTo>
                  <a:lnTo>
                    <a:pt x="241" y="428"/>
                  </a:lnTo>
                  <a:lnTo>
                    <a:pt x="239" y="433"/>
                  </a:lnTo>
                  <a:lnTo>
                    <a:pt x="239" y="440"/>
                  </a:lnTo>
                  <a:lnTo>
                    <a:pt x="239" y="445"/>
                  </a:lnTo>
                  <a:lnTo>
                    <a:pt x="239" y="450"/>
                  </a:lnTo>
                  <a:lnTo>
                    <a:pt x="236" y="459"/>
                  </a:lnTo>
                  <a:lnTo>
                    <a:pt x="236" y="464"/>
                  </a:lnTo>
                  <a:lnTo>
                    <a:pt x="239" y="466"/>
                  </a:lnTo>
                  <a:lnTo>
                    <a:pt x="241" y="469"/>
                  </a:lnTo>
                  <a:lnTo>
                    <a:pt x="244" y="469"/>
                  </a:lnTo>
                  <a:lnTo>
                    <a:pt x="246" y="466"/>
                  </a:lnTo>
                  <a:lnTo>
                    <a:pt x="251" y="461"/>
                  </a:lnTo>
                  <a:lnTo>
                    <a:pt x="251" y="454"/>
                  </a:lnTo>
                  <a:lnTo>
                    <a:pt x="251" y="450"/>
                  </a:lnTo>
                  <a:lnTo>
                    <a:pt x="253" y="447"/>
                  </a:lnTo>
                  <a:lnTo>
                    <a:pt x="258" y="442"/>
                  </a:lnTo>
                  <a:lnTo>
                    <a:pt x="265" y="433"/>
                  </a:lnTo>
                  <a:lnTo>
                    <a:pt x="279" y="397"/>
                  </a:lnTo>
                  <a:lnTo>
                    <a:pt x="284" y="392"/>
                  </a:lnTo>
                  <a:lnTo>
                    <a:pt x="293" y="362"/>
                  </a:lnTo>
                  <a:lnTo>
                    <a:pt x="298" y="357"/>
                  </a:lnTo>
                  <a:lnTo>
                    <a:pt x="300" y="352"/>
                  </a:lnTo>
                  <a:lnTo>
                    <a:pt x="300" y="343"/>
                  </a:lnTo>
                  <a:lnTo>
                    <a:pt x="303" y="335"/>
                  </a:lnTo>
                  <a:lnTo>
                    <a:pt x="305" y="331"/>
                  </a:lnTo>
                  <a:lnTo>
                    <a:pt x="308" y="328"/>
                  </a:lnTo>
                  <a:lnTo>
                    <a:pt x="315" y="323"/>
                  </a:lnTo>
                  <a:lnTo>
                    <a:pt x="312" y="319"/>
                  </a:lnTo>
                  <a:lnTo>
                    <a:pt x="312" y="314"/>
                  </a:lnTo>
                  <a:lnTo>
                    <a:pt x="315" y="309"/>
                  </a:lnTo>
                  <a:lnTo>
                    <a:pt x="315" y="307"/>
                  </a:lnTo>
                  <a:lnTo>
                    <a:pt x="322" y="295"/>
                  </a:lnTo>
                  <a:lnTo>
                    <a:pt x="322" y="293"/>
                  </a:lnTo>
                  <a:lnTo>
                    <a:pt x="324" y="290"/>
                  </a:lnTo>
                  <a:lnTo>
                    <a:pt x="326" y="285"/>
                  </a:lnTo>
                  <a:lnTo>
                    <a:pt x="331" y="271"/>
                  </a:lnTo>
                  <a:lnTo>
                    <a:pt x="334" y="266"/>
                  </a:lnTo>
                  <a:lnTo>
                    <a:pt x="331" y="262"/>
                  </a:lnTo>
                  <a:lnTo>
                    <a:pt x="334" y="254"/>
                  </a:lnTo>
                  <a:lnTo>
                    <a:pt x="336" y="250"/>
                  </a:lnTo>
                  <a:lnTo>
                    <a:pt x="343" y="243"/>
                  </a:lnTo>
                  <a:lnTo>
                    <a:pt x="345" y="233"/>
                  </a:lnTo>
                  <a:lnTo>
                    <a:pt x="355" y="200"/>
                  </a:lnTo>
                  <a:lnTo>
                    <a:pt x="357" y="193"/>
                  </a:lnTo>
                  <a:lnTo>
                    <a:pt x="364" y="183"/>
                  </a:lnTo>
                  <a:lnTo>
                    <a:pt x="364" y="178"/>
                  </a:lnTo>
                  <a:lnTo>
                    <a:pt x="364" y="169"/>
                  </a:lnTo>
                  <a:lnTo>
                    <a:pt x="364" y="169"/>
                  </a:lnTo>
                  <a:lnTo>
                    <a:pt x="367" y="166"/>
                  </a:lnTo>
                  <a:lnTo>
                    <a:pt x="369" y="164"/>
                  </a:lnTo>
                  <a:lnTo>
                    <a:pt x="369" y="159"/>
                  </a:lnTo>
                  <a:lnTo>
                    <a:pt x="371" y="155"/>
                  </a:lnTo>
                  <a:lnTo>
                    <a:pt x="374" y="147"/>
                  </a:lnTo>
                  <a:lnTo>
                    <a:pt x="383" y="133"/>
                  </a:lnTo>
                  <a:lnTo>
                    <a:pt x="383" y="126"/>
                  </a:lnTo>
                  <a:lnTo>
                    <a:pt x="388" y="112"/>
                  </a:lnTo>
                  <a:lnTo>
                    <a:pt x="395" y="90"/>
                  </a:lnTo>
                  <a:lnTo>
                    <a:pt x="398" y="86"/>
                  </a:lnTo>
                  <a:lnTo>
                    <a:pt x="398" y="78"/>
                  </a:lnTo>
                  <a:lnTo>
                    <a:pt x="400" y="74"/>
                  </a:lnTo>
                  <a:lnTo>
                    <a:pt x="400" y="71"/>
                  </a:lnTo>
                  <a:lnTo>
                    <a:pt x="402" y="66"/>
                  </a:lnTo>
                  <a:lnTo>
                    <a:pt x="407" y="57"/>
                  </a:lnTo>
                  <a:lnTo>
                    <a:pt x="407" y="55"/>
                  </a:lnTo>
                  <a:lnTo>
                    <a:pt x="409" y="52"/>
                  </a:lnTo>
                  <a:lnTo>
                    <a:pt x="409" y="50"/>
                  </a:lnTo>
                  <a:lnTo>
                    <a:pt x="409" y="43"/>
                  </a:lnTo>
                  <a:lnTo>
                    <a:pt x="409" y="36"/>
                  </a:lnTo>
                  <a:lnTo>
                    <a:pt x="412" y="33"/>
                  </a:lnTo>
                  <a:lnTo>
                    <a:pt x="412" y="33"/>
                  </a:lnTo>
                  <a:lnTo>
                    <a:pt x="412" y="28"/>
                  </a:lnTo>
                  <a:lnTo>
                    <a:pt x="414" y="26"/>
                  </a:lnTo>
                  <a:lnTo>
                    <a:pt x="419" y="14"/>
                  </a:lnTo>
                  <a:lnTo>
                    <a:pt x="419" y="12"/>
                  </a:lnTo>
                  <a:lnTo>
                    <a:pt x="419" y="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3304" y="1673"/>
              <a:ext cx="690" cy="976"/>
            </a:xfrm>
            <a:custGeom>
              <a:avLst/>
              <a:gdLst>
                <a:gd name="T0" fmla="*/ 59 w 690"/>
                <a:gd name="T1" fmla="*/ 517 h 976"/>
                <a:gd name="T2" fmla="*/ 95 w 690"/>
                <a:gd name="T3" fmla="*/ 574 h 976"/>
                <a:gd name="T4" fmla="*/ 121 w 690"/>
                <a:gd name="T5" fmla="*/ 493 h 976"/>
                <a:gd name="T6" fmla="*/ 135 w 690"/>
                <a:gd name="T7" fmla="*/ 548 h 976"/>
                <a:gd name="T8" fmla="*/ 121 w 690"/>
                <a:gd name="T9" fmla="*/ 631 h 976"/>
                <a:gd name="T10" fmla="*/ 175 w 690"/>
                <a:gd name="T11" fmla="*/ 531 h 976"/>
                <a:gd name="T12" fmla="*/ 121 w 690"/>
                <a:gd name="T13" fmla="*/ 443 h 976"/>
                <a:gd name="T14" fmla="*/ 171 w 690"/>
                <a:gd name="T15" fmla="*/ 488 h 976"/>
                <a:gd name="T16" fmla="*/ 173 w 690"/>
                <a:gd name="T17" fmla="*/ 424 h 976"/>
                <a:gd name="T18" fmla="*/ 107 w 690"/>
                <a:gd name="T19" fmla="*/ 374 h 976"/>
                <a:gd name="T20" fmla="*/ 130 w 690"/>
                <a:gd name="T21" fmla="*/ 414 h 976"/>
                <a:gd name="T22" fmla="*/ 109 w 690"/>
                <a:gd name="T23" fmla="*/ 317 h 976"/>
                <a:gd name="T24" fmla="*/ 140 w 690"/>
                <a:gd name="T25" fmla="*/ 343 h 976"/>
                <a:gd name="T26" fmla="*/ 185 w 690"/>
                <a:gd name="T27" fmla="*/ 224 h 976"/>
                <a:gd name="T28" fmla="*/ 126 w 690"/>
                <a:gd name="T29" fmla="*/ 286 h 976"/>
                <a:gd name="T30" fmla="*/ 675 w 690"/>
                <a:gd name="T31" fmla="*/ 260 h 976"/>
                <a:gd name="T32" fmla="*/ 642 w 690"/>
                <a:gd name="T33" fmla="*/ 281 h 976"/>
                <a:gd name="T34" fmla="*/ 533 w 690"/>
                <a:gd name="T35" fmla="*/ 353 h 976"/>
                <a:gd name="T36" fmla="*/ 521 w 690"/>
                <a:gd name="T37" fmla="*/ 600 h 976"/>
                <a:gd name="T38" fmla="*/ 526 w 690"/>
                <a:gd name="T39" fmla="*/ 695 h 976"/>
                <a:gd name="T40" fmla="*/ 531 w 690"/>
                <a:gd name="T41" fmla="*/ 967 h 976"/>
                <a:gd name="T42" fmla="*/ 391 w 690"/>
                <a:gd name="T43" fmla="*/ 921 h 976"/>
                <a:gd name="T44" fmla="*/ 325 w 690"/>
                <a:gd name="T45" fmla="*/ 917 h 976"/>
                <a:gd name="T46" fmla="*/ 327 w 690"/>
                <a:gd name="T47" fmla="*/ 895 h 976"/>
                <a:gd name="T48" fmla="*/ 441 w 690"/>
                <a:gd name="T49" fmla="*/ 878 h 976"/>
                <a:gd name="T50" fmla="*/ 427 w 690"/>
                <a:gd name="T51" fmla="*/ 733 h 976"/>
                <a:gd name="T52" fmla="*/ 367 w 690"/>
                <a:gd name="T53" fmla="*/ 664 h 976"/>
                <a:gd name="T54" fmla="*/ 434 w 690"/>
                <a:gd name="T55" fmla="*/ 655 h 976"/>
                <a:gd name="T56" fmla="*/ 467 w 690"/>
                <a:gd name="T57" fmla="*/ 567 h 976"/>
                <a:gd name="T58" fmla="*/ 344 w 690"/>
                <a:gd name="T59" fmla="*/ 517 h 976"/>
                <a:gd name="T60" fmla="*/ 232 w 690"/>
                <a:gd name="T61" fmla="*/ 660 h 976"/>
                <a:gd name="T62" fmla="*/ 235 w 690"/>
                <a:gd name="T63" fmla="*/ 878 h 976"/>
                <a:gd name="T64" fmla="*/ 178 w 690"/>
                <a:gd name="T65" fmla="*/ 936 h 976"/>
                <a:gd name="T66" fmla="*/ 168 w 690"/>
                <a:gd name="T67" fmla="*/ 781 h 976"/>
                <a:gd name="T68" fmla="*/ 145 w 690"/>
                <a:gd name="T69" fmla="*/ 821 h 976"/>
                <a:gd name="T70" fmla="*/ 100 w 690"/>
                <a:gd name="T71" fmla="*/ 862 h 976"/>
                <a:gd name="T72" fmla="*/ 83 w 690"/>
                <a:gd name="T73" fmla="*/ 776 h 976"/>
                <a:gd name="T74" fmla="*/ 168 w 690"/>
                <a:gd name="T75" fmla="*/ 664 h 976"/>
                <a:gd name="T76" fmla="*/ 64 w 690"/>
                <a:gd name="T77" fmla="*/ 726 h 976"/>
                <a:gd name="T78" fmla="*/ 2 w 690"/>
                <a:gd name="T79" fmla="*/ 707 h 976"/>
                <a:gd name="T80" fmla="*/ 7 w 690"/>
                <a:gd name="T81" fmla="*/ 576 h 976"/>
                <a:gd name="T82" fmla="*/ 36 w 690"/>
                <a:gd name="T83" fmla="*/ 405 h 976"/>
                <a:gd name="T84" fmla="*/ 66 w 690"/>
                <a:gd name="T85" fmla="*/ 293 h 976"/>
                <a:gd name="T86" fmla="*/ 152 w 690"/>
                <a:gd name="T87" fmla="*/ 103 h 976"/>
                <a:gd name="T88" fmla="*/ 178 w 690"/>
                <a:gd name="T89" fmla="*/ 31 h 976"/>
                <a:gd name="T90" fmla="*/ 166 w 690"/>
                <a:gd name="T91" fmla="*/ 3 h 976"/>
                <a:gd name="T92" fmla="*/ 228 w 690"/>
                <a:gd name="T93" fmla="*/ 69 h 976"/>
                <a:gd name="T94" fmla="*/ 161 w 690"/>
                <a:gd name="T95" fmla="*/ 174 h 976"/>
                <a:gd name="T96" fmla="*/ 228 w 690"/>
                <a:gd name="T97" fmla="*/ 162 h 976"/>
                <a:gd name="T98" fmla="*/ 247 w 690"/>
                <a:gd name="T99" fmla="*/ 269 h 976"/>
                <a:gd name="T100" fmla="*/ 237 w 690"/>
                <a:gd name="T101" fmla="*/ 322 h 976"/>
                <a:gd name="T102" fmla="*/ 235 w 690"/>
                <a:gd name="T103" fmla="*/ 353 h 976"/>
                <a:gd name="T104" fmla="*/ 223 w 690"/>
                <a:gd name="T105" fmla="*/ 431 h 976"/>
                <a:gd name="T106" fmla="*/ 220 w 690"/>
                <a:gd name="T107" fmla="*/ 498 h 976"/>
                <a:gd name="T108" fmla="*/ 239 w 690"/>
                <a:gd name="T109" fmla="*/ 538 h 976"/>
                <a:gd name="T110" fmla="*/ 225 w 690"/>
                <a:gd name="T111" fmla="*/ 586 h 976"/>
                <a:gd name="T112" fmla="*/ 412 w 690"/>
                <a:gd name="T113" fmla="*/ 400 h 976"/>
                <a:gd name="T114" fmla="*/ 467 w 690"/>
                <a:gd name="T115" fmla="*/ 353 h 976"/>
                <a:gd name="T116" fmla="*/ 481 w 690"/>
                <a:gd name="T117" fmla="*/ 193 h 976"/>
                <a:gd name="T118" fmla="*/ 498 w 690"/>
                <a:gd name="T119" fmla="*/ 112 h 976"/>
                <a:gd name="T120" fmla="*/ 533 w 690"/>
                <a:gd name="T121" fmla="*/ 23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0" h="976">
                  <a:moveTo>
                    <a:pt x="66" y="488"/>
                  </a:moveTo>
                  <a:lnTo>
                    <a:pt x="64" y="488"/>
                  </a:lnTo>
                  <a:lnTo>
                    <a:pt x="62" y="491"/>
                  </a:lnTo>
                  <a:lnTo>
                    <a:pt x="62" y="493"/>
                  </a:lnTo>
                  <a:lnTo>
                    <a:pt x="62" y="495"/>
                  </a:lnTo>
                  <a:lnTo>
                    <a:pt x="64" y="505"/>
                  </a:lnTo>
                  <a:lnTo>
                    <a:pt x="62" y="505"/>
                  </a:lnTo>
                  <a:lnTo>
                    <a:pt x="59" y="507"/>
                  </a:lnTo>
                  <a:lnTo>
                    <a:pt x="59" y="512"/>
                  </a:lnTo>
                  <a:lnTo>
                    <a:pt x="59" y="514"/>
                  </a:lnTo>
                  <a:lnTo>
                    <a:pt x="59" y="517"/>
                  </a:lnTo>
                  <a:lnTo>
                    <a:pt x="62" y="522"/>
                  </a:lnTo>
                  <a:lnTo>
                    <a:pt x="59" y="524"/>
                  </a:lnTo>
                  <a:lnTo>
                    <a:pt x="57" y="526"/>
                  </a:lnTo>
                  <a:lnTo>
                    <a:pt x="52" y="607"/>
                  </a:lnTo>
                  <a:lnTo>
                    <a:pt x="55" y="610"/>
                  </a:lnTo>
                  <a:lnTo>
                    <a:pt x="57" y="614"/>
                  </a:lnTo>
                  <a:lnTo>
                    <a:pt x="59" y="614"/>
                  </a:lnTo>
                  <a:lnTo>
                    <a:pt x="62" y="614"/>
                  </a:lnTo>
                  <a:lnTo>
                    <a:pt x="64" y="614"/>
                  </a:lnTo>
                  <a:lnTo>
                    <a:pt x="69" y="612"/>
                  </a:lnTo>
                  <a:lnTo>
                    <a:pt x="95" y="574"/>
                  </a:lnTo>
                  <a:lnTo>
                    <a:pt x="104" y="555"/>
                  </a:lnTo>
                  <a:lnTo>
                    <a:pt x="109" y="543"/>
                  </a:lnTo>
                  <a:lnTo>
                    <a:pt x="111" y="533"/>
                  </a:lnTo>
                  <a:lnTo>
                    <a:pt x="114" y="529"/>
                  </a:lnTo>
                  <a:lnTo>
                    <a:pt x="116" y="524"/>
                  </a:lnTo>
                  <a:lnTo>
                    <a:pt x="119" y="522"/>
                  </a:lnTo>
                  <a:lnTo>
                    <a:pt x="119" y="517"/>
                  </a:lnTo>
                  <a:lnTo>
                    <a:pt x="123" y="505"/>
                  </a:lnTo>
                  <a:lnTo>
                    <a:pt x="123" y="500"/>
                  </a:lnTo>
                  <a:lnTo>
                    <a:pt x="121" y="498"/>
                  </a:lnTo>
                  <a:lnTo>
                    <a:pt x="121" y="493"/>
                  </a:lnTo>
                  <a:lnTo>
                    <a:pt x="109" y="491"/>
                  </a:lnTo>
                  <a:lnTo>
                    <a:pt x="100" y="491"/>
                  </a:lnTo>
                  <a:lnTo>
                    <a:pt x="100" y="493"/>
                  </a:lnTo>
                  <a:lnTo>
                    <a:pt x="95" y="491"/>
                  </a:lnTo>
                  <a:lnTo>
                    <a:pt x="90" y="491"/>
                  </a:lnTo>
                  <a:lnTo>
                    <a:pt x="74" y="491"/>
                  </a:lnTo>
                  <a:lnTo>
                    <a:pt x="66" y="488"/>
                  </a:lnTo>
                  <a:close/>
                  <a:moveTo>
                    <a:pt x="166" y="498"/>
                  </a:moveTo>
                  <a:lnTo>
                    <a:pt x="159" y="505"/>
                  </a:lnTo>
                  <a:lnTo>
                    <a:pt x="147" y="533"/>
                  </a:lnTo>
                  <a:lnTo>
                    <a:pt x="135" y="548"/>
                  </a:lnTo>
                  <a:lnTo>
                    <a:pt x="121" y="571"/>
                  </a:lnTo>
                  <a:lnTo>
                    <a:pt x="88" y="626"/>
                  </a:lnTo>
                  <a:lnTo>
                    <a:pt x="78" y="638"/>
                  </a:lnTo>
                  <a:lnTo>
                    <a:pt x="69" y="645"/>
                  </a:lnTo>
                  <a:lnTo>
                    <a:pt x="66" y="652"/>
                  </a:lnTo>
                  <a:lnTo>
                    <a:pt x="66" y="657"/>
                  </a:lnTo>
                  <a:lnTo>
                    <a:pt x="69" y="662"/>
                  </a:lnTo>
                  <a:lnTo>
                    <a:pt x="90" y="650"/>
                  </a:lnTo>
                  <a:lnTo>
                    <a:pt x="111" y="636"/>
                  </a:lnTo>
                  <a:lnTo>
                    <a:pt x="116" y="633"/>
                  </a:lnTo>
                  <a:lnTo>
                    <a:pt x="121" y="631"/>
                  </a:lnTo>
                  <a:lnTo>
                    <a:pt x="126" y="629"/>
                  </a:lnTo>
                  <a:lnTo>
                    <a:pt x="140" y="617"/>
                  </a:lnTo>
                  <a:lnTo>
                    <a:pt x="145" y="614"/>
                  </a:lnTo>
                  <a:lnTo>
                    <a:pt x="152" y="605"/>
                  </a:lnTo>
                  <a:lnTo>
                    <a:pt x="156" y="595"/>
                  </a:lnTo>
                  <a:lnTo>
                    <a:pt x="159" y="583"/>
                  </a:lnTo>
                  <a:lnTo>
                    <a:pt x="159" y="562"/>
                  </a:lnTo>
                  <a:lnTo>
                    <a:pt x="159" y="555"/>
                  </a:lnTo>
                  <a:lnTo>
                    <a:pt x="164" y="545"/>
                  </a:lnTo>
                  <a:lnTo>
                    <a:pt x="166" y="541"/>
                  </a:lnTo>
                  <a:lnTo>
                    <a:pt x="175" y="531"/>
                  </a:lnTo>
                  <a:lnTo>
                    <a:pt x="173" y="524"/>
                  </a:lnTo>
                  <a:lnTo>
                    <a:pt x="173" y="514"/>
                  </a:lnTo>
                  <a:lnTo>
                    <a:pt x="173" y="505"/>
                  </a:lnTo>
                  <a:lnTo>
                    <a:pt x="171" y="500"/>
                  </a:lnTo>
                  <a:lnTo>
                    <a:pt x="166" y="498"/>
                  </a:lnTo>
                  <a:close/>
                  <a:moveTo>
                    <a:pt x="159" y="417"/>
                  </a:moveTo>
                  <a:lnTo>
                    <a:pt x="154" y="419"/>
                  </a:lnTo>
                  <a:lnTo>
                    <a:pt x="149" y="424"/>
                  </a:lnTo>
                  <a:lnTo>
                    <a:pt x="147" y="426"/>
                  </a:lnTo>
                  <a:lnTo>
                    <a:pt x="142" y="426"/>
                  </a:lnTo>
                  <a:lnTo>
                    <a:pt x="121" y="443"/>
                  </a:lnTo>
                  <a:lnTo>
                    <a:pt x="116" y="445"/>
                  </a:lnTo>
                  <a:lnTo>
                    <a:pt x="116" y="450"/>
                  </a:lnTo>
                  <a:lnTo>
                    <a:pt x="116" y="453"/>
                  </a:lnTo>
                  <a:lnTo>
                    <a:pt x="121" y="455"/>
                  </a:lnTo>
                  <a:lnTo>
                    <a:pt x="133" y="460"/>
                  </a:lnTo>
                  <a:lnTo>
                    <a:pt x="149" y="467"/>
                  </a:lnTo>
                  <a:lnTo>
                    <a:pt x="156" y="472"/>
                  </a:lnTo>
                  <a:lnTo>
                    <a:pt x="161" y="476"/>
                  </a:lnTo>
                  <a:lnTo>
                    <a:pt x="166" y="486"/>
                  </a:lnTo>
                  <a:lnTo>
                    <a:pt x="166" y="488"/>
                  </a:lnTo>
                  <a:lnTo>
                    <a:pt x="171" y="488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3" y="483"/>
                  </a:lnTo>
                  <a:lnTo>
                    <a:pt x="173" y="483"/>
                  </a:lnTo>
                  <a:lnTo>
                    <a:pt x="166" y="481"/>
                  </a:lnTo>
                  <a:lnTo>
                    <a:pt x="171" y="479"/>
                  </a:lnTo>
                  <a:lnTo>
                    <a:pt x="171" y="476"/>
                  </a:lnTo>
                  <a:lnTo>
                    <a:pt x="171" y="474"/>
                  </a:lnTo>
                  <a:lnTo>
                    <a:pt x="173" y="469"/>
                  </a:lnTo>
                  <a:lnTo>
                    <a:pt x="173" y="464"/>
                  </a:lnTo>
                  <a:lnTo>
                    <a:pt x="173" y="424"/>
                  </a:lnTo>
                  <a:lnTo>
                    <a:pt x="175" y="422"/>
                  </a:lnTo>
                  <a:lnTo>
                    <a:pt x="175" y="417"/>
                  </a:lnTo>
                  <a:lnTo>
                    <a:pt x="173" y="412"/>
                  </a:lnTo>
                  <a:lnTo>
                    <a:pt x="171" y="407"/>
                  </a:lnTo>
                  <a:lnTo>
                    <a:pt x="166" y="412"/>
                  </a:lnTo>
                  <a:lnTo>
                    <a:pt x="159" y="417"/>
                  </a:lnTo>
                  <a:close/>
                  <a:moveTo>
                    <a:pt x="128" y="379"/>
                  </a:moveTo>
                  <a:lnTo>
                    <a:pt x="126" y="379"/>
                  </a:lnTo>
                  <a:lnTo>
                    <a:pt x="121" y="376"/>
                  </a:lnTo>
                  <a:lnTo>
                    <a:pt x="114" y="374"/>
                  </a:lnTo>
                  <a:lnTo>
                    <a:pt x="107" y="374"/>
                  </a:lnTo>
                  <a:lnTo>
                    <a:pt x="100" y="376"/>
                  </a:lnTo>
                  <a:lnTo>
                    <a:pt x="88" y="379"/>
                  </a:lnTo>
                  <a:lnTo>
                    <a:pt x="85" y="386"/>
                  </a:lnTo>
                  <a:lnTo>
                    <a:pt x="83" y="391"/>
                  </a:lnTo>
                  <a:lnTo>
                    <a:pt x="85" y="393"/>
                  </a:lnTo>
                  <a:lnTo>
                    <a:pt x="81" y="400"/>
                  </a:lnTo>
                  <a:lnTo>
                    <a:pt x="78" y="419"/>
                  </a:lnTo>
                  <a:lnTo>
                    <a:pt x="78" y="443"/>
                  </a:lnTo>
                  <a:lnTo>
                    <a:pt x="93" y="438"/>
                  </a:lnTo>
                  <a:lnTo>
                    <a:pt x="119" y="424"/>
                  </a:lnTo>
                  <a:lnTo>
                    <a:pt x="130" y="414"/>
                  </a:lnTo>
                  <a:lnTo>
                    <a:pt x="130" y="412"/>
                  </a:lnTo>
                  <a:lnTo>
                    <a:pt x="138" y="398"/>
                  </a:lnTo>
                  <a:lnTo>
                    <a:pt x="138" y="395"/>
                  </a:lnTo>
                  <a:lnTo>
                    <a:pt x="135" y="393"/>
                  </a:lnTo>
                  <a:lnTo>
                    <a:pt x="133" y="391"/>
                  </a:lnTo>
                  <a:lnTo>
                    <a:pt x="133" y="386"/>
                  </a:lnTo>
                  <a:lnTo>
                    <a:pt x="130" y="384"/>
                  </a:lnTo>
                  <a:lnTo>
                    <a:pt x="128" y="379"/>
                  </a:lnTo>
                  <a:close/>
                  <a:moveTo>
                    <a:pt x="121" y="288"/>
                  </a:moveTo>
                  <a:lnTo>
                    <a:pt x="121" y="295"/>
                  </a:lnTo>
                  <a:lnTo>
                    <a:pt x="109" y="317"/>
                  </a:lnTo>
                  <a:lnTo>
                    <a:pt x="104" y="331"/>
                  </a:lnTo>
                  <a:lnTo>
                    <a:pt x="102" y="338"/>
                  </a:lnTo>
                  <a:lnTo>
                    <a:pt x="102" y="345"/>
                  </a:lnTo>
                  <a:lnTo>
                    <a:pt x="107" y="348"/>
                  </a:lnTo>
                  <a:lnTo>
                    <a:pt x="111" y="348"/>
                  </a:lnTo>
                  <a:lnTo>
                    <a:pt x="116" y="350"/>
                  </a:lnTo>
                  <a:lnTo>
                    <a:pt x="119" y="350"/>
                  </a:lnTo>
                  <a:lnTo>
                    <a:pt x="123" y="348"/>
                  </a:lnTo>
                  <a:lnTo>
                    <a:pt x="130" y="343"/>
                  </a:lnTo>
                  <a:lnTo>
                    <a:pt x="138" y="341"/>
                  </a:lnTo>
                  <a:lnTo>
                    <a:pt x="140" y="343"/>
                  </a:lnTo>
                  <a:lnTo>
                    <a:pt x="145" y="345"/>
                  </a:lnTo>
                  <a:lnTo>
                    <a:pt x="149" y="345"/>
                  </a:lnTo>
                  <a:lnTo>
                    <a:pt x="152" y="345"/>
                  </a:lnTo>
                  <a:lnTo>
                    <a:pt x="166" y="350"/>
                  </a:lnTo>
                  <a:lnTo>
                    <a:pt x="168" y="350"/>
                  </a:lnTo>
                  <a:lnTo>
                    <a:pt x="173" y="348"/>
                  </a:lnTo>
                  <a:lnTo>
                    <a:pt x="178" y="345"/>
                  </a:lnTo>
                  <a:lnTo>
                    <a:pt x="183" y="286"/>
                  </a:lnTo>
                  <a:lnTo>
                    <a:pt x="185" y="236"/>
                  </a:lnTo>
                  <a:lnTo>
                    <a:pt x="185" y="226"/>
                  </a:lnTo>
                  <a:lnTo>
                    <a:pt x="185" y="224"/>
                  </a:lnTo>
                  <a:lnTo>
                    <a:pt x="183" y="222"/>
                  </a:lnTo>
                  <a:lnTo>
                    <a:pt x="183" y="222"/>
                  </a:lnTo>
                  <a:lnTo>
                    <a:pt x="180" y="219"/>
                  </a:lnTo>
                  <a:lnTo>
                    <a:pt x="175" y="222"/>
                  </a:lnTo>
                  <a:lnTo>
                    <a:pt x="173" y="222"/>
                  </a:lnTo>
                  <a:lnTo>
                    <a:pt x="159" y="231"/>
                  </a:lnTo>
                  <a:lnTo>
                    <a:pt x="156" y="231"/>
                  </a:lnTo>
                  <a:lnTo>
                    <a:pt x="138" y="253"/>
                  </a:lnTo>
                  <a:lnTo>
                    <a:pt x="133" y="265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1" y="288"/>
                  </a:lnTo>
                  <a:close/>
                  <a:moveTo>
                    <a:pt x="621" y="229"/>
                  </a:moveTo>
                  <a:lnTo>
                    <a:pt x="652" y="222"/>
                  </a:lnTo>
                  <a:lnTo>
                    <a:pt x="678" y="222"/>
                  </a:lnTo>
                  <a:lnTo>
                    <a:pt x="682" y="226"/>
                  </a:lnTo>
                  <a:lnTo>
                    <a:pt x="687" y="234"/>
                  </a:lnTo>
                  <a:lnTo>
                    <a:pt x="690" y="236"/>
                  </a:lnTo>
                  <a:lnTo>
                    <a:pt x="690" y="243"/>
                  </a:lnTo>
                  <a:lnTo>
                    <a:pt x="687" y="248"/>
                  </a:lnTo>
                  <a:lnTo>
                    <a:pt x="682" y="250"/>
                  </a:lnTo>
                  <a:lnTo>
                    <a:pt x="675" y="260"/>
                  </a:lnTo>
                  <a:lnTo>
                    <a:pt x="673" y="262"/>
                  </a:lnTo>
                  <a:lnTo>
                    <a:pt x="671" y="262"/>
                  </a:lnTo>
                  <a:lnTo>
                    <a:pt x="666" y="262"/>
                  </a:lnTo>
                  <a:lnTo>
                    <a:pt x="661" y="260"/>
                  </a:lnTo>
                  <a:lnTo>
                    <a:pt x="659" y="260"/>
                  </a:lnTo>
                  <a:lnTo>
                    <a:pt x="654" y="262"/>
                  </a:lnTo>
                  <a:lnTo>
                    <a:pt x="654" y="265"/>
                  </a:lnTo>
                  <a:lnTo>
                    <a:pt x="652" y="267"/>
                  </a:lnTo>
                  <a:lnTo>
                    <a:pt x="652" y="272"/>
                  </a:lnTo>
                  <a:lnTo>
                    <a:pt x="647" y="279"/>
                  </a:lnTo>
                  <a:lnTo>
                    <a:pt x="642" y="281"/>
                  </a:lnTo>
                  <a:lnTo>
                    <a:pt x="637" y="281"/>
                  </a:lnTo>
                  <a:lnTo>
                    <a:pt x="626" y="288"/>
                  </a:lnTo>
                  <a:lnTo>
                    <a:pt x="607" y="303"/>
                  </a:lnTo>
                  <a:lnTo>
                    <a:pt x="592" y="310"/>
                  </a:lnTo>
                  <a:lnTo>
                    <a:pt x="585" y="312"/>
                  </a:lnTo>
                  <a:lnTo>
                    <a:pt x="576" y="322"/>
                  </a:lnTo>
                  <a:lnTo>
                    <a:pt x="552" y="336"/>
                  </a:lnTo>
                  <a:lnTo>
                    <a:pt x="545" y="343"/>
                  </a:lnTo>
                  <a:lnTo>
                    <a:pt x="538" y="348"/>
                  </a:lnTo>
                  <a:lnTo>
                    <a:pt x="533" y="350"/>
                  </a:lnTo>
                  <a:lnTo>
                    <a:pt x="533" y="353"/>
                  </a:lnTo>
                  <a:lnTo>
                    <a:pt x="533" y="355"/>
                  </a:lnTo>
                  <a:lnTo>
                    <a:pt x="531" y="364"/>
                  </a:lnTo>
                  <a:lnTo>
                    <a:pt x="528" y="400"/>
                  </a:lnTo>
                  <a:lnTo>
                    <a:pt x="526" y="426"/>
                  </a:lnTo>
                  <a:lnTo>
                    <a:pt x="526" y="479"/>
                  </a:lnTo>
                  <a:lnTo>
                    <a:pt x="528" y="505"/>
                  </a:lnTo>
                  <a:lnTo>
                    <a:pt x="526" y="550"/>
                  </a:lnTo>
                  <a:lnTo>
                    <a:pt x="524" y="591"/>
                  </a:lnTo>
                  <a:lnTo>
                    <a:pt x="524" y="593"/>
                  </a:lnTo>
                  <a:lnTo>
                    <a:pt x="521" y="598"/>
                  </a:lnTo>
                  <a:lnTo>
                    <a:pt x="521" y="600"/>
                  </a:lnTo>
                  <a:lnTo>
                    <a:pt x="524" y="602"/>
                  </a:lnTo>
                  <a:lnTo>
                    <a:pt x="526" y="610"/>
                  </a:lnTo>
                  <a:lnTo>
                    <a:pt x="528" y="619"/>
                  </a:lnTo>
                  <a:lnTo>
                    <a:pt x="528" y="621"/>
                  </a:lnTo>
                  <a:lnTo>
                    <a:pt x="526" y="626"/>
                  </a:lnTo>
                  <a:lnTo>
                    <a:pt x="524" y="636"/>
                  </a:lnTo>
                  <a:lnTo>
                    <a:pt x="524" y="641"/>
                  </a:lnTo>
                  <a:lnTo>
                    <a:pt x="524" y="645"/>
                  </a:lnTo>
                  <a:lnTo>
                    <a:pt x="524" y="648"/>
                  </a:lnTo>
                  <a:lnTo>
                    <a:pt x="528" y="652"/>
                  </a:lnTo>
                  <a:lnTo>
                    <a:pt x="526" y="695"/>
                  </a:lnTo>
                  <a:lnTo>
                    <a:pt x="528" y="736"/>
                  </a:lnTo>
                  <a:lnTo>
                    <a:pt x="528" y="740"/>
                  </a:lnTo>
                  <a:lnTo>
                    <a:pt x="528" y="743"/>
                  </a:lnTo>
                  <a:lnTo>
                    <a:pt x="528" y="750"/>
                  </a:lnTo>
                  <a:lnTo>
                    <a:pt x="531" y="783"/>
                  </a:lnTo>
                  <a:lnTo>
                    <a:pt x="538" y="852"/>
                  </a:lnTo>
                  <a:lnTo>
                    <a:pt x="540" y="869"/>
                  </a:lnTo>
                  <a:lnTo>
                    <a:pt x="545" y="886"/>
                  </a:lnTo>
                  <a:lnTo>
                    <a:pt x="543" y="921"/>
                  </a:lnTo>
                  <a:lnTo>
                    <a:pt x="538" y="945"/>
                  </a:lnTo>
                  <a:lnTo>
                    <a:pt x="531" y="967"/>
                  </a:lnTo>
                  <a:lnTo>
                    <a:pt x="528" y="971"/>
                  </a:lnTo>
                  <a:lnTo>
                    <a:pt x="524" y="976"/>
                  </a:lnTo>
                  <a:lnTo>
                    <a:pt x="521" y="974"/>
                  </a:lnTo>
                  <a:lnTo>
                    <a:pt x="505" y="974"/>
                  </a:lnTo>
                  <a:lnTo>
                    <a:pt x="498" y="971"/>
                  </a:lnTo>
                  <a:lnTo>
                    <a:pt x="493" y="969"/>
                  </a:lnTo>
                  <a:lnTo>
                    <a:pt x="491" y="964"/>
                  </a:lnTo>
                  <a:lnTo>
                    <a:pt x="479" y="959"/>
                  </a:lnTo>
                  <a:lnTo>
                    <a:pt x="419" y="926"/>
                  </a:lnTo>
                  <a:lnTo>
                    <a:pt x="393" y="919"/>
                  </a:lnTo>
                  <a:lnTo>
                    <a:pt x="391" y="921"/>
                  </a:lnTo>
                  <a:lnTo>
                    <a:pt x="389" y="921"/>
                  </a:lnTo>
                  <a:lnTo>
                    <a:pt x="374" y="919"/>
                  </a:lnTo>
                  <a:lnTo>
                    <a:pt x="367" y="921"/>
                  </a:lnTo>
                  <a:lnTo>
                    <a:pt x="365" y="919"/>
                  </a:lnTo>
                  <a:lnTo>
                    <a:pt x="363" y="919"/>
                  </a:lnTo>
                  <a:lnTo>
                    <a:pt x="356" y="919"/>
                  </a:lnTo>
                  <a:lnTo>
                    <a:pt x="351" y="917"/>
                  </a:lnTo>
                  <a:lnTo>
                    <a:pt x="348" y="917"/>
                  </a:lnTo>
                  <a:lnTo>
                    <a:pt x="346" y="914"/>
                  </a:lnTo>
                  <a:lnTo>
                    <a:pt x="337" y="914"/>
                  </a:lnTo>
                  <a:lnTo>
                    <a:pt x="325" y="917"/>
                  </a:lnTo>
                  <a:lnTo>
                    <a:pt x="322" y="914"/>
                  </a:lnTo>
                  <a:lnTo>
                    <a:pt x="320" y="914"/>
                  </a:lnTo>
                  <a:lnTo>
                    <a:pt x="315" y="909"/>
                  </a:lnTo>
                  <a:lnTo>
                    <a:pt x="306" y="907"/>
                  </a:lnTo>
                  <a:lnTo>
                    <a:pt x="289" y="898"/>
                  </a:lnTo>
                  <a:lnTo>
                    <a:pt x="287" y="898"/>
                  </a:lnTo>
                  <a:lnTo>
                    <a:pt x="280" y="898"/>
                  </a:lnTo>
                  <a:lnTo>
                    <a:pt x="280" y="893"/>
                  </a:lnTo>
                  <a:lnTo>
                    <a:pt x="277" y="890"/>
                  </a:lnTo>
                  <a:lnTo>
                    <a:pt x="270" y="888"/>
                  </a:lnTo>
                  <a:lnTo>
                    <a:pt x="327" y="895"/>
                  </a:lnTo>
                  <a:lnTo>
                    <a:pt x="370" y="890"/>
                  </a:lnTo>
                  <a:lnTo>
                    <a:pt x="377" y="890"/>
                  </a:lnTo>
                  <a:lnTo>
                    <a:pt x="382" y="890"/>
                  </a:lnTo>
                  <a:lnTo>
                    <a:pt x="401" y="883"/>
                  </a:lnTo>
                  <a:lnTo>
                    <a:pt x="408" y="883"/>
                  </a:lnTo>
                  <a:lnTo>
                    <a:pt x="412" y="883"/>
                  </a:lnTo>
                  <a:lnTo>
                    <a:pt x="417" y="883"/>
                  </a:lnTo>
                  <a:lnTo>
                    <a:pt x="419" y="881"/>
                  </a:lnTo>
                  <a:lnTo>
                    <a:pt x="424" y="881"/>
                  </a:lnTo>
                  <a:lnTo>
                    <a:pt x="438" y="878"/>
                  </a:lnTo>
                  <a:lnTo>
                    <a:pt x="441" y="878"/>
                  </a:lnTo>
                  <a:lnTo>
                    <a:pt x="443" y="878"/>
                  </a:lnTo>
                  <a:lnTo>
                    <a:pt x="450" y="876"/>
                  </a:lnTo>
                  <a:lnTo>
                    <a:pt x="462" y="867"/>
                  </a:lnTo>
                  <a:lnTo>
                    <a:pt x="467" y="838"/>
                  </a:lnTo>
                  <a:lnTo>
                    <a:pt x="469" y="779"/>
                  </a:lnTo>
                  <a:lnTo>
                    <a:pt x="467" y="752"/>
                  </a:lnTo>
                  <a:lnTo>
                    <a:pt x="457" y="748"/>
                  </a:lnTo>
                  <a:lnTo>
                    <a:pt x="448" y="740"/>
                  </a:lnTo>
                  <a:lnTo>
                    <a:pt x="438" y="736"/>
                  </a:lnTo>
                  <a:lnTo>
                    <a:pt x="427" y="736"/>
                  </a:lnTo>
                  <a:lnTo>
                    <a:pt x="427" y="733"/>
                  </a:lnTo>
                  <a:lnTo>
                    <a:pt x="427" y="733"/>
                  </a:lnTo>
                  <a:lnTo>
                    <a:pt x="419" y="731"/>
                  </a:lnTo>
                  <a:lnTo>
                    <a:pt x="419" y="731"/>
                  </a:lnTo>
                  <a:lnTo>
                    <a:pt x="417" y="731"/>
                  </a:lnTo>
                  <a:lnTo>
                    <a:pt x="412" y="726"/>
                  </a:lnTo>
                  <a:lnTo>
                    <a:pt x="405" y="717"/>
                  </a:lnTo>
                  <a:lnTo>
                    <a:pt x="391" y="688"/>
                  </a:lnTo>
                  <a:lnTo>
                    <a:pt x="386" y="681"/>
                  </a:lnTo>
                  <a:lnTo>
                    <a:pt x="384" y="679"/>
                  </a:lnTo>
                  <a:lnTo>
                    <a:pt x="372" y="671"/>
                  </a:lnTo>
                  <a:lnTo>
                    <a:pt x="367" y="664"/>
                  </a:lnTo>
                  <a:lnTo>
                    <a:pt x="358" y="648"/>
                  </a:lnTo>
                  <a:lnTo>
                    <a:pt x="322" y="614"/>
                  </a:lnTo>
                  <a:lnTo>
                    <a:pt x="356" y="619"/>
                  </a:lnTo>
                  <a:lnTo>
                    <a:pt x="365" y="621"/>
                  </a:lnTo>
                  <a:lnTo>
                    <a:pt x="417" y="643"/>
                  </a:lnTo>
                  <a:lnTo>
                    <a:pt x="427" y="648"/>
                  </a:lnTo>
                  <a:lnTo>
                    <a:pt x="427" y="648"/>
                  </a:lnTo>
                  <a:lnTo>
                    <a:pt x="429" y="648"/>
                  </a:lnTo>
                  <a:lnTo>
                    <a:pt x="431" y="650"/>
                  </a:lnTo>
                  <a:lnTo>
                    <a:pt x="434" y="652"/>
                  </a:lnTo>
                  <a:lnTo>
                    <a:pt x="434" y="655"/>
                  </a:lnTo>
                  <a:lnTo>
                    <a:pt x="441" y="660"/>
                  </a:lnTo>
                  <a:lnTo>
                    <a:pt x="462" y="669"/>
                  </a:lnTo>
                  <a:lnTo>
                    <a:pt x="462" y="664"/>
                  </a:lnTo>
                  <a:lnTo>
                    <a:pt x="465" y="657"/>
                  </a:lnTo>
                  <a:lnTo>
                    <a:pt x="465" y="645"/>
                  </a:lnTo>
                  <a:lnTo>
                    <a:pt x="462" y="641"/>
                  </a:lnTo>
                  <a:lnTo>
                    <a:pt x="462" y="636"/>
                  </a:lnTo>
                  <a:lnTo>
                    <a:pt x="465" y="631"/>
                  </a:lnTo>
                  <a:lnTo>
                    <a:pt x="469" y="614"/>
                  </a:lnTo>
                  <a:lnTo>
                    <a:pt x="467" y="576"/>
                  </a:lnTo>
                  <a:lnTo>
                    <a:pt x="467" y="567"/>
                  </a:lnTo>
                  <a:lnTo>
                    <a:pt x="469" y="455"/>
                  </a:lnTo>
                  <a:lnTo>
                    <a:pt x="469" y="422"/>
                  </a:lnTo>
                  <a:lnTo>
                    <a:pt x="467" y="414"/>
                  </a:lnTo>
                  <a:lnTo>
                    <a:pt x="465" y="410"/>
                  </a:lnTo>
                  <a:lnTo>
                    <a:pt x="462" y="403"/>
                  </a:lnTo>
                  <a:lnTo>
                    <a:pt x="450" y="412"/>
                  </a:lnTo>
                  <a:lnTo>
                    <a:pt x="446" y="417"/>
                  </a:lnTo>
                  <a:lnTo>
                    <a:pt x="434" y="431"/>
                  </a:lnTo>
                  <a:lnTo>
                    <a:pt x="422" y="438"/>
                  </a:lnTo>
                  <a:lnTo>
                    <a:pt x="384" y="481"/>
                  </a:lnTo>
                  <a:lnTo>
                    <a:pt x="344" y="517"/>
                  </a:lnTo>
                  <a:lnTo>
                    <a:pt x="306" y="567"/>
                  </a:lnTo>
                  <a:lnTo>
                    <a:pt x="301" y="567"/>
                  </a:lnTo>
                  <a:lnTo>
                    <a:pt x="299" y="567"/>
                  </a:lnTo>
                  <a:lnTo>
                    <a:pt x="294" y="569"/>
                  </a:lnTo>
                  <a:lnTo>
                    <a:pt x="292" y="571"/>
                  </a:lnTo>
                  <a:lnTo>
                    <a:pt x="292" y="576"/>
                  </a:lnTo>
                  <a:lnTo>
                    <a:pt x="289" y="581"/>
                  </a:lnTo>
                  <a:lnTo>
                    <a:pt x="287" y="591"/>
                  </a:lnTo>
                  <a:lnTo>
                    <a:pt x="282" y="598"/>
                  </a:lnTo>
                  <a:lnTo>
                    <a:pt x="247" y="636"/>
                  </a:lnTo>
                  <a:lnTo>
                    <a:pt x="232" y="660"/>
                  </a:lnTo>
                  <a:lnTo>
                    <a:pt x="228" y="674"/>
                  </a:lnTo>
                  <a:lnTo>
                    <a:pt x="220" y="702"/>
                  </a:lnTo>
                  <a:lnTo>
                    <a:pt x="220" y="717"/>
                  </a:lnTo>
                  <a:lnTo>
                    <a:pt x="225" y="748"/>
                  </a:lnTo>
                  <a:lnTo>
                    <a:pt x="225" y="750"/>
                  </a:lnTo>
                  <a:lnTo>
                    <a:pt x="225" y="752"/>
                  </a:lnTo>
                  <a:lnTo>
                    <a:pt x="225" y="769"/>
                  </a:lnTo>
                  <a:lnTo>
                    <a:pt x="225" y="771"/>
                  </a:lnTo>
                  <a:lnTo>
                    <a:pt x="225" y="774"/>
                  </a:lnTo>
                  <a:lnTo>
                    <a:pt x="230" y="852"/>
                  </a:lnTo>
                  <a:lnTo>
                    <a:pt x="235" y="878"/>
                  </a:lnTo>
                  <a:lnTo>
                    <a:pt x="232" y="883"/>
                  </a:lnTo>
                  <a:lnTo>
                    <a:pt x="232" y="907"/>
                  </a:lnTo>
                  <a:lnTo>
                    <a:pt x="230" y="921"/>
                  </a:lnTo>
                  <a:lnTo>
                    <a:pt x="223" y="933"/>
                  </a:lnTo>
                  <a:lnTo>
                    <a:pt x="209" y="943"/>
                  </a:lnTo>
                  <a:lnTo>
                    <a:pt x="199" y="943"/>
                  </a:lnTo>
                  <a:lnTo>
                    <a:pt x="194" y="943"/>
                  </a:lnTo>
                  <a:lnTo>
                    <a:pt x="190" y="943"/>
                  </a:lnTo>
                  <a:lnTo>
                    <a:pt x="183" y="940"/>
                  </a:lnTo>
                  <a:lnTo>
                    <a:pt x="180" y="938"/>
                  </a:lnTo>
                  <a:lnTo>
                    <a:pt x="178" y="936"/>
                  </a:lnTo>
                  <a:lnTo>
                    <a:pt x="178" y="933"/>
                  </a:lnTo>
                  <a:lnTo>
                    <a:pt x="175" y="928"/>
                  </a:lnTo>
                  <a:lnTo>
                    <a:pt x="175" y="921"/>
                  </a:lnTo>
                  <a:lnTo>
                    <a:pt x="173" y="883"/>
                  </a:lnTo>
                  <a:lnTo>
                    <a:pt x="173" y="852"/>
                  </a:lnTo>
                  <a:lnTo>
                    <a:pt x="173" y="821"/>
                  </a:lnTo>
                  <a:lnTo>
                    <a:pt x="175" y="790"/>
                  </a:lnTo>
                  <a:lnTo>
                    <a:pt x="175" y="788"/>
                  </a:lnTo>
                  <a:lnTo>
                    <a:pt x="175" y="786"/>
                  </a:lnTo>
                  <a:lnTo>
                    <a:pt x="171" y="779"/>
                  </a:lnTo>
                  <a:lnTo>
                    <a:pt x="168" y="781"/>
                  </a:lnTo>
                  <a:lnTo>
                    <a:pt x="166" y="783"/>
                  </a:lnTo>
                  <a:lnTo>
                    <a:pt x="164" y="786"/>
                  </a:lnTo>
                  <a:lnTo>
                    <a:pt x="164" y="790"/>
                  </a:lnTo>
                  <a:lnTo>
                    <a:pt x="159" y="795"/>
                  </a:lnTo>
                  <a:lnTo>
                    <a:pt x="159" y="800"/>
                  </a:lnTo>
                  <a:lnTo>
                    <a:pt x="154" y="800"/>
                  </a:lnTo>
                  <a:lnTo>
                    <a:pt x="154" y="802"/>
                  </a:lnTo>
                  <a:lnTo>
                    <a:pt x="147" y="809"/>
                  </a:lnTo>
                  <a:lnTo>
                    <a:pt x="147" y="812"/>
                  </a:lnTo>
                  <a:lnTo>
                    <a:pt x="145" y="819"/>
                  </a:lnTo>
                  <a:lnTo>
                    <a:pt x="145" y="821"/>
                  </a:lnTo>
                  <a:lnTo>
                    <a:pt x="142" y="821"/>
                  </a:lnTo>
                  <a:lnTo>
                    <a:pt x="140" y="824"/>
                  </a:lnTo>
                  <a:lnTo>
                    <a:pt x="140" y="829"/>
                  </a:lnTo>
                  <a:lnTo>
                    <a:pt x="135" y="836"/>
                  </a:lnTo>
                  <a:lnTo>
                    <a:pt x="133" y="838"/>
                  </a:lnTo>
                  <a:lnTo>
                    <a:pt x="130" y="840"/>
                  </a:lnTo>
                  <a:lnTo>
                    <a:pt x="119" y="857"/>
                  </a:lnTo>
                  <a:lnTo>
                    <a:pt x="111" y="862"/>
                  </a:lnTo>
                  <a:lnTo>
                    <a:pt x="107" y="864"/>
                  </a:lnTo>
                  <a:lnTo>
                    <a:pt x="104" y="864"/>
                  </a:lnTo>
                  <a:lnTo>
                    <a:pt x="100" y="862"/>
                  </a:lnTo>
                  <a:lnTo>
                    <a:pt x="90" y="857"/>
                  </a:lnTo>
                  <a:lnTo>
                    <a:pt x="83" y="852"/>
                  </a:lnTo>
                  <a:lnTo>
                    <a:pt x="76" y="848"/>
                  </a:lnTo>
                  <a:lnTo>
                    <a:pt x="69" y="845"/>
                  </a:lnTo>
                  <a:lnTo>
                    <a:pt x="62" y="833"/>
                  </a:lnTo>
                  <a:lnTo>
                    <a:pt x="62" y="826"/>
                  </a:lnTo>
                  <a:lnTo>
                    <a:pt x="59" y="821"/>
                  </a:lnTo>
                  <a:lnTo>
                    <a:pt x="59" y="795"/>
                  </a:lnTo>
                  <a:lnTo>
                    <a:pt x="64" y="788"/>
                  </a:lnTo>
                  <a:lnTo>
                    <a:pt x="74" y="779"/>
                  </a:lnTo>
                  <a:lnTo>
                    <a:pt x="83" y="776"/>
                  </a:lnTo>
                  <a:lnTo>
                    <a:pt x="93" y="762"/>
                  </a:lnTo>
                  <a:lnTo>
                    <a:pt x="114" y="738"/>
                  </a:lnTo>
                  <a:lnTo>
                    <a:pt x="121" y="733"/>
                  </a:lnTo>
                  <a:lnTo>
                    <a:pt x="128" y="729"/>
                  </a:lnTo>
                  <a:lnTo>
                    <a:pt x="130" y="719"/>
                  </a:lnTo>
                  <a:lnTo>
                    <a:pt x="135" y="714"/>
                  </a:lnTo>
                  <a:lnTo>
                    <a:pt x="149" y="702"/>
                  </a:lnTo>
                  <a:lnTo>
                    <a:pt x="149" y="698"/>
                  </a:lnTo>
                  <a:lnTo>
                    <a:pt x="152" y="693"/>
                  </a:lnTo>
                  <a:lnTo>
                    <a:pt x="166" y="671"/>
                  </a:lnTo>
                  <a:lnTo>
                    <a:pt x="168" y="664"/>
                  </a:lnTo>
                  <a:lnTo>
                    <a:pt x="171" y="660"/>
                  </a:lnTo>
                  <a:lnTo>
                    <a:pt x="168" y="645"/>
                  </a:lnTo>
                  <a:lnTo>
                    <a:pt x="168" y="641"/>
                  </a:lnTo>
                  <a:lnTo>
                    <a:pt x="166" y="638"/>
                  </a:lnTo>
                  <a:lnTo>
                    <a:pt x="164" y="636"/>
                  </a:lnTo>
                  <a:lnTo>
                    <a:pt x="154" y="643"/>
                  </a:lnTo>
                  <a:lnTo>
                    <a:pt x="135" y="655"/>
                  </a:lnTo>
                  <a:lnTo>
                    <a:pt x="130" y="664"/>
                  </a:lnTo>
                  <a:lnTo>
                    <a:pt x="100" y="695"/>
                  </a:lnTo>
                  <a:lnTo>
                    <a:pt x="93" y="700"/>
                  </a:lnTo>
                  <a:lnTo>
                    <a:pt x="64" y="726"/>
                  </a:lnTo>
                  <a:lnTo>
                    <a:pt x="52" y="736"/>
                  </a:lnTo>
                  <a:lnTo>
                    <a:pt x="38" y="755"/>
                  </a:lnTo>
                  <a:lnTo>
                    <a:pt x="29" y="762"/>
                  </a:lnTo>
                  <a:lnTo>
                    <a:pt x="19" y="767"/>
                  </a:lnTo>
                  <a:lnTo>
                    <a:pt x="14" y="762"/>
                  </a:lnTo>
                  <a:lnTo>
                    <a:pt x="10" y="759"/>
                  </a:lnTo>
                  <a:lnTo>
                    <a:pt x="10" y="755"/>
                  </a:lnTo>
                  <a:lnTo>
                    <a:pt x="7" y="752"/>
                  </a:lnTo>
                  <a:lnTo>
                    <a:pt x="2" y="743"/>
                  </a:lnTo>
                  <a:lnTo>
                    <a:pt x="0" y="733"/>
                  </a:lnTo>
                  <a:lnTo>
                    <a:pt x="2" y="707"/>
                  </a:lnTo>
                  <a:lnTo>
                    <a:pt x="33" y="671"/>
                  </a:lnTo>
                  <a:lnTo>
                    <a:pt x="52" y="643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2" y="629"/>
                  </a:lnTo>
                  <a:lnTo>
                    <a:pt x="48" y="626"/>
                  </a:lnTo>
                  <a:lnTo>
                    <a:pt x="26" y="626"/>
                  </a:lnTo>
                  <a:lnTo>
                    <a:pt x="17" y="614"/>
                  </a:lnTo>
                  <a:lnTo>
                    <a:pt x="12" y="607"/>
                  </a:lnTo>
                  <a:lnTo>
                    <a:pt x="7" y="593"/>
                  </a:lnTo>
                  <a:lnTo>
                    <a:pt x="7" y="576"/>
                  </a:lnTo>
                  <a:lnTo>
                    <a:pt x="7" y="567"/>
                  </a:lnTo>
                  <a:lnTo>
                    <a:pt x="10" y="529"/>
                  </a:lnTo>
                  <a:lnTo>
                    <a:pt x="19" y="491"/>
                  </a:lnTo>
                  <a:lnTo>
                    <a:pt x="17" y="488"/>
                  </a:lnTo>
                  <a:lnTo>
                    <a:pt x="14" y="483"/>
                  </a:lnTo>
                  <a:lnTo>
                    <a:pt x="14" y="481"/>
                  </a:lnTo>
                  <a:lnTo>
                    <a:pt x="19" y="464"/>
                  </a:lnTo>
                  <a:lnTo>
                    <a:pt x="19" y="462"/>
                  </a:lnTo>
                  <a:lnTo>
                    <a:pt x="24" y="453"/>
                  </a:lnTo>
                  <a:lnTo>
                    <a:pt x="26" y="445"/>
                  </a:lnTo>
                  <a:lnTo>
                    <a:pt x="36" y="405"/>
                  </a:lnTo>
                  <a:lnTo>
                    <a:pt x="38" y="395"/>
                  </a:lnTo>
                  <a:lnTo>
                    <a:pt x="43" y="386"/>
                  </a:lnTo>
                  <a:lnTo>
                    <a:pt x="43" y="384"/>
                  </a:lnTo>
                  <a:lnTo>
                    <a:pt x="43" y="374"/>
                  </a:lnTo>
                  <a:lnTo>
                    <a:pt x="50" y="360"/>
                  </a:lnTo>
                  <a:lnTo>
                    <a:pt x="52" y="353"/>
                  </a:lnTo>
                  <a:lnTo>
                    <a:pt x="52" y="348"/>
                  </a:lnTo>
                  <a:lnTo>
                    <a:pt x="55" y="336"/>
                  </a:lnTo>
                  <a:lnTo>
                    <a:pt x="55" y="334"/>
                  </a:lnTo>
                  <a:lnTo>
                    <a:pt x="57" y="334"/>
                  </a:lnTo>
                  <a:lnTo>
                    <a:pt x="66" y="293"/>
                  </a:lnTo>
                  <a:lnTo>
                    <a:pt x="81" y="253"/>
                  </a:lnTo>
                  <a:lnTo>
                    <a:pt x="85" y="231"/>
                  </a:lnTo>
                  <a:lnTo>
                    <a:pt x="88" y="226"/>
                  </a:lnTo>
                  <a:lnTo>
                    <a:pt x="93" y="224"/>
                  </a:lnTo>
                  <a:lnTo>
                    <a:pt x="95" y="217"/>
                  </a:lnTo>
                  <a:lnTo>
                    <a:pt x="97" y="205"/>
                  </a:lnTo>
                  <a:lnTo>
                    <a:pt x="116" y="174"/>
                  </a:lnTo>
                  <a:lnTo>
                    <a:pt x="123" y="155"/>
                  </a:lnTo>
                  <a:lnTo>
                    <a:pt x="133" y="138"/>
                  </a:lnTo>
                  <a:lnTo>
                    <a:pt x="149" y="107"/>
                  </a:lnTo>
                  <a:lnTo>
                    <a:pt x="152" y="103"/>
                  </a:lnTo>
                  <a:lnTo>
                    <a:pt x="156" y="93"/>
                  </a:lnTo>
                  <a:lnTo>
                    <a:pt x="166" y="79"/>
                  </a:lnTo>
                  <a:lnTo>
                    <a:pt x="168" y="74"/>
                  </a:lnTo>
                  <a:lnTo>
                    <a:pt x="173" y="69"/>
                  </a:lnTo>
                  <a:lnTo>
                    <a:pt x="173" y="62"/>
                  </a:lnTo>
                  <a:lnTo>
                    <a:pt x="173" y="55"/>
                  </a:lnTo>
                  <a:lnTo>
                    <a:pt x="178" y="55"/>
                  </a:lnTo>
                  <a:lnTo>
                    <a:pt x="178" y="53"/>
                  </a:lnTo>
                  <a:lnTo>
                    <a:pt x="180" y="48"/>
                  </a:lnTo>
                  <a:lnTo>
                    <a:pt x="178" y="38"/>
                  </a:lnTo>
                  <a:lnTo>
                    <a:pt x="178" y="31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8" y="19"/>
                  </a:lnTo>
                  <a:lnTo>
                    <a:pt x="166" y="19"/>
                  </a:lnTo>
                  <a:lnTo>
                    <a:pt x="161" y="17"/>
                  </a:lnTo>
                  <a:lnTo>
                    <a:pt x="159" y="17"/>
                  </a:lnTo>
                  <a:lnTo>
                    <a:pt x="152" y="19"/>
                  </a:lnTo>
                  <a:lnTo>
                    <a:pt x="149" y="22"/>
                  </a:lnTo>
                  <a:lnTo>
                    <a:pt x="152" y="12"/>
                  </a:lnTo>
                  <a:lnTo>
                    <a:pt x="159" y="8"/>
                  </a:lnTo>
                  <a:lnTo>
                    <a:pt x="166" y="3"/>
                  </a:lnTo>
                  <a:lnTo>
                    <a:pt x="173" y="0"/>
                  </a:lnTo>
                  <a:lnTo>
                    <a:pt x="209" y="0"/>
                  </a:lnTo>
                  <a:lnTo>
                    <a:pt x="225" y="19"/>
                  </a:lnTo>
                  <a:lnTo>
                    <a:pt x="232" y="27"/>
                  </a:lnTo>
                  <a:lnTo>
                    <a:pt x="235" y="34"/>
                  </a:lnTo>
                  <a:lnTo>
                    <a:pt x="235" y="36"/>
                  </a:lnTo>
                  <a:lnTo>
                    <a:pt x="235" y="43"/>
                  </a:lnTo>
                  <a:lnTo>
                    <a:pt x="235" y="53"/>
                  </a:lnTo>
                  <a:lnTo>
                    <a:pt x="232" y="55"/>
                  </a:lnTo>
                  <a:lnTo>
                    <a:pt x="230" y="65"/>
                  </a:lnTo>
                  <a:lnTo>
                    <a:pt x="228" y="69"/>
                  </a:lnTo>
                  <a:lnTo>
                    <a:pt x="218" y="86"/>
                  </a:lnTo>
                  <a:lnTo>
                    <a:pt x="216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1" y="112"/>
                  </a:lnTo>
                  <a:lnTo>
                    <a:pt x="194" y="129"/>
                  </a:lnTo>
                  <a:lnTo>
                    <a:pt x="192" y="134"/>
                  </a:lnTo>
                  <a:lnTo>
                    <a:pt x="187" y="143"/>
                  </a:lnTo>
                  <a:lnTo>
                    <a:pt x="180" y="153"/>
                  </a:lnTo>
                  <a:lnTo>
                    <a:pt x="173" y="160"/>
                  </a:lnTo>
                  <a:lnTo>
                    <a:pt x="161" y="174"/>
                  </a:lnTo>
                  <a:lnTo>
                    <a:pt x="161" y="179"/>
                  </a:lnTo>
                  <a:lnTo>
                    <a:pt x="161" y="181"/>
                  </a:lnTo>
                  <a:lnTo>
                    <a:pt x="164" y="184"/>
                  </a:lnTo>
                  <a:lnTo>
                    <a:pt x="166" y="184"/>
                  </a:lnTo>
                  <a:lnTo>
                    <a:pt x="168" y="181"/>
                  </a:lnTo>
                  <a:lnTo>
                    <a:pt x="178" y="176"/>
                  </a:lnTo>
                  <a:lnTo>
                    <a:pt x="190" y="169"/>
                  </a:lnTo>
                  <a:lnTo>
                    <a:pt x="197" y="165"/>
                  </a:lnTo>
                  <a:lnTo>
                    <a:pt x="211" y="160"/>
                  </a:lnTo>
                  <a:lnTo>
                    <a:pt x="220" y="160"/>
                  </a:lnTo>
                  <a:lnTo>
                    <a:pt x="228" y="162"/>
                  </a:lnTo>
                  <a:lnTo>
                    <a:pt x="235" y="167"/>
                  </a:lnTo>
                  <a:lnTo>
                    <a:pt x="237" y="169"/>
                  </a:lnTo>
                  <a:lnTo>
                    <a:pt x="239" y="172"/>
                  </a:lnTo>
                  <a:lnTo>
                    <a:pt x="242" y="172"/>
                  </a:lnTo>
                  <a:lnTo>
                    <a:pt x="247" y="172"/>
                  </a:lnTo>
                  <a:lnTo>
                    <a:pt x="251" y="174"/>
                  </a:lnTo>
                  <a:lnTo>
                    <a:pt x="254" y="176"/>
                  </a:lnTo>
                  <a:lnTo>
                    <a:pt x="254" y="205"/>
                  </a:lnTo>
                  <a:lnTo>
                    <a:pt x="249" y="226"/>
                  </a:lnTo>
                  <a:lnTo>
                    <a:pt x="242" y="241"/>
                  </a:lnTo>
                  <a:lnTo>
                    <a:pt x="247" y="269"/>
                  </a:lnTo>
                  <a:lnTo>
                    <a:pt x="247" y="274"/>
                  </a:lnTo>
                  <a:lnTo>
                    <a:pt x="244" y="279"/>
                  </a:lnTo>
                  <a:lnTo>
                    <a:pt x="242" y="279"/>
                  </a:lnTo>
                  <a:lnTo>
                    <a:pt x="239" y="281"/>
                  </a:lnTo>
                  <a:lnTo>
                    <a:pt x="239" y="286"/>
                  </a:lnTo>
                  <a:lnTo>
                    <a:pt x="239" y="288"/>
                  </a:lnTo>
                  <a:lnTo>
                    <a:pt x="242" y="291"/>
                  </a:lnTo>
                  <a:lnTo>
                    <a:pt x="244" y="293"/>
                  </a:lnTo>
                  <a:lnTo>
                    <a:pt x="244" y="298"/>
                  </a:lnTo>
                  <a:lnTo>
                    <a:pt x="244" y="303"/>
                  </a:lnTo>
                  <a:lnTo>
                    <a:pt x="237" y="322"/>
                  </a:lnTo>
                  <a:lnTo>
                    <a:pt x="237" y="326"/>
                  </a:lnTo>
                  <a:lnTo>
                    <a:pt x="237" y="331"/>
                  </a:lnTo>
                  <a:lnTo>
                    <a:pt x="235" y="334"/>
                  </a:lnTo>
                  <a:lnTo>
                    <a:pt x="230" y="336"/>
                  </a:lnTo>
                  <a:lnTo>
                    <a:pt x="228" y="338"/>
                  </a:lnTo>
                  <a:lnTo>
                    <a:pt x="228" y="338"/>
                  </a:lnTo>
                  <a:lnTo>
                    <a:pt x="230" y="341"/>
                  </a:lnTo>
                  <a:lnTo>
                    <a:pt x="232" y="343"/>
                  </a:lnTo>
                  <a:lnTo>
                    <a:pt x="235" y="348"/>
                  </a:lnTo>
                  <a:lnTo>
                    <a:pt x="235" y="350"/>
                  </a:lnTo>
                  <a:lnTo>
                    <a:pt x="235" y="353"/>
                  </a:lnTo>
                  <a:lnTo>
                    <a:pt x="232" y="362"/>
                  </a:lnTo>
                  <a:lnTo>
                    <a:pt x="235" y="364"/>
                  </a:lnTo>
                  <a:lnTo>
                    <a:pt x="232" y="369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8" y="393"/>
                  </a:lnTo>
                  <a:lnTo>
                    <a:pt x="232" y="398"/>
                  </a:lnTo>
                  <a:lnTo>
                    <a:pt x="228" y="403"/>
                  </a:lnTo>
                  <a:lnTo>
                    <a:pt x="228" y="405"/>
                  </a:lnTo>
                  <a:lnTo>
                    <a:pt x="228" y="422"/>
                  </a:lnTo>
                  <a:lnTo>
                    <a:pt x="223" y="431"/>
                  </a:lnTo>
                  <a:lnTo>
                    <a:pt x="225" y="436"/>
                  </a:lnTo>
                  <a:lnTo>
                    <a:pt x="225" y="443"/>
                  </a:lnTo>
                  <a:lnTo>
                    <a:pt x="223" y="448"/>
                  </a:lnTo>
                  <a:lnTo>
                    <a:pt x="220" y="455"/>
                  </a:lnTo>
                  <a:lnTo>
                    <a:pt x="220" y="467"/>
                  </a:lnTo>
                  <a:lnTo>
                    <a:pt x="220" y="474"/>
                  </a:lnTo>
                  <a:lnTo>
                    <a:pt x="220" y="481"/>
                  </a:lnTo>
                  <a:lnTo>
                    <a:pt x="218" y="483"/>
                  </a:lnTo>
                  <a:lnTo>
                    <a:pt x="218" y="486"/>
                  </a:lnTo>
                  <a:lnTo>
                    <a:pt x="218" y="488"/>
                  </a:lnTo>
                  <a:lnTo>
                    <a:pt x="220" y="498"/>
                  </a:lnTo>
                  <a:lnTo>
                    <a:pt x="218" y="500"/>
                  </a:lnTo>
                  <a:lnTo>
                    <a:pt x="216" y="505"/>
                  </a:lnTo>
                  <a:lnTo>
                    <a:pt x="218" y="510"/>
                  </a:lnTo>
                  <a:lnTo>
                    <a:pt x="220" y="514"/>
                  </a:lnTo>
                  <a:lnTo>
                    <a:pt x="230" y="519"/>
                  </a:lnTo>
                  <a:lnTo>
                    <a:pt x="235" y="522"/>
                  </a:lnTo>
                  <a:lnTo>
                    <a:pt x="237" y="524"/>
                  </a:lnTo>
                  <a:lnTo>
                    <a:pt x="242" y="529"/>
                  </a:lnTo>
                  <a:lnTo>
                    <a:pt x="242" y="531"/>
                  </a:lnTo>
                  <a:lnTo>
                    <a:pt x="242" y="533"/>
                  </a:lnTo>
                  <a:lnTo>
                    <a:pt x="239" y="538"/>
                  </a:lnTo>
                  <a:lnTo>
                    <a:pt x="237" y="543"/>
                  </a:lnTo>
                  <a:lnTo>
                    <a:pt x="235" y="555"/>
                  </a:lnTo>
                  <a:lnTo>
                    <a:pt x="235" y="560"/>
                  </a:lnTo>
                  <a:lnTo>
                    <a:pt x="235" y="564"/>
                  </a:lnTo>
                  <a:lnTo>
                    <a:pt x="232" y="569"/>
                  </a:lnTo>
                  <a:lnTo>
                    <a:pt x="228" y="574"/>
                  </a:lnTo>
                  <a:lnTo>
                    <a:pt x="228" y="576"/>
                  </a:lnTo>
                  <a:lnTo>
                    <a:pt x="228" y="576"/>
                  </a:lnTo>
                  <a:lnTo>
                    <a:pt x="225" y="581"/>
                  </a:lnTo>
                  <a:lnTo>
                    <a:pt x="225" y="583"/>
                  </a:lnTo>
                  <a:lnTo>
                    <a:pt x="225" y="586"/>
                  </a:lnTo>
                  <a:lnTo>
                    <a:pt x="228" y="586"/>
                  </a:lnTo>
                  <a:lnTo>
                    <a:pt x="322" y="491"/>
                  </a:lnTo>
                  <a:lnTo>
                    <a:pt x="322" y="488"/>
                  </a:lnTo>
                  <a:lnTo>
                    <a:pt x="327" y="481"/>
                  </a:lnTo>
                  <a:lnTo>
                    <a:pt x="337" y="474"/>
                  </a:lnTo>
                  <a:lnTo>
                    <a:pt x="337" y="469"/>
                  </a:lnTo>
                  <a:lnTo>
                    <a:pt x="341" y="469"/>
                  </a:lnTo>
                  <a:lnTo>
                    <a:pt x="346" y="467"/>
                  </a:lnTo>
                  <a:lnTo>
                    <a:pt x="348" y="464"/>
                  </a:lnTo>
                  <a:lnTo>
                    <a:pt x="348" y="460"/>
                  </a:lnTo>
                  <a:lnTo>
                    <a:pt x="412" y="400"/>
                  </a:lnTo>
                  <a:lnTo>
                    <a:pt x="417" y="398"/>
                  </a:lnTo>
                  <a:lnTo>
                    <a:pt x="417" y="395"/>
                  </a:lnTo>
                  <a:lnTo>
                    <a:pt x="422" y="393"/>
                  </a:lnTo>
                  <a:lnTo>
                    <a:pt x="427" y="391"/>
                  </a:lnTo>
                  <a:lnTo>
                    <a:pt x="429" y="388"/>
                  </a:lnTo>
                  <a:lnTo>
                    <a:pt x="431" y="391"/>
                  </a:lnTo>
                  <a:lnTo>
                    <a:pt x="434" y="384"/>
                  </a:lnTo>
                  <a:lnTo>
                    <a:pt x="438" y="376"/>
                  </a:lnTo>
                  <a:lnTo>
                    <a:pt x="443" y="374"/>
                  </a:lnTo>
                  <a:lnTo>
                    <a:pt x="465" y="355"/>
                  </a:lnTo>
                  <a:lnTo>
                    <a:pt x="467" y="353"/>
                  </a:lnTo>
                  <a:lnTo>
                    <a:pt x="469" y="345"/>
                  </a:lnTo>
                  <a:lnTo>
                    <a:pt x="472" y="341"/>
                  </a:lnTo>
                  <a:lnTo>
                    <a:pt x="472" y="336"/>
                  </a:lnTo>
                  <a:lnTo>
                    <a:pt x="469" y="331"/>
                  </a:lnTo>
                  <a:lnTo>
                    <a:pt x="472" y="324"/>
                  </a:lnTo>
                  <a:lnTo>
                    <a:pt x="479" y="248"/>
                  </a:lnTo>
                  <a:lnTo>
                    <a:pt x="476" y="243"/>
                  </a:lnTo>
                  <a:lnTo>
                    <a:pt x="476" y="238"/>
                  </a:lnTo>
                  <a:lnTo>
                    <a:pt x="479" y="234"/>
                  </a:lnTo>
                  <a:lnTo>
                    <a:pt x="481" y="198"/>
                  </a:lnTo>
                  <a:lnTo>
                    <a:pt x="481" y="193"/>
                  </a:lnTo>
                  <a:lnTo>
                    <a:pt x="479" y="186"/>
                  </a:lnTo>
                  <a:lnTo>
                    <a:pt x="479" y="179"/>
                  </a:lnTo>
                  <a:lnTo>
                    <a:pt x="457" y="174"/>
                  </a:lnTo>
                  <a:lnTo>
                    <a:pt x="450" y="169"/>
                  </a:lnTo>
                  <a:lnTo>
                    <a:pt x="450" y="169"/>
                  </a:lnTo>
                  <a:lnTo>
                    <a:pt x="453" y="167"/>
                  </a:lnTo>
                  <a:lnTo>
                    <a:pt x="455" y="165"/>
                  </a:lnTo>
                  <a:lnTo>
                    <a:pt x="457" y="165"/>
                  </a:lnTo>
                  <a:lnTo>
                    <a:pt x="462" y="160"/>
                  </a:lnTo>
                  <a:lnTo>
                    <a:pt x="474" y="148"/>
                  </a:lnTo>
                  <a:lnTo>
                    <a:pt x="498" y="112"/>
                  </a:lnTo>
                  <a:lnTo>
                    <a:pt x="514" y="112"/>
                  </a:lnTo>
                  <a:lnTo>
                    <a:pt x="519" y="112"/>
                  </a:lnTo>
                  <a:lnTo>
                    <a:pt x="521" y="112"/>
                  </a:lnTo>
                  <a:lnTo>
                    <a:pt x="526" y="115"/>
                  </a:lnTo>
                  <a:lnTo>
                    <a:pt x="528" y="117"/>
                  </a:lnTo>
                  <a:lnTo>
                    <a:pt x="533" y="129"/>
                  </a:lnTo>
                  <a:lnTo>
                    <a:pt x="533" y="150"/>
                  </a:lnTo>
                  <a:lnTo>
                    <a:pt x="526" y="219"/>
                  </a:lnTo>
                  <a:lnTo>
                    <a:pt x="526" y="226"/>
                  </a:lnTo>
                  <a:lnTo>
                    <a:pt x="531" y="236"/>
                  </a:lnTo>
                  <a:lnTo>
                    <a:pt x="533" y="238"/>
                  </a:lnTo>
                  <a:lnTo>
                    <a:pt x="545" y="243"/>
                  </a:lnTo>
                  <a:lnTo>
                    <a:pt x="552" y="245"/>
                  </a:lnTo>
                  <a:lnTo>
                    <a:pt x="559" y="245"/>
                  </a:lnTo>
                  <a:lnTo>
                    <a:pt x="571" y="243"/>
                  </a:lnTo>
                  <a:lnTo>
                    <a:pt x="578" y="241"/>
                  </a:lnTo>
                  <a:lnTo>
                    <a:pt x="592" y="234"/>
                  </a:lnTo>
                  <a:lnTo>
                    <a:pt x="621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3304" y="1673"/>
              <a:ext cx="690" cy="976"/>
            </a:xfrm>
            <a:custGeom>
              <a:avLst/>
              <a:gdLst>
                <a:gd name="T0" fmla="*/ 59 w 690"/>
                <a:gd name="T1" fmla="*/ 517 h 976"/>
                <a:gd name="T2" fmla="*/ 95 w 690"/>
                <a:gd name="T3" fmla="*/ 574 h 976"/>
                <a:gd name="T4" fmla="*/ 121 w 690"/>
                <a:gd name="T5" fmla="*/ 493 h 976"/>
                <a:gd name="T6" fmla="*/ 135 w 690"/>
                <a:gd name="T7" fmla="*/ 548 h 976"/>
                <a:gd name="T8" fmla="*/ 121 w 690"/>
                <a:gd name="T9" fmla="*/ 631 h 976"/>
                <a:gd name="T10" fmla="*/ 175 w 690"/>
                <a:gd name="T11" fmla="*/ 531 h 976"/>
                <a:gd name="T12" fmla="*/ 121 w 690"/>
                <a:gd name="T13" fmla="*/ 443 h 976"/>
                <a:gd name="T14" fmla="*/ 171 w 690"/>
                <a:gd name="T15" fmla="*/ 488 h 976"/>
                <a:gd name="T16" fmla="*/ 173 w 690"/>
                <a:gd name="T17" fmla="*/ 424 h 976"/>
                <a:gd name="T18" fmla="*/ 107 w 690"/>
                <a:gd name="T19" fmla="*/ 374 h 976"/>
                <a:gd name="T20" fmla="*/ 130 w 690"/>
                <a:gd name="T21" fmla="*/ 414 h 976"/>
                <a:gd name="T22" fmla="*/ 109 w 690"/>
                <a:gd name="T23" fmla="*/ 317 h 976"/>
                <a:gd name="T24" fmla="*/ 140 w 690"/>
                <a:gd name="T25" fmla="*/ 343 h 976"/>
                <a:gd name="T26" fmla="*/ 185 w 690"/>
                <a:gd name="T27" fmla="*/ 224 h 976"/>
                <a:gd name="T28" fmla="*/ 126 w 690"/>
                <a:gd name="T29" fmla="*/ 286 h 976"/>
                <a:gd name="T30" fmla="*/ 675 w 690"/>
                <a:gd name="T31" fmla="*/ 260 h 976"/>
                <a:gd name="T32" fmla="*/ 642 w 690"/>
                <a:gd name="T33" fmla="*/ 281 h 976"/>
                <a:gd name="T34" fmla="*/ 533 w 690"/>
                <a:gd name="T35" fmla="*/ 353 h 976"/>
                <a:gd name="T36" fmla="*/ 521 w 690"/>
                <a:gd name="T37" fmla="*/ 600 h 976"/>
                <a:gd name="T38" fmla="*/ 526 w 690"/>
                <a:gd name="T39" fmla="*/ 695 h 976"/>
                <a:gd name="T40" fmla="*/ 531 w 690"/>
                <a:gd name="T41" fmla="*/ 967 h 976"/>
                <a:gd name="T42" fmla="*/ 391 w 690"/>
                <a:gd name="T43" fmla="*/ 921 h 976"/>
                <a:gd name="T44" fmla="*/ 325 w 690"/>
                <a:gd name="T45" fmla="*/ 917 h 976"/>
                <a:gd name="T46" fmla="*/ 327 w 690"/>
                <a:gd name="T47" fmla="*/ 895 h 976"/>
                <a:gd name="T48" fmla="*/ 441 w 690"/>
                <a:gd name="T49" fmla="*/ 878 h 976"/>
                <a:gd name="T50" fmla="*/ 427 w 690"/>
                <a:gd name="T51" fmla="*/ 733 h 976"/>
                <a:gd name="T52" fmla="*/ 367 w 690"/>
                <a:gd name="T53" fmla="*/ 664 h 976"/>
                <a:gd name="T54" fmla="*/ 434 w 690"/>
                <a:gd name="T55" fmla="*/ 655 h 976"/>
                <a:gd name="T56" fmla="*/ 467 w 690"/>
                <a:gd name="T57" fmla="*/ 567 h 976"/>
                <a:gd name="T58" fmla="*/ 344 w 690"/>
                <a:gd name="T59" fmla="*/ 517 h 976"/>
                <a:gd name="T60" fmla="*/ 232 w 690"/>
                <a:gd name="T61" fmla="*/ 660 h 976"/>
                <a:gd name="T62" fmla="*/ 235 w 690"/>
                <a:gd name="T63" fmla="*/ 878 h 976"/>
                <a:gd name="T64" fmla="*/ 178 w 690"/>
                <a:gd name="T65" fmla="*/ 936 h 976"/>
                <a:gd name="T66" fmla="*/ 168 w 690"/>
                <a:gd name="T67" fmla="*/ 781 h 976"/>
                <a:gd name="T68" fmla="*/ 145 w 690"/>
                <a:gd name="T69" fmla="*/ 821 h 976"/>
                <a:gd name="T70" fmla="*/ 100 w 690"/>
                <a:gd name="T71" fmla="*/ 862 h 976"/>
                <a:gd name="T72" fmla="*/ 83 w 690"/>
                <a:gd name="T73" fmla="*/ 776 h 976"/>
                <a:gd name="T74" fmla="*/ 168 w 690"/>
                <a:gd name="T75" fmla="*/ 664 h 976"/>
                <a:gd name="T76" fmla="*/ 64 w 690"/>
                <a:gd name="T77" fmla="*/ 726 h 976"/>
                <a:gd name="T78" fmla="*/ 2 w 690"/>
                <a:gd name="T79" fmla="*/ 707 h 976"/>
                <a:gd name="T80" fmla="*/ 7 w 690"/>
                <a:gd name="T81" fmla="*/ 576 h 976"/>
                <a:gd name="T82" fmla="*/ 36 w 690"/>
                <a:gd name="T83" fmla="*/ 405 h 976"/>
                <a:gd name="T84" fmla="*/ 66 w 690"/>
                <a:gd name="T85" fmla="*/ 293 h 976"/>
                <a:gd name="T86" fmla="*/ 152 w 690"/>
                <a:gd name="T87" fmla="*/ 103 h 976"/>
                <a:gd name="T88" fmla="*/ 178 w 690"/>
                <a:gd name="T89" fmla="*/ 31 h 976"/>
                <a:gd name="T90" fmla="*/ 166 w 690"/>
                <a:gd name="T91" fmla="*/ 3 h 976"/>
                <a:gd name="T92" fmla="*/ 228 w 690"/>
                <a:gd name="T93" fmla="*/ 69 h 976"/>
                <a:gd name="T94" fmla="*/ 161 w 690"/>
                <a:gd name="T95" fmla="*/ 174 h 976"/>
                <a:gd name="T96" fmla="*/ 228 w 690"/>
                <a:gd name="T97" fmla="*/ 162 h 976"/>
                <a:gd name="T98" fmla="*/ 247 w 690"/>
                <a:gd name="T99" fmla="*/ 269 h 976"/>
                <a:gd name="T100" fmla="*/ 237 w 690"/>
                <a:gd name="T101" fmla="*/ 322 h 976"/>
                <a:gd name="T102" fmla="*/ 235 w 690"/>
                <a:gd name="T103" fmla="*/ 353 h 976"/>
                <a:gd name="T104" fmla="*/ 223 w 690"/>
                <a:gd name="T105" fmla="*/ 431 h 976"/>
                <a:gd name="T106" fmla="*/ 220 w 690"/>
                <a:gd name="T107" fmla="*/ 498 h 976"/>
                <a:gd name="T108" fmla="*/ 239 w 690"/>
                <a:gd name="T109" fmla="*/ 538 h 976"/>
                <a:gd name="T110" fmla="*/ 225 w 690"/>
                <a:gd name="T111" fmla="*/ 586 h 976"/>
                <a:gd name="T112" fmla="*/ 412 w 690"/>
                <a:gd name="T113" fmla="*/ 400 h 976"/>
                <a:gd name="T114" fmla="*/ 467 w 690"/>
                <a:gd name="T115" fmla="*/ 353 h 976"/>
                <a:gd name="T116" fmla="*/ 481 w 690"/>
                <a:gd name="T117" fmla="*/ 193 h 976"/>
                <a:gd name="T118" fmla="*/ 498 w 690"/>
                <a:gd name="T119" fmla="*/ 112 h 976"/>
                <a:gd name="T120" fmla="*/ 533 w 690"/>
                <a:gd name="T121" fmla="*/ 23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0" h="976">
                  <a:moveTo>
                    <a:pt x="66" y="488"/>
                  </a:moveTo>
                  <a:lnTo>
                    <a:pt x="64" y="488"/>
                  </a:lnTo>
                  <a:lnTo>
                    <a:pt x="62" y="491"/>
                  </a:lnTo>
                  <a:lnTo>
                    <a:pt x="62" y="493"/>
                  </a:lnTo>
                  <a:lnTo>
                    <a:pt x="62" y="495"/>
                  </a:lnTo>
                  <a:lnTo>
                    <a:pt x="64" y="505"/>
                  </a:lnTo>
                  <a:lnTo>
                    <a:pt x="62" y="505"/>
                  </a:lnTo>
                  <a:lnTo>
                    <a:pt x="59" y="507"/>
                  </a:lnTo>
                  <a:lnTo>
                    <a:pt x="59" y="512"/>
                  </a:lnTo>
                  <a:lnTo>
                    <a:pt x="59" y="514"/>
                  </a:lnTo>
                  <a:lnTo>
                    <a:pt x="59" y="517"/>
                  </a:lnTo>
                  <a:lnTo>
                    <a:pt x="62" y="522"/>
                  </a:lnTo>
                  <a:lnTo>
                    <a:pt x="59" y="524"/>
                  </a:lnTo>
                  <a:lnTo>
                    <a:pt x="57" y="526"/>
                  </a:lnTo>
                  <a:lnTo>
                    <a:pt x="52" y="607"/>
                  </a:lnTo>
                  <a:lnTo>
                    <a:pt x="55" y="610"/>
                  </a:lnTo>
                  <a:lnTo>
                    <a:pt x="57" y="614"/>
                  </a:lnTo>
                  <a:lnTo>
                    <a:pt x="59" y="614"/>
                  </a:lnTo>
                  <a:lnTo>
                    <a:pt x="62" y="614"/>
                  </a:lnTo>
                  <a:lnTo>
                    <a:pt x="64" y="614"/>
                  </a:lnTo>
                  <a:lnTo>
                    <a:pt x="69" y="612"/>
                  </a:lnTo>
                  <a:lnTo>
                    <a:pt x="95" y="574"/>
                  </a:lnTo>
                  <a:lnTo>
                    <a:pt x="104" y="555"/>
                  </a:lnTo>
                  <a:lnTo>
                    <a:pt x="109" y="543"/>
                  </a:lnTo>
                  <a:lnTo>
                    <a:pt x="111" y="533"/>
                  </a:lnTo>
                  <a:lnTo>
                    <a:pt x="114" y="529"/>
                  </a:lnTo>
                  <a:lnTo>
                    <a:pt x="116" y="524"/>
                  </a:lnTo>
                  <a:lnTo>
                    <a:pt x="119" y="522"/>
                  </a:lnTo>
                  <a:lnTo>
                    <a:pt x="119" y="517"/>
                  </a:lnTo>
                  <a:lnTo>
                    <a:pt x="123" y="505"/>
                  </a:lnTo>
                  <a:lnTo>
                    <a:pt x="123" y="500"/>
                  </a:lnTo>
                  <a:lnTo>
                    <a:pt x="121" y="498"/>
                  </a:lnTo>
                  <a:lnTo>
                    <a:pt x="121" y="493"/>
                  </a:lnTo>
                  <a:lnTo>
                    <a:pt x="109" y="491"/>
                  </a:lnTo>
                  <a:lnTo>
                    <a:pt x="100" y="491"/>
                  </a:lnTo>
                  <a:lnTo>
                    <a:pt x="100" y="493"/>
                  </a:lnTo>
                  <a:lnTo>
                    <a:pt x="95" y="491"/>
                  </a:lnTo>
                  <a:lnTo>
                    <a:pt x="90" y="491"/>
                  </a:lnTo>
                  <a:lnTo>
                    <a:pt x="74" y="491"/>
                  </a:lnTo>
                  <a:lnTo>
                    <a:pt x="66" y="488"/>
                  </a:lnTo>
                  <a:moveTo>
                    <a:pt x="166" y="498"/>
                  </a:moveTo>
                  <a:lnTo>
                    <a:pt x="159" y="505"/>
                  </a:lnTo>
                  <a:lnTo>
                    <a:pt x="147" y="533"/>
                  </a:lnTo>
                  <a:lnTo>
                    <a:pt x="135" y="548"/>
                  </a:lnTo>
                  <a:lnTo>
                    <a:pt x="121" y="571"/>
                  </a:lnTo>
                  <a:lnTo>
                    <a:pt x="88" y="626"/>
                  </a:lnTo>
                  <a:lnTo>
                    <a:pt x="78" y="638"/>
                  </a:lnTo>
                  <a:lnTo>
                    <a:pt x="69" y="645"/>
                  </a:lnTo>
                  <a:lnTo>
                    <a:pt x="66" y="652"/>
                  </a:lnTo>
                  <a:lnTo>
                    <a:pt x="66" y="657"/>
                  </a:lnTo>
                  <a:lnTo>
                    <a:pt x="69" y="662"/>
                  </a:lnTo>
                  <a:lnTo>
                    <a:pt x="90" y="650"/>
                  </a:lnTo>
                  <a:lnTo>
                    <a:pt x="111" y="636"/>
                  </a:lnTo>
                  <a:lnTo>
                    <a:pt x="116" y="633"/>
                  </a:lnTo>
                  <a:lnTo>
                    <a:pt x="121" y="631"/>
                  </a:lnTo>
                  <a:lnTo>
                    <a:pt x="126" y="629"/>
                  </a:lnTo>
                  <a:lnTo>
                    <a:pt x="140" y="617"/>
                  </a:lnTo>
                  <a:lnTo>
                    <a:pt x="145" y="614"/>
                  </a:lnTo>
                  <a:lnTo>
                    <a:pt x="152" y="605"/>
                  </a:lnTo>
                  <a:lnTo>
                    <a:pt x="156" y="595"/>
                  </a:lnTo>
                  <a:lnTo>
                    <a:pt x="159" y="583"/>
                  </a:lnTo>
                  <a:lnTo>
                    <a:pt x="159" y="562"/>
                  </a:lnTo>
                  <a:lnTo>
                    <a:pt x="159" y="555"/>
                  </a:lnTo>
                  <a:lnTo>
                    <a:pt x="164" y="545"/>
                  </a:lnTo>
                  <a:lnTo>
                    <a:pt x="166" y="541"/>
                  </a:lnTo>
                  <a:lnTo>
                    <a:pt x="175" y="531"/>
                  </a:lnTo>
                  <a:lnTo>
                    <a:pt x="173" y="524"/>
                  </a:lnTo>
                  <a:lnTo>
                    <a:pt x="173" y="514"/>
                  </a:lnTo>
                  <a:lnTo>
                    <a:pt x="173" y="505"/>
                  </a:lnTo>
                  <a:lnTo>
                    <a:pt x="171" y="500"/>
                  </a:lnTo>
                  <a:lnTo>
                    <a:pt x="166" y="498"/>
                  </a:lnTo>
                  <a:moveTo>
                    <a:pt x="159" y="417"/>
                  </a:moveTo>
                  <a:lnTo>
                    <a:pt x="154" y="419"/>
                  </a:lnTo>
                  <a:lnTo>
                    <a:pt x="149" y="424"/>
                  </a:lnTo>
                  <a:lnTo>
                    <a:pt x="147" y="426"/>
                  </a:lnTo>
                  <a:lnTo>
                    <a:pt x="142" y="426"/>
                  </a:lnTo>
                  <a:lnTo>
                    <a:pt x="121" y="443"/>
                  </a:lnTo>
                  <a:lnTo>
                    <a:pt x="116" y="445"/>
                  </a:lnTo>
                  <a:lnTo>
                    <a:pt x="116" y="450"/>
                  </a:lnTo>
                  <a:lnTo>
                    <a:pt x="116" y="453"/>
                  </a:lnTo>
                  <a:lnTo>
                    <a:pt x="121" y="455"/>
                  </a:lnTo>
                  <a:lnTo>
                    <a:pt x="133" y="460"/>
                  </a:lnTo>
                  <a:lnTo>
                    <a:pt x="149" y="467"/>
                  </a:lnTo>
                  <a:lnTo>
                    <a:pt x="156" y="472"/>
                  </a:lnTo>
                  <a:lnTo>
                    <a:pt x="161" y="476"/>
                  </a:lnTo>
                  <a:lnTo>
                    <a:pt x="166" y="486"/>
                  </a:lnTo>
                  <a:lnTo>
                    <a:pt x="166" y="488"/>
                  </a:lnTo>
                  <a:lnTo>
                    <a:pt x="171" y="488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3" y="483"/>
                  </a:lnTo>
                  <a:lnTo>
                    <a:pt x="173" y="483"/>
                  </a:lnTo>
                  <a:lnTo>
                    <a:pt x="166" y="481"/>
                  </a:lnTo>
                  <a:lnTo>
                    <a:pt x="171" y="479"/>
                  </a:lnTo>
                  <a:lnTo>
                    <a:pt x="171" y="476"/>
                  </a:lnTo>
                  <a:lnTo>
                    <a:pt x="171" y="474"/>
                  </a:lnTo>
                  <a:lnTo>
                    <a:pt x="173" y="469"/>
                  </a:lnTo>
                  <a:lnTo>
                    <a:pt x="173" y="464"/>
                  </a:lnTo>
                  <a:lnTo>
                    <a:pt x="173" y="424"/>
                  </a:lnTo>
                  <a:lnTo>
                    <a:pt x="175" y="422"/>
                  </a:lnTo>
                  <a:lnTo>
                    <a:pt x="175" y="417"/>
                  </a:lnTo>
                  <a:lnTo>
                    <a:pt x="173" y="412"/>
                  </a:lnTo>
                  <a:lnTo>
                    <a:pt x="171" y="407"/>
                  </a:lnTo>
                  <a:lnTo>
                    <a:pt x="166" y="412"/>
                  </a:lnTo>
                  <a:lnTo>
                    <a:pt x="159" y="417"/>
                  </a:lnTo>
                  <a:moveTo>
                    <a:pt x="128" y="379"/>
                  </a:moveTo>
                  <a:lnTo>
                    <a:pt x="126" y="379"/>
                  </a:lnTo>
                  <a:lnTo>
                    <a:pt x="121" y="376"/>
                  </a:lnTo>
                  <a:lnTo>
                    <a:pt x="114" y="374"/>
                  </a:lnTo>
                  <a:lnTo>
                    <a:pt x="107" y="374"/>
                  </a:lnTo>
                  <a:lnTo>
                    <a:pt x="100" y="376"/>
                  </a:lnTo>
                  <a:lnTo>
                    <a:pt x="88" y="379"/>
                  </a:lnTo>
                  <a:lnTo>
                    <a:pt x="85" y="386"/>
                  </a:lnTo>
                  <a:lnTo>
                    <a:pt x="83" y="391"/>
                  </a:lnTo>
                  <a:lnTo>
                    <a:pt x="85" y="393"/>
                  </a:lnTo>
                  <a:lnTo>
                    <a:pt x="81" y="400"/>
                  </a:lnTo>
                  <a:lnTo>
                    <a:pt x="78" y="419"/>
                  </a:lnTo>
                  <a:lnTo>
                    <a:pt x="78" y="443"/>
                  </a:lnTo>
                  <a:lnTo>
                    <a:pt x="93" y="438"/>
                  </a:lnTo>
                  <a:lnTo>
                    <a:pt x="119" y="424"/>
                  </a:lnTo>
                  <a:lnTo>
                    <a:pt x="130" y="414"/>
                  </a:lnTo>
                  <a:lnTo>
                    <a:pt x="130" y="412"/>
                  </a:lnTo>
                  <a:lnTo>
                    <a:pt x="138" y="398"/>
                  </a:lnTo>
                  <a:lnTo>
                    <a:pt x="138" y="395"/>
                  </a:lnTo>
                  <a:lnTo>
                    <a:pt x="135" y="393"/>
                  </a:lnTo>
                  <a:lnTo>
                    <a:pt x="133" y="391"/>
                  </a:lnTo>
                  <a:lnTo>
                    <a:pt x="133" y="386"/>
                  </a:lnTo>
                  <a:lnTo>
                    <a:pt x="130" y="384"/>
                  </a:lnTo>
                  <a:lnTo>
                    <a:pt x="128" y="379"/>
                  </a:lnTo>
                  <a:moveTo>
                    <a:pt x="121" y="288"/>
                  </a:moveTo>
                  <a:lnTo>
                    <a:pt x="121" y="295"/>
                  </a:lnTo>
                  <a:lnTo>
                    <a:pt x="109" y="317"/>
                  </a:lnTo>
                  <a:lnTo>
                    <a:pt x="104" y="331"/>
                  </a:lnTo>
                  <a:lnTo>
                    <a:pt x="102" y="338"/>
                  </a:lnTo>
                  <a:lnTo>
                    <a:pt x="102" y="345"/>
                  </a:lnTo>
                  <a:lnTo>
                    <a:pt x="107" y="348"/>
                  </a:lnTo>
                  <a:lnTo>
                    <a:pt x="111" y="348"/>
                  </a:lnTo>
                  <a:lnTo>
                    <a:pt x="116" y="350"/>
                  </a:lnTo>
                  <a:lnTo>
                    <a:pt x="119" y="350"/>
                  </a:lnTo>
                  <a:lnTo>
                    <a:pt x="123" y="348"/>
                  </a:lnTo>
                  <a:lnTo>
                    <a:pt x="130" y="343"/>
                  </a:lnTo>
                  <a:lnTo>
                    <a:pt x="138" y="341"/>
                  </a:lnTo>
                  <a:lnTo>
                    <a:pt x="140" y="343"/>
                  </a:lnTo>
                  <a:lnTo>
                    <a:pt x="145" y="345"/>
                  </a:lnTo>
                  <a:lnTo>
                    <a:pt x="149" y="345"/>
                  </a:lnTo>
                  <a:lnTo>
                    <a:pt x="152" y="345"/>
                  </a:lnTo>
                  <a:lnTo>
                    <a:pt x="166" y="350"/>
                  </a:lnTo>
                  <a:lnTo>
                    <a:pt x="168" y="350"/>
                  </a:lnTo>
                  <a:lnTo>
                    <a:pt x="173" y="348"/>
                  </a:lnTo>
                  <a:lnTo>
                    <a:pt x="178" y="345"/>
                  </a:lnTo>
                  <a:lnTo>
                    <a:pt x="183" y="286"/>
                  </a:lnTo>
                  <a:lnTo>
                    <a:pt x="185" y="236"/>
                  </a:lnTo>
                  <a:lnTo>
                    <a:pt x="185" y="226"/>
                  </a:lnTo>
                  <a:lnTo>
                    <a:pt x="185" y="224"/>
                  </a:lnTo>
                  <a:lnTo>
                    <a:pt x="183" y="222"/>
                  </a:lnTo>
                  <a:lnTo>
                    <a:pt x="183" y="222"/>
                  </a:lnTo>
                  <a:lnTo>
                    <a:pt x="180" y="219"/>
                  </a:lnTo>
                  <a:lnTo>
                    <a:pt x="175" y="222"/>
                  </a:lnTo>
                  <a:lnTo>
                    <a:pt x="173" y="222"/>
                  </a:lnTo>
                  <a:lnTo>
                    <a:pt x="159" y="231"/>
                  </a:lnTo>
                  <a:lnTo>
                    <a:pt x="156" y="231"/>
                  </a:lnTo>
                  <a:lnTo>
                    <a:pt x="138" y="253"/>
                  </a:lnTo>
                  <a:lnTo>
                    <a:pt x="133" y="265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1" y="288"/>
                  </a:lnTo>
                  <a:moveTo>
                    <a:pt x="621" y="229"/>
                  </a:moveTo>
                  <a:lnTo>
                    <a:pt x="652" y="222"/>
                  </a:lnTo>
                  <a:lnTo>
                    <a:pt x="678" y="222"/>
                  </a:lnTo>
                  <a:lnTo>
                    <a:pt x="682" y="226"/>
                  </a:lnTo>
                  <a:lnTo>
                    <a:pt x="687" y="234"/>
                  </a:lnTo>
                  <a:lnTo>
                    <a:pt x="690" y="236"/>
                  </a:lnTo>
                  <a:lnTo>
                    <a:pt x="690" y="243"/>
                  </a:lnTo>
                  <a:lnTo>
                    <a:pt x="687" y="248"/>
                  </a:lnTo>
                  <a:lnTo>
                    <a:pt x="682" y="250"/>
                  </a:lnTo>
                  <a:lnTo>
                    <a:pt x="675" y="260"/>
                  </a:lnTo>
                  <a:lnTo>
                    <a:pt x="673" y="262"/>
                  </a:lnTo>
                  <a:lnTo>
                    <a:pt x="671" y="262"/>
                  </a:lnTo>
                  <a:lnTo>
                    <a:pt x="666" y="262"/>
                  </a:lnTo>
                  <a:lnTo>
                    <a:pt x="661" y="260"/>
                  </a:lnTo>
                  <a:lnTo>
                    <a:pt x="659" y="260"/>
                  </a:lnTo>
                  <a:lnTo>
                    <a:pt x="654" y="262"/>
                  </a:lnTo>
                  <a:lnTo>
                    <a:pt x="654" y="265"/>
                  </a:lnTo>
                  <a:lnTo>
                    <a:pt x="652" y="267"/>
                  </a:lnTo>
                  <a:lnTo>
                    <a:pt x="652" y="272"/>
                  </a:lnTo>
                  <a:lnTo>
                    <a:pt x="647" y="279"/>
                  </a:lnTo>
                  <a:lnTo>
                    <a:pt x="642" y="281"/>
                  </a:lnTo>
                  <a:lnTo>
                    <a:pt x="637" y="281"/>
                  </a:lnTo>
                  <a:lnTo>
                    <a:pt x="626" y="288"/>
                  </a:lnTo>
                  <a:lnTo>
                    <a:pt x="607" y="303"/>
                  </a:lnTo>
                  <a:lnTo>
                    <a:pt x="592" y="310"/>
                  </a:lnTo>
                  <a:lnTo>
                    <a:pt x="585" y="312"/>
                  </a:lnTo>
                  <a:lnTo>
                    <a:pt x="576" y="322"/>
                  </a:lnTo>
                  <a:lnTo>
                    <a:pt x="552" y="336"/>
                  </a:lnTo>
                  <a:lnTo>
                    <a:pt x="545" y="343"/>
                  </a:lnTo>
                  <a:lnTo>
                    <a:pt x="538" y="348"/>
                  </a:lnTo>
                  <a:lnTo>
                    <a:pt x="533" y="350"/>
                  </a:lnTo>
                  <a:lnTo>
                    <a:pt x="533" y="353"/>
                  </a:lnTo>
                  <a:lnTo>
                    <a:pt x="533" y="355"/>
                  </a:lnTo>
                  <a:lnTo>
                    <a:pt x="531" y="364"/>
                  </a:lnTo>
                  <a:lnTo>
                    <a:pt x="528" y="400"/>
                  </a:lnTo>
                  <a:lnTo>
                    <a:pt x="526" y="426"/>
                  </a:lnTo>
                  <a:lnTo>
                    <a:pt x="526" y="479"/>
                  </a:lnTo>
                  <a:lnTo>
                    <a:pt x="528" y="505"/>
                  </a:lnTo>
                  <a:lnTo>
                    <a:pt x="526" y="550"/>
                  </a:lnTo>
                  <a:lnTo>
                    <a:pt x="524" y="591"/>
                  </a:lnTo>
                  <a:lnTo>
                    <a:pt x="524" y="593"/>
                  </a:lnTo>
                  <a:lnTo>
                    <a:pt x="521" y="598"/>
                  </a:lnTo>
                  <a:lnTo>
                    <a:pt x="521" y="600"/>
                  </a:lnTo>
                  <a:lnTo>
                    <a:pt x="524" y="602"/>
                  </a:lnTo>
                  <a:lnTo>
                    <a:pt x="526" y="610"/>
                  </a:lnTo>
                  <a:lnTo>
                    <a:pt x="528" y="619"/>
                  </a:lnTo>
                  <a:lnTo>
                    <a:pt x="528" y="621"/>
                  </a:lnTo>
                  <a:lnTo>
                    <a:pt x="526" y="626"/>
                  </a:lnTo>
                  <a:lnTo>
                    <a:pt x="524" y="636"/>
                  </a:lnTo>
                  <a:lnTo>
                    <a:pt x="524" y="641"/>
                  </a:lnTo>
                  <a:lnTo>
                    <a:pt x="524" y="645"/>
                  </a:lnTo>
                  <a:lnTo>
                    <a:pt x="524" y="648"/>
                  </a:lnTo>
                  <a:lnTo>
                    <a:pt x="528" y="652"/>
                  </a:lnTo>
                  <a:lnTo>
                    <a:pt x="526" y="695"/>
                  </a:lnTo>
                  <a:lnTo>
                    <a:pt x="528" y="736"/>
                  </a:lnTo>
                  <a:lnTo>
                    <a:pt x="528" y="740"/>
                  </a:lnTo>
                  <a:lnTo>
                    <a:pt x="528" y="743"/>
                  </a:lnTo>
                  <a:lnTo>
                    <a:pt x="528" y="750"/>
                  </a:lnTo>
                  <a:lnTo>
                    <a:pt x="531" y="783"/>
                  </a:lnTo>
                  <a:lnTo>
                    <a:pt x="538" y="852"/>
                  </a:lnTo>
                  <a:lnTo>
                    <a:pt x="540" y="869"/>
                  </a:lnTo>
                  <a:lnTo>
                    <a:pt x="545" y="886"/>
                  </a:lnTo>
                  <a:lnTo>
                    <a:pt x="543" y="921"/>
                  </a:lnTo>
                  <a:lnTo>
                    <a:pt x="538" y="945"/>
                  </a:lnTo>
                  <a:lnTo>
                    <a:pt x="531" y="967"/>
                  </a:lnTo>
                  <a:lnTo>
                    <a:pt x="528" y="971"/>
                  </a:lnTo>
                  <a:lnTo>
                    <a:pt x="524" y="976"/>
                  </a:lnTo>
                  <a:lnTo>
                    <a:pt x="521" y="974"/>
                  </a:lnTo>
                  <a:lnTo>
                    <a:pt x="505" y="974"/>
                  </a:lnTo>
                  <a:lnTo>
                    <a:pt x="498" y="971"/>
                  </a:lnTo>
                  <a:lnTo>
                    <a:pt x="493" y="969"/>
                  </a:lnTo>
                  <a:lnTo>
                    <a:pt x="491" y="964"/>
                  </a:lnTo>
                  <a:lnTo>
                    <a:pt x="479" y="959"/>
                  </a:lnTo>
                  <a:lnTo>
                    <a:pt x="419" y="926"/>
                  </a:lnTo>
                  <a:lnTo>
                    <a:pt x="393" y="919"/>
                  </a:lnTo>
                  <a:lnTo>
                    <a:pt x="391" y="921"/>
                  </a:lnTo>
                  <a:lnTo>
                    <a:pt x="389" y="921"/>
                  </a:lnTo>
                  <a:lnTo>
                    <a:pt x="374" y="919"/>
                  </a:lnTo>
                  <a:lnTo>
                    <a:pt x="367" y="921"/>
                  </a:lnTo>
                  <a:lnTo>
                    <a:pt x="365" y="919"/>
                  </a:lnTo>
                  <a:lnTo>
                    <a:pt x="363" y="919"/>
                  </a:lnTo>
                  <a:lnTo>
                    <a:pt x="356" y="919"/>
                  </a:lnTo>
                  <a:lnTo>
                    <a:pt x="351" y="917"/>
                  </a:lnTo>
                  <a:lnTo>
                    <a:pt x="348" y="917"/>
                  </a:lnTo>
                  <a:lnTo>
                    <a:pt x="346" y="914"/>
                  </a:lnTo>
                  <a:lnTo>
                    <a:pt x="337" y="914"/>
                  </a:lnTo>
                  <a:lnTo>
                    <a:pt x="325" y="917"/>
                  </a:lnTo>
                  <a:lnTo>
                    <a:pt x="322" y="914"/>
                  </a:lnTo>
                  <a:lnTo>
                    <a:pt x="320" y="914"/>
                  </a:lnTo>
                  <a:lnTo>
                    <a:pt x="315" y="909"/>
                  </a:lnTo>
                  <a:lnTo>
                    <a:pt x="306" y="907"/>
                  </a:lnTo>
                  <a:lnTo>
                    <a:pt x="289" y="898"/>
                  </a:lnTo>
                  <a:lnTo>
                    <a:pt x="287" y="898"/>
                  </a:lnTo>
                  <a:lnTo>
                    <a:pt x="280" y="898"/>
                  </a:lnTo>
                  <a:lnTo>
                    <a:pt x="280" y="893"/>
                  </a:lnTo>
                  <a:lnTo>
                    <a:pt x="277" y="890"/>
                  </a:lnTo>
                  <a:lnTo>
                    <a:pt x="270" y="888"/>
                  </a:lnTo>
                  <a:lnTo>
                    <a:pt x="327" y="895"/>
                  </a:lnTo>
                  <a:lnTo>
                    <a:pt x="370" y="890"/>
                  </a:lnTo>
                  <a:lnTo>
                    <a:pt x="377" y="890"/>
                  </a:lnTo>
                  <a:lnTo>
                    <a:pt x="382" y="890"/>
                  </a:lnTo>
                  <a:lnTo>
                    <a:pt x="401" y="883"/>
                  </a:lnTo>
                  <a:lnTo>
                    <a:pt x="408" y="883"/>
                  </a:lnTo>
                  <a:lnTo>
                    <a:pt x="412" y="883"/>
                  </a:lnTo>
                  <a:lnTo>
                    <a:pt x="417" y="883"/>
                  </a:lnTo>
                  <a:lnTo>
                    <a:pt x="419" y="881"/>
                  </a:lnTo>
                  <a:lnTo>
                    <a:pt x="424" y="881"/>
                  </a:lnTo>
                  <a:lnTo>
                    <a:pt x="438" y="878"/>
                  </a:lnTo>
                  <a:lnTo>
                    <a:pt x="441" y="878"/>
                  </a:lnTo>
                  <a:lnTo>
                    <a:pt x="443" y="878"/>
                  </a:lnTo>
                  <a:lnTo>
                    <a:pt x="450" y="876"/>
                  </a:lnTo>
                  <a:lnTo>
                    <a:pt x="462" y="867"/>
                  </a:lnTo>
                  <a:lnTo>
                    <a:pt x="467" y="838"/>
                  </a:lnTo>
                  <a:lnTo>
                    <a:pt x="469" y="779"/>
                  </a:lnTo>
                  <a:lnTo>
                    <a:pt x="467" y="752"/>
                  </a:lnTo>
                  <a:lnTo>
                    <a:pt x="457" y="748"/>
                  </a:lnTo>
                  <a:lnTo>
                    <a:pt x="448" y="740"/>
                  </a:lnTo>
                  <a:lnTo>
                    <a:pt x="438" y="736"/>
                  </a:lnTo>
                  <a:lnTo>
                    <a:pt x="427" y="736"/>
                  </a:lnTo>
                  <a:lnTo>
                    <a:pt x="427" y="733"/>
                  </a:lnTo>
                  <a:lnTo>
                    <a:pt x="427" y="733"/>
                  </a:lnTo>
                  <a:lnTo>
                    <a:pt x="419" y="731"/>
                  </a:lnTo>
                  <a:lnTo>
                    <a:pt x="419" y="731"/>
                  </a:lnTo>
                  <a:lnTo>
                    <a:pt x="417" y="731"/>
                  </a:lnTo>
                  <a:lnTo>
                    <a:pt x="412" y="726"/>
                  </a:lnTo>
                  <a:lnTo>
                    <a:pt x="405" y="717"/>
                  </a:lnTo>
                  <a:lnTo>
                    <a:pt x="391" y="688"/>
                  </a:lnTo>
                  <a:lnTo>
                    <a:pt x="386" y="681"/>
                  </a:lnTo>
                  <a:lnTo>
                    <a:pt x="384" y="679"/>
                  </a:lnTo>
                  <a:lnTo>
                    <a:pt x="372" y="671"/>
                  </a:lnTo>
                  <a:lnTo>
                    <a:pt x="367" y="664"/>
                  </a:lnTo>
                  <a:lnTo>
                    <a:pt x="358" y="648"/>
                  </a:lnTo>
                  <a:lnTo>
                    <a:pt x="322" y="614"/>
                  </a:lnTo>
                  <a:lnTo>
                    <a:pt x="356" y="619"/>
                  </a:lnTo>
                  <a:lnTo>
                    <a:pt x="365" y="621"/>
                  </a:lnTo>
                  <a:lnTo>
                    <a:pt x="417" y="643"/>
                  </a:lnTo>
                  <a:lnTo>
                    <a:pt x="427" y="648"/>
                  </a:lnTo>
                  <a:lnTo>
                    <a:pt x="427" y="648"/>
                  </a:lnTo>
                  <a:lnTo>
                    <a:pt x="429" y="648"/>
                  </a:lnTo>
                  <a:lnTo>
                    <a:pt x="431" y="650"/>
                  </a:lnTo>
                  <a:lnTo>
                    <a:pt x="434" y="652"/>
                  </a:lnTo>
                  <a:lnTo>
                    <a:pt x="434" y="655"/>
                  </a:lnTo>
                  <a:lnTo>
                    <a:pt x="441" y="660"/>
                  </a:lnTo>
                  <a:lnTo>
                    <a:pt x="462" y="669"/>
                  </a:lnTo>
                  <a:lnTo>
                    <a:pt x="462" y="664"/>
                  </a:lnTo>
                  <a:lnTo>
                    <a:pt x="465" y="657"/>
                  </a:lnTo>
                  <a:lnTo>
                    <a:pt x="465" y="645"/>
                  </a:lnTo>
                  <a:lnTo>
                    <a:pt x="462" y="641"/>
                  </a:lnTo>
                  <a:lnTo>
                    <a:pt x="462" y="636"/>
                  </a:lnTo>
                  <a:lnTo>
                    <a:pt x="465" y="631"/>
                  </a:lnTo>
                  <a:lnTo>
                    <a:pt x="469" y="614"/>
                  </a:lnTo>
                  <a:lnTo>
                    <a:pt x="467" y="576"/>
                  </a:lnTo>
                  <a:lnTo>
                    <a:pt x="467" y="567"/>
                  </a:lnTo>
                  <a:lnTo>
                    <a:pt x="469" y="455"/>
                  </a:lnTo>
                  <a:lnTo>
                    <a:pt x="469" y="422"/>
                  </a:lnTo>
                  <a:lnTo>
                    <a:pt x="467" y="414"/>
                  </a:lnTo>
                  <a:lnTo>
                    <a:pt x="465" y="410"/>
                  </a:lnTo>
                  <a:lnTo>
                    <a:pt x="462" y="403"/>
                  </a:lnTo>
                  <a:lnTo>
                    <a:pt x="450" y="412"/>
                  </a:lnTo>
                  <a:lnTo>
                    <a:pt x="446" y="417"/>
                  </a:lnTo>
                  <a:lnTo>
                    <a:pt x="434" y="431"/>
                  </a:lnTo>
                  <a:lnTo>
                    <a:pt x="422" y="438"/>
                  </a:lnTo>
                  <a:lnTo>
                    <a:pt x="384" y="481"/>
                  </a:lnTo>
                  <a:lnTo>
                    <a:pt x="344" y="517"/>
                  </a:lnTo>
                  <a:lnTo>
                    <a:pt x="306" y="567"/>
                  </a:lnTo>
                  <a:lnTo>
                    <a:pt x="301" y="567"/>
                  </a:lnTo>
                  <a:lnTo>
                    <a:pt x="299" y="567"/>
                  </a:lnTo>
                  <a:lnTo>
                    <a:pt x="294" y="569"/>
                  </a:lnTo>
                  <a:lnTo>
                    <a:pt x="292" y="571"/>
                  </a:lnTo>
                  <a:lnTo>
                    <a:pt x="292" y="576"/>
                  </a:lnTo>
                  <a:lnTo>
                    <a:pt x="289" y="581"/>
                  </a:lnTo>
                  <a:lnTo>
                    <a:pt x="287" y="591"/>
                  </a:lnTo>
                  <a:lnTo>
                    <a:pt x="282" y="598"/>
                  </a:lnTo>
                  <a:lnTo>
                    <a:pt x="247" y="636"/>
                  </a:lnTo>
                  <a:lnTo>
                    <a:pt x="232" y="660"/>
                  </a:lnTo>
                  <a:lnTo>
                    <a:pt x="228" y="674"/>
                  </a:lnTo>
                  <a:lnTo>
                    <a:pt x="220" y="702"/>
                  </a:lnTo>
                  <a:lnTo>
                    <a:pt x="220" y="717"/>
                  </a:lnTo>
                  <a:lnTo>
                    <a:pt x="225" y="748"/>
                  </a:lnTo>
                  <a:lnTo>
                    <a:pt x="225" y="750"/>
                  </a:lnTo>
                  <a:lnTo>
                    <a:pt x="225" y="752"/>
                  </a:lnTo>
                  <a:lnTo>
                    <a:pt x="225" y="769"/>
                  </a:lnTo>
                  <a:lnTo>
                    <a:pt x="225" y="771"/>
                  </a:lnTo>
                  <a:lnTo>
                    <a:pt x="225" y="774"/>
                  </a:lnTo>
                  <a:lnTo>
                    <a:pt x="230" y="852"/>
                  </a:lnTo>
                  <a:lnTo>
                    <a:pt x="235" y="878"/>
                  </a:lnTo>
                  <a:lnTo>
                    <a:pt x="232" y="883"/>
                  </a:lnTo>
                  <a:lnTo>
                    <a:pt x="232" y="907"/>
                  </a:lnTo>
                  <a:lnTo>
                    <a:pt x="230" y="921"/>
                  </a:lnTo>
                  <a:lnTo>
                    <a:pt x="223" y="933"/>
                  </a:lnTo>
                  <a:lnTo>
                    <a:pt x="209" y="943"/>
                  </a:lnTo>
                  <a:lnTo>
                    <a:pt x="199" y="943"/>
                  </a:lnTo>
                  <a:lnTo>
                    <a:pt x="194" y="943"/>
                  </a:lnTo>
                  <a:lnTo>
                    <a:pt x="190" y="943"/>
                  </a:lnTo>
                  <a:lnTo>
                    <a:pt x="183" y="940"/>
                  </a:lnTo>
                  <a:lnTo>
                    <a:pt x="180" y="938"/>
                  </a:lnTo>
                  <a:lnTo>
                    <a:pt x="178" y="936"/>
                  </a:lnTo>
                  <a:lnTo>
                    <a:pt x="178" y="933"/>
                  </a:lnTo>
                  <a:lnTo>
                    <a:pt x="175" y="928"/>
                  </a:lnTo>
                  <a:lnTo>
                    <a:pt x="175" y="921"/>
                  </a:lnTo>
                  <a:lnTo>
                    <a:pt x="173" y="883"/>
                  </a:lnTo>
                  <a:lnTo>
                    <a:pt x="173" y="852"/>
                  </a:lnTo>
                  <a:lnTo>
                    <a:pt x="173" y="821"/>
                  </a:lnTo>
                  <a:lnTo>
                    <a:pt x="175" y="790"/>
                  </a:lnTo>
                  <a:lnTo>
                    <a:pt x="175" y="788"/>
                  </a:lnTo>
                  <a:lnTo>
                    <a:pt x="175" y="786"/>
                  </a:lnTo>
                  <a:lnTo>
                    <a:pt x="171" y="779"/>
                  </a:lnTo>
                  <a:lnTo>
                    <a:pt x="168" y="781"/>
                  </a:lnTo>
                  <a:lnTo>
                    <a:pt x="166" y="783"/>
                  </a:lnTo>
                  <a:lnTo>
                    <a:pt x="164" y="786"/>
                  </a:lnTo>
                  <a:lnTo>
                    <a:pt x="164" y="790"/>
                  </a:lnTo>
                  <a:lnTo>
                    <a:pt x="159" y="795"/>
                  </a:lnTo>
                  <a:lnTo>
                    <a:pt x="159" y="800"/>
                  </a:lnTo>
                  <a:lnTo>
                    <a:pt x="154" y="800"/>
                  </a:lnTo>
                  <a:lnTo>
                    <a:pt x="154" y="802"/>
                  </a:lnTo>
                  <a:lnTo>
                    <a:pt x="147" y="809"/>
                  </a:lnTo>
                  <a:lnTo>
                    <a:pt x="147" y="812"/>
                  </a:lnTo>
                  <a:lnTo>
                    <a:pt x="145" y="819"/>
                  </a:lnTo>
                  <a:lnTo>
                    <a:pt x="145" y="821"/>
                  </a:lnTo>
                  <a:lnTo>
                    <a:pt x="142" y="821"/>
                  </a:lnTo>
                  <a:lnTo>
                    <a:pt x="140" y="824"/>
                  </a:lnTo>
                  <a:lnTo>
                    <a:pt x="140" y="829"/>
                  </a:lnTo>
                  <a:lnTo>
                    <a:pt x="135" y="836"/>
                  </a:lnTo>
                  <a:lnTo>
                    <a:pt x="133" y="838"/>
                  </a:lnTo>
                  <a:lnTo>
                    <a:pt x="130" y="840"/>
                  </a:lnTo>
                  <a:lnTo>
                    <a:pt x="119" y="857"/>
                  </a:lnTo>
                  <a:lnTo>
                    <a:pt x="111" y="862"/>
                  </a:lnTo>
                  <a:lnTo>
                    <a:pt x="107" y="864"/>
                  </a:lnTo>
                  <a:lnTo>
                    <a:pt x="104" y="864"/>
                  </a:lnTo>
                  <a:lnTo>
                    <a:pt x="100" y="862"/>
                  </a:lnTo>
                  <a:lnTo>
                    <a:pt x="90" y="857"/>
                  </a:lnTo>
                  <a:lnTo>
                    <a:pt x="83" y="852"/>
                  </a:lnTo>
                  <a:lnTo>
                    <a:pt x="76" y="848"/>
                  </a:lnTo>
                  <a:lnTo>
                    <a:pt x="69" y="845"/>
                  </a:lnTo>
                  <a:lnTo>
                    <a:pt x="62" y="833"/>
                  </a:lnTo>
                  <a:lnTo>
                    <a:pt x="62" y="826"/>
                  </a:lnTo>
                  <a:lnTo>
                    <a:pt x="59" y="821"/>
                  </a:lnTo>
                  <a:lnTo>
                    <a:pt x="59" y="795"/>
                  </a:lnTo>
                  <a:lnTo>
                    <a:pt x="64" y="788"/>
                  </a:lnTo>
                  <a:lnTo>
                    <a:pt x="74" y="779"/>
                  </a:lnTo>
                  <a:lnTo>
                    <a:pt x="83" y="776"/>
                  </a:lnTo>
                  <a:lnTo>
                    <a:pt x="93" y="762"/>
                  </a:lnTo>
                  <a:lnTo>
                    <a:pt x="114" y="738"/>
                  </a:lnTo>
                  <a:lnTo>
                    <a:pt x="121" y="733"/>
                  </a:lnTo>
                  <a:lnTo>
                    <a:pt x="128" y="729"/>
                  </a:lnTo>
                  <a:lnTo>
                    <a:pt x="130" y="719"/>
                  </a:lnTo>
                  <a:lnTo>
                    <a:pt x="135" y="714"/>
                  </a:lnTo>
                  <a:lnTo>
                    <a:pt x="149" y="702"/>
                  </a:lnTo>
                  <a:lnTo>
                    <a:pt x="149" y="698"/>
                  </a:lnTo>
                  <a:lnTo>
                    <a:pt x="152" y="693"/>
                  </a:lnTo>
                  <a:lnTo>
                    <a:pt x="166" y="671"/>
                  </a:lnTo>
                  <a:lnTo>
                    <a:pt x="168" y="664"/>
                  </a:lnTo>
                  <a:lnTo>
                    <a:pt x="171" y="660"/>
                  </a:lnTo>
                  <a:lnTo>
                    <a:pt x="168" y="645"/>
                  </a:lnTo>
                  <a:lnTo>
                    <a:pt x="168" y="641"/>
                  </a:lnTo>
                  <a:lnTo>
                    <a:pt x="166" y="638"/>
                  </a:lnTo>
                  <a:lnTo>
                    <a:pt x="164" y="636"/>
                  </a:lnTo>
                  <a:lnTo>
                    <a:pt x="154" y="643"/>
                  </a:lnTo>
                  <a:lnTo>
                    <a:pt x="135" y="655"/>
                  </a:lnTo>
                  <a:lnTo>
                    <a:pt x="130" y="664"/>
                  </a:lnTo>
                  <a:lnTo>
                    <a:pt x="100" y="695"/>
                  </a:lnTo>
                  <a:lnTo>
                    <a:pt x="93" y="700"/>
                  </a:lnTo>
                  <a:lnTo>
                    <a:pt x="64" y="726"/>
                  </a:lnTo>
                  <a:lnTo>
                    <a:pt x="52" y="736"/>
                  </a:lnTo>
                  <a:lnTo>
                    <a:pt x="38" y="755"/>
                  </a:lnTo>
                  <a:lnTo>
                    <a:pt x="29" y="762"/>
                  </a:lnTo>
                  <a:lnTo>
                    <a:pt x="19" y="767"/>
                  </a:lnTo>
                  <a:lnTo>
                    <a:pt x="14" y="762"/>
                  </a:lnTo>
                  <a:lnTo>
                    <a:pt x="10" y="759"/>
                  </a:lnTo>
                  <a:lnTo>
                    <a:pt x="10" y="755"/>
                  </a:lnTo>
                  <a:lnTo>
                    <a:pt x="7" y="752"/>
                  </a:lnTo>
                  <a:lnTo>
                    <a:pt x="2" y="743"/>
                  </a:lnTo>
                  <a:lnTo>
                    <a:pt x="0" y="733"/>
                  </a:lnTo>
                  <a:lnTo>
                    <a:pt x="2" y="707"/>
                  </a:lnTo>
                  <a:lnTo>
                    <a:pt x="33" y="671"/>
                  </a:lnTo>
                  <a:lnTo>
                    <a:pt x="52" y="643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2" y="629"/>
                  </a:lnTo>
                  <a:lnTo>
                    <a:pt x="48" y="626"/>
                  </a:lnTo>
                  <a:lnTo>
                    <a:pt x="26" y="626"/>
                  </a:lnTo>
                  <a:lnTo>
                    <a:pt x="17" y="614"/>
                  </a:lnTo>
                  <a:lnTo>
                    <a:pt x="12" y="607"/>
                  </a:lnTo>
                  <a:lnTo>
                    <a:pt x="7" y="593"/>
                  </a:lnTo>
                  <a:lnTo>
                    <a:pt x="7" y="576"/>
                  </a:lnTo>
                  <a:lnTo>
                    <a:pt x="7" y="567"/>
                  </a:lnTo>
                  <a:lnTo>
                    <a:pt x="10" y="529"/>
                  </a:lnTo>
                  <a:lnTo>
                    <a:pt x="19" y="491"/>
                  </a:lnTo>
                  <a:lnTo>
                    <a:pt x="17" y="488"/>
                  </a:lnTo>
                  <a:lnTo>
                    <a:pt x="14" y="483"/>
                  </a:lnTo>
                  <a:lnTo>
                    <a:pt x="14" y="481"/>
                  </a:lnTo>
                  <a:lnTo>
                    <a:pt x="19" y="464"/>
                  </a:lnTo>
                  <a:lnTo>
                    <a:pt x="19" y="462"/>
                  </a:lnTo>
                  <a:lnTo>
                    <a:pt x="24" y="453"/>
                  </a:lnTo>
                  <a:lnTo>
                    <a:pt x="26" y="445"/>
                  </a:lnTo>
                  <a:lnTo>
                    <a:pt x="36" y="405"/>
                  </a:lnTo>
                  <a:lnTo>
                    <a:pt x="38" y="395"/>
                  </a:lnTo>
                  <a:lnTo>
                    <a:pt x="43" y="386"/>
                  </a:lnTo>
                  <a:lnTo>
                    <a:pt x="43" y="384"/>
                  </a:lnTo>
                  <a:lnTo>
                    <a:pt x="43" y="374"/>
                  </a:lnTo>
                  <a:lnTo>
                    <a:pt x="50" y="360"/>
                  </a:lnTo>
                  <a:lnTo>
                    <a:pt x="52" y="353"/>
                  </a:lnTo>
                  <a:lnTo>
                    <a:pt x="52" y="348"/>
                  </a:lnTo>
                  <a:lnTo>
                    <a:pt x="55" y="336"/>
                  </a:lnTo>
                  <a:lnTo>
                    <a:pt x="55" y="334"/>
                  </a:lnTo>
                  <a:lnTo>
                    <a:pt x="57" y="334"/>
                  </a:lnTo>
                  <a:lnTo>
                    <a:pt x="66" y="293"/>
                  </a:lnTo>
                  <a:lnTo>
                    <a:pt x="81" y="253"/>
                  </a:lnTo>
                  <a:lnTo>
                    <a:pt x="85" y="231"/>
                  </a:lnTo>
                  <a:lnTo>
                    <a:pt x="88" y="226"/>
                  </a:lnTo>
                  <a:lnTo>
                    <a:pt x="93" y="224"/>
                  </a:lnTo>
                  <a:lnTo>
                    <a:pt x="95" y="217"/>
                  </a:lnTo>
                  <a:lnTo>
                    <a:pt x="97" y="205"/>
                  </a:lnTo>
                  <a:lnTo>
                    <a:pt x="116" y="174"/>
                  </a:lnTo>
                  <a:lnTo>
                    <a:pt x="123" y="155"/>
                  </a:lnTo>
                  <a:lnTo>
                    <a:pt x="133" y="138"/>
                  </a:lnTo>
                  <a:lnTo>
                    <a:pt x="149" y="107"/>
                  </a:lnTo>
                  <a:lnTo>
                    <a:pt x="152" y="103"/>
                  </a:lnTo>
                  <a:lnTo>
                    <a:pt x="156" y="93"/>
                  </a:lnTo>
                  <a:lnTo>
                    <a:pt x="166" y="79"/>
                  </a:lnTo>
                  <a:lnTo>
                    <a:pt x="168" y="74"/>
                  </a:lnTo>
                  <a:lnTo>
                    <a:pt x="173" y="69"/>
                  </a:lnTo>
                  <a:lnTo>
                    <a:pt x="173" y="62"/>
                  </a:lnTo>
                  <a:lnTo>
                    <a:pt x="173" y="55"/>
                  </a:lnTo>
                  <a:lnTo>
                    <a:pt x="178" y="55"/>
                  </a:lnTo>
                  <a:lnTo>
                    <a:pt x="178" y="53"/>
                  </a:lnTo>
                  <a:lnTo>
                    <a:pt x="180" y="48"/>
                  </a:lnTo>
                  <a:lnTo>
                    <a:pt x="178" y="38"/>
                  </a:lnTo>
                  <a:lnTo>
                    <a:pt x="178" y="31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8" y="19"/>
                  </a:lnTo>
                  <a:lnTo>
                    <a:pt x="166" y="19"/>
                  </a:lnTo>
                  <a:lnTo>
                    <a:pt x="161" y="17"/>
                  </a:lnTo>
                  <a:lnTo>
                    <a:pt x="159" y="17"/>
                  </a:lnTo>
                  <a:lnTo>
                    <a:pt x="152" y="19"/>
                  </a:lnTo>
                  <a:lnTo>
                    <a:pt x="149" y="22"/>
                  </a:lnTo>
                  <a:lnTo>
                    <a:pt x="152" y="12"/>
                  </a:lnTo>
                  <a:lnTo>
                    <a:pt x="159" y="8"/>
                  </a:lnTo>
                  <a:lnTo>
                    <a:pt x="166" y="3"/>
                  </a:lnTo>
                  <a:lnTo>
                    <a:pt x="173" y="0"/>
                  </a:lnTo>
                  <a:lnTo>
                    <a:pt x="209" y="0"/>
                  </a:lnTo>
                  <a:lnTo>
                    <a:pt x="225" y="19"/>
                  </a:lnTo>
                  <a:lnTo>
                    <a:pt x="232" y="27"/>
                  </a:lnTo>
                  <a:lnTo>
                    <a:pt x="235" y="34"/>
                  </a:lnTo>
                  <a:lnTo>
                    <a:pt x="235" y="36"/>
                  </a:lnTo>
                  <a:lnTo>
                    <a:pt x="235" y="43"/>
                  </a:lnTo>
                  <a:lnTo>
                    <a:pt x="235" y="53"/>
                  </a:lnTo>
                  <a:lnTo>
                    <a:pt x="232" y="55"/>
                  </a:lnTo>
                  <a:lnTo>
                    <a:pt x="230" y="65"/>
                  </a:lnTo>
                  <a:lnTo>
                    <a:pt x="228" y="69"/>
                  </a:lnTo>
                  <a:lnTo>
                    <a:pt x="218" y="86"/>
                  </a:lnTo>
                  <a:lnTo>
                    <a:pt x="216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1" y="112"/>
                  </a:lnTo>
                  <a:lnTo>
                    <a:pt x="194" y="129"/>
                  </a:lnTo>
                  <a:lnTo>
                    <a:pt x="192" y="134"/>
                  </a:lnTo>
                  <a:lnTo>
                    <a:pt x="187" y="143"/>
                  </a:lnTo>
                  <a:lnTo>
                    <a:pt x="180" y="153"/>
                  </a:lnTo>
                  <a:lnTo>
                    <a:pt x="173" y="160"/>
                  </a:lnTo>
                  <a:lnTo>
                    <a:pt x="161" y="174"/>
                  </a:lnTo>
                  <a:lnTo>
                    <a:pt x="161" y="179"/>
                  </a:lnTo>
                  <a:lnTo>
                    <a:pt x="161" y="181"/>
                  </a:lnTo>
                  <a:lnTo>
                    <a:pt x="164" y="184"/>
                  </a:lnTo>
                  <a:lnTo>
                    <a:pt x="166" y="184"/>
                  </a:lnTo>
                  <a:lnTo>
                    <a:pt x="168" y="181"/>
                  </a:lnTo>
                  <a:lnTo>
                    <a:pt x="178" y="176"/>
                  </a:lnTo>
                  <a:lnTo>
                    <a:pt x="190" y="169"/>
                  </a:lnTo>
                  <a:lnTo>
                    <a:pt x="197" y="165"/>
                  </a:lnTo>
                  <a:lnTo>
                    <a:pt x="211" y="160"/>
                  </a:lnTo>
                  <a:lnTo>
                    <a:pt x="220" y="160"/>
                  </a:lnTo>
                  <a:lnTo>
                    <a:pt x="228" y="162"/>
                  </a:lnTo>
                  <a:lnTo>
                    <a:pt x="235" y="167"/>
                  </a:lnTo>
                  <a:lnTo>
                    <a:pt x="237" y="169"/>
                  </a:lnTo>
                  <a:lnTo>
                    <a:pt x="239" y="172"/>
                  </a:lnTo>
                  <a:lnTo>
                    <a:pt x="242" y="172"/>
                  </a:lnTo>
                  <a:lnTo>
                    <a:pt x="247" y="172"/>
                  </a:lnTo>
                  <a:lnTo>
                    <a:pt x="251" y="174"/>
                  </a:lnTo>
                  <a:lnTo>
                    <a:pt x="254" y="176"/>
                  </a:lnTo>
                  <a:lnTo>
                    <a:pt x="254" y="205"/>
                  </a:lnTo>
                  <a:lnTo>
                    <a:pt x="249" y="226"/>
                  </a:lnTo>
                  <a:lnTo>
                    <a:pt x="242" y="241"/>
                  </a:lnTo>
                  <a:lnTo>
                    <a:pt x="247" y="269"/>
                  </a:lnTo>
                  <a:lnTo>
                    <a:pt x="247" y="274"/>
                  </a:lnTo>
                  <a:lnTo>
                    <a:pt x="244" y="279"/>
                  </a:lnTo>
                  <a:lnTo>
                    <a:pt x="242" y="279"/>
                  </a:lnTo>
                  <a:lnTo>
                    <a:pt x="239" y="281"/>
                  </a:lnTo>
                  <a:lnTo>
                    <a:pt x="239" y="286"/>
                  </a:lnTo>
                  <a:lnTo>
                    <a:pt x="239" y="288"/>
                  </a:lnTo>
                  <a:lnTo>
                    <a:pt x="242" y="291"/>
                  </a:lnTo>
                  <a:lnTo>
                    <a:pt x="244" y="293"/>
                  </a:lnTo>
                  <a:lnTo>
                    <a:pt x="244" y="298"/>
                  </a:lnTo>
                  <a:lnTo>
                    <a:pt x="244" y="303"/>
                  </a:lnTo>
                  <a:lnTo>
                    <a:pt x="237" y="322"/>
                  </a:lnTo>
                  <a:lnTo>
                    <a:pt x="237" y="326"/>
                  </a:lnTo>
                  <a:lnTo>
                    <a:pt x="237" y="331"/>
                  </a:lnTo>
                  <a:lnTo>
                    <a:pt x="235" y="334"/>
                  </a:lnTo>
                  <a:lnTo>
                    <a:pt x="230" y="336"/>
                  </a:lnTo>
                  <a:lnTo>
                    <a:pt x="228" y="338"/>
                  </a:lnTo>
                  <a:lnTo>
                    <a:pt x="228" y="338"/>
                  </a:lnTo>
                  <a:lnTo>
                    <a:pt x="230" y="341"/>
                  </a:lnTo>
                  <a:lnTo>
                    <a:pt x="232" y="343"/>
                  </a:lnTo>
                  <a:lnTo>
                    <a:pt x="235" y="348"/>
                  </a:lnTo>
                  <a:lnTo>
                    <a:pt x="235" y="350"/>
                  </a:lnTo>
                  <a:lnTo>
                    <a:pt x="235" y="353"/>
                  </a:lnTo>
                  <a:lnTo>
                    <a:pt x="232" y="362"/>
                  </a:lnTo>
                  <a:lnTo>
                    <a:pt x="235" y="364"/>
                  </a:lnTo>
                  <a:lnTo>
                    <a:pt x="232" y="369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8" y="393"/>
                  </a:lnTo>
                  <a:lnTo>
                    <a:pt x="232" y="398"/>
                  </a:lnTo>
                  <a:lnTo>
                    <a:pt x="228" y="403"/>
                  </a:lnTo>
                  <a:lnTo>
                    <a:pt x="228" y="405"/>
                  </a:lnTo>
                  <a:lnTo>
                    <a:pt x="228" y="422"/>
                  </a:lnTo>
                  <a:lnTo>
                    <a:pt x="223" y="431"/>
                  </a:lnTo>
                  <a:lnTo>
                    <a:pt x="225" y="436"/>
                  </a:lnTo>
                  <a:lnTo>
                    <a:pt x="225" y="443"/>
                  </a:lnTo>
                  <a:lnTo>
                    <a:pt x="223" y="448"/>
                  </a:lnTo>
                  <a:lnTo>
                    <a:pt x="220" y="455"/>
                  </a:lnTo>
                  <a:lnTo>
                    <a:pt x="220" y="467"/>
                  </a:lnTo>
                  <a:lnTo>
                    <a:pt x="220" y="474"/>
                  </a:lnTo>
                  <a:lnTo>
                    <a:pt x="220" y="481"/>
                  </a:lnTo>
                  <a:lnTo>
                    <a:pt x="218" y="483"/>
                  </a:lnTo>
                  <a:lnTo>
                    <a:pt x="218" y="486"/>
                  </a:lnTo>
                  <a:lnTo>
                    <a:pt x="218" y="488"/>
                  </a:lnTo>
                  <a:lnTo>
                    <a:pt x="220" y="498"/>
                  </a:lnTo>
                  <a:lnTo>
                    <a:pt x="218" y="500"/>
                  </a:lnTo>
                  <a:lnTo>
                    <a:pt x="216" y="505"/>
                  </a:lnTo>
                  <a:lnTo>
                    <a:pt x="218" y="510"/>
                  </a:lnTo>
                  <a:lnTo>
                    <a:pt x="220" y="514"/>
                  </a:lnTo>
                  <a:lnTo>
                    <a:pt x="230" y="519"/>
                  </a:lnTo>
                  <a:lnTo>
                    <a:pt x="235" y="522"/>
                  </a:lnTo>
                  <a:lnTo>
                    <a:pt x="237" y="524"/>
                  </a:lnTo>
                  <a:lnTo>
                    <a:pt x="242" y="529"/>
                  </a:lnTo>
                  <a:lnTo>
                    <a:pt x="242" y="531"/>
                  </a:lnTo>
                  <a:lnTo>
                    <a:pt x="242" y="533"/>
                  </a:lnTo>
                  <a:lnTo>
                    <a:pt x="239" y="538"/>
                  </a:lnTo>
                  <a:lnTo>
                    <a:pt x="237" y="543"/>
                  </a:lnTo>
                  <a:lnTo>
                    <a:pt x="235" y="555"/>
                  </a:lnTo>
                  <a:lnTo>
                    <a:pt x="235" y="560"/>
                  </a:lnTo>
                  <a:lnTo>
                    <a:pt x="235" y="564"/>
                  </a:lnTo>
                  <a:lnTo>
                    <a:pt x="232" y="569"/>
                  </a:lnTo>
                  <a:lnTo>
                    <a:pt x="228" y="574"/>
                  </a:lnTo>
                  <a:lnTo>
                    <a:pt x="228" y="576"/>
                  </a:lnTo>
                  <a:lnTo>
                    <a:pt x="228" y="576"/>
                  </a:lnTo>
                  <a:lnTo>
                    <a:pt x="225" y="581"/>
                  </a:lnTo>
                  <a:lnTo>
                    <a:pt x="225" y="583"/>
                  </a:lnTo>
                  <a:lnTo>
                    <a:pt x="225" y="586"/>
                  </a:lnTo>
                  <a:lnTo>
                    <a:pt x="228" y="586"/>
                  </a:lnTo>
                  <a:lnTo>
                    <a:pt x="322" y="491"/>
                  </a:lnTo>
                  <a:lnTo>
                    <a:pt x="322" y="488"/>
                  </a:lnTo>
                  <a:lnTo>
                    <a:pt x="327" y="481"/>
                  </a:lnTo>
                  <a:lnTo>
                    <a:pt x="337" y="474"/>
                  </a:lnTo>
                  <a:lnTo>
                    <a:pt x="337" y="469"/>
                  </a:lnTo>
                  <a:lnTo>
                    <a:pt x="341" y="469"/>
                  </a:lnTo>
                  <a:lnTo>
                    <a:pt x="346" y="467"/>
                  </a:lnTo>
                  <a:lnTo>
                    <a:pt x="348" y="464"/>
                  </a:lnTo>
                  <a:lnTo>
                    <a:pt x="348" y="460"/>
                  </a:lnTo>
                  <a:lnTo>
                    <a:pt x="412" y="400"/>
                  </a:lnTo>
                  <a:lnTo>
                    <a:pt x="417" y="398"/>
                  </a:lnTo>
                  <a:lnTo>
                    <a:pt x="417" y="395"/>
                  </a:lnTo>
                  <a:lnTo>
                    <a:pt x="422" y="393"/>
                  </a:lnTo>
                  <a:lnTo>
                    <a:pt x="427" y="391"/>
                  </a:lnTo>
                  <a:lnTo>
                    <a:pt x="429" y="388"/>
                  </a:lnTo>
                  <a:lnTo>
                    <a:pt x="431" y="391"/>
                  </a:lnTo>
                  <a:lnTo>
                    <a:pt x="434" y="384"/>
                  </a:lnTo>
                  <a:lnTo>
                    <a:pt x="438" y="376"/>
                  </a:lnTo>
                  <a:lnTo>
                    <a:pt x="443" y="374"/>
                  </a:lnTo>
                  <a:lnTo>
                    <a:pt x="465" y="355"/>
                  </a:lnTo>
                  <a:lnTo>
                    <a:pt x="467" y="353"/>
                  </a:lnTo>
                  <a:lnTo>
                    <a:pt x="469" y="345"/>
                  </a:lnTo>
                  <a:lnTo>
                    <a:pt x="472" y="341"/>
                  </a:lnTo>
                  <a:lnTo>
                    <a:pt x="472" y="336"/>
                  </a:lnTo>
                  <a:lnTo>
                    <a:pt x="469" y="331"/>
                  </a:lnTo>
                  <a:lnTo>
                    <a:pt x="472" y="324"/>
                  </a:lnTo>
                  <a:lnTo>
                    <a:pt x="479" y="248"/>
                  </a:lnTo>
                  <a:lnTo>
                    <a:pt x="476" y="243"/>
                  </a:lnTo>
                  <a:lnTo>
                    <a:pt x="476" y="238"/>
                  </a:lnTo>
                  <a:lnTo>
                    <a:pt x="479" y="234"/>
                  </a:lnTo>
                  <a:lnTo>
                    <a:pt x="481" y="198"/>
                  </a:lnTo>
                  <a:lnTo>
                    <a:pt x="481" y="193"/>
                  </a:lnTo>
                  <a:lnTo>
                    <a:pt x="479" y="186"/>
                  </a:lnTo>
                  <a:lnTo>
                    <a:pt x="479" y="179"/>
                  </a:lnTo>
                  <a:lnTo>
                    <a:pt x="457" y="174"/>
                  </a:lnTo>
                  <a:lnTo>
                    <a:pt x="450" y="169"/>
                  </a:lnTo>
                  <a:lnTo>
                    <a:pt x="450" y="169"/>
                  </a:lnTo>
                  <a:lnTo>
                    <a:pt x="453" y="167"/>
                  </a:lnTo>
                  <a:lnTo>
                    <a:pt x="455" y="165"/>
                  </a:lnTo>
                  <a:lnTo>
                    <a:pt x="457" y="165"/>
                  </a:lnTo>
                  <a:lnTo>
                    <a:pt x="462" y="160"/>
                  </a:lnTo>
                  <a:lnTo>
                    <a:pt x="474" y="148"/>
                  </a:lnTo>
                  <a:lnTo>
                    <a:pt x="498" y="112"/>
                  </a:lnTo>
                  <a:lnTo>
                    <a:pt x="514" y="112"/>
                  </a:lnTo>
                  <a:lnTo>
                    <a:pt x="519" y="112"/>
                  </a:lnTo>
                  <a:lnTo>
                    <a:pt x="521" y="112"/>
                  </a:lnTo>
                  <a:lnTo>
                    <a:pt x="526" y="115"/>
                  </a:lnTo>
                  <a:lnTo>
                    <a:pt x="528" y="117"/>
                  </a:lnTo>
                  <a:lnTo>
                    <a:pt x="533" y="129"/>
                  </a:lnTo>
                  <a:lnTo>
                    <a:pt x="533" y="150"/>
                  </a:lnTo>
                  <a:lnTo>
                    <a:pt x="526" y="219"/>
                  </a:lnTo>
                  <a:lnTo>
                    <a:pt x="526" y="226"/>
                  </a:lnTo>
                  <a:lnTo>
                    <a:pt x="531" y="236"/>
                  </a:lnTo>
                  <a:lnTo>
                    <a:pt x="533" y="238"/>
                  </a:lnTo>
                  <a:lnTo>
                    <a:pt x="545" y="243"/>
                  </a:lnTo>
                  <a:lnTo>
                    <a:pt x="552" y="245"/>
                  </a:lnTo>
                  <a:lnTo>
                    <a:pt x="559" y="245"/>
                  </a:lnTo>
                  <a:lnTo>
                    <a:pt x="571" y="243"/>
                  </a:lnTo>
                  <a:lnTo>
                    <a:pt x="578" y="241"/>
                  </a:lnTo>
                  <a:lnTo>
                    <a:pt x="592" y="234"/>
                  </a:lnTo>
                  <a:lnTo>
                    <a:pt x="621" y="22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169" y="1683"/>
              <a:ext cx="171" cy="147"/>
            </a:xfrm>
            <a:custGeom>
              <a:avLst/>
              <a:gdLst>
                <a:gd name="T0" fmla="*/ 161 w 171"/>
                <a:gd name="T1" fmla="*/ 45 h 147"/>
                <a:gd name="T2" fmla="*/ 168 w 171"/>
                <a:gd name="T3" fmla="*/ 59 h 147"/>
                <a:gd name="T4" fmla="*/ 171 w 171"/>
                <a:gd name="T5" fmla="*/ 67 h 147"/>
                <a:gd name="T6" fmla="*/ 171 w 171"/>
                <a:gd name="T7" fmla="*/ 83 h 147"/>
                <a:gd name="T8" fmla="*/ 166 w 171"/>
                <a:gd name="T9" fmla="*/ 97 h 147"/>
                <a:gd name="T10" fmla="*/ 166 w 171"/>
                <a:gd name="T11" fmla="*/ 100 h 147"/>
                <a:gd name="T12" fmla="*/ 161 w 171"/>
                <a:gd name="T13" fmla="*/ 107 h 147"/>
                <a:gd name="T14" fmla="*/ 156 w 171"/>
                <a:gd name="T15" fmla="*/ 109 h 147"/>
                <a:gd name="T16" fmla="*/ 149 w 171"/>
                <a:gd name="T17" fmla="*/ 112 h 147"/>
                <a:gd name="T18" fmla="*/ 142 w 171"/>
                <a:gd name="T19" fmla="*/ 114 h 147"/>
                <a:gd name="T20" fmla="*/ 116 w 171"/>
                <a:gd name="T21" fmla="*/ 116 h 147"/>
                <a:gd name="T22" fmla="*/ 109 w 171"/>
                <a:gd name="T23" fmla="*/ 119 h 147"/>
                <a:gd name="T24" fmla="*/ 95 w 171"/>
                <a:gd name="T25" fmla="*/ 124 h 147"/>
                <a:gd name="T26" fmla="*/ 66 w 171"/>
                <a:gd name="T27" fmla="*/ 131 h 147"/>
                <a:gd name="T28" fmla="*/ 52 w 171"/>
                <a:gd name="T29" fmla="*/ 138 h 147"/>
                <a:gd name="T30" fmla="*/ 50 w 171"/>
                <a:gd name="T31" fmla="*/ 140 h 147"/>
                <a:gd name="T32" fmla="*/ 47 w 171"/>
                <a:gd name="T33" fmla="*/ 140 h 147"/>
                <a:gd name="T34" fmla="*/ 43 w 171"/>
                <a:gd name="T35" fmla="*/ 140 h 147"/>
                <a:gd name="T36" fmla="*/ 40 w 171"/>
                <a:gd name="T37" fmla="*/ 140 h 147"/>
                <a:gd name="T38" fmla="*/ 38 w 171"/>
                <a:gd name="T39" fmla="*/ 143 h 147"/>
                <a:gd name="T40" fmla="*/ 36 w 171"/>
                <a:gd name="T41" fmla="*/ 143 h 147"/>
                <a:gd name="T42" fmla="*/ 33 w 171"/>
                <a:gd name="T43" fmla="*/ 147 h 147"/>
                <a:gd name="T44" fmla="*/ 33 w 171"/>
                <a:gd name="T45" fmla="*/ 145 h 147"/>
                <a:gd name="T46" fmla="*/ 33 w 171"/>
                <a:gd name="T47" fmla="*/ 143 h 147"/>
                <a:gd name="T48" fmla="*/ 36 w 171"/>
                <a:gd name="T49" fmla="*/ 140 h 147"/>
                <a:gd name="T50" fmla="*/ 40 w 171"/>
                <a:gd name="T51" fmla="*/ 133 h 147"/>
                <a:gd name="T52" fmla="*/ 40 w 171"/>
                <a:gd name="T53" fmla="*/ 131 h 147"/>
                <a:gd name="T54" fmla="*/ 45 w 171"/>
                <a:gd name="T55" fmla="*/ 131 h 147"/>
                <a:gd name="T56" fmla="*/ 50 w 171"/>
                <a:gd name="T57" fmla="*/ 128 h 147"/>
                <a:gd name="T58" fmla="*/ 57 w 171"/>
                <a:gd name="T59" fmla="*/ 121 h 147"/>
                <a:gd name="T60" fmla="*/ 69 w 171"/>
                <a:gd name="T61" fmla="*/ 102 h 147"/>
                <a:gd name="T62" fmla="*/ 64 w 171"/>
                <a:gd name="T63" fmla="*/ 90 h 147"/>
                <a:gd name="T64" fmla="*/ 62 w 171"/>
                <a:gd name="T65" fmla="*/ 83 h 147"/>
                <a:gd name="T66" fmla="*/ 59 w 171"/>
                <a:gd name="T67" fmla="*/ 78 h 147"/>
                <a:gd name="T68" fmla="*/ 24 w 171"/>
                <a:gd name="T69" fmla="*/ 40 h 147"/>
                <a:gd name="T70" fmla="*/ 12 w 171"/>
                <a:gd name="T71" fmla="*/ 24 h 147"/>
                <a:gd name="T72" fmla="*/ 7 w 171"/>
                <a:gd name="T73" fmla="*/ 17 h 147"/>
                <a:gd name="T74" fmla="*/ 5 w 171"/>
                <a:gd name="T75" fmla="*/ 17 h 147"/>
                <a:gd name="T76" fmla="*/ 2 w 171"/>
                <a:gd name="T77" fmla="*/ 12 h 147"/>
                <a:gd name="T78" fmla="*/ 2 w 171"/>
                <a:gd name="T79" fmla="*/ 9 h 147"/>
                <a:gd name="T80" fmla="*/ 0 w 171"/>
                <a:gd name="T81" fmla="*/ 0 h 147"/>
                <a:gd name="T82" fmla="*/ 31 w 171"/>
                <a:gd name="T83" fmla="*/ 12 h 147"/>
                <a:gd name="T84" fmla="*/ 38 w 171"/>
                <a:gd name="T85" fmla="*/ 14 h 147"/>
                <a:gd name="T86" fmla="*/ 55 w 171"/>
                <a:gd name="T87" fmla="*/ 17 h 147"/>
                <a:gd name="T88" fmla="*/ 85 w 171"/>
                <a:gd name="T89" fmla="*/ 24 h 147"/>
                <a:gd name="T90" fmla="*/ 90 w 171"/>
                <a:gd name="T91" fmla="*/ 21 h 147"/>
                <a:gd name="T92" fmla="*/ 95 w 171"/>
                <a:gd name="T93" fmla="*/ 21 h 147"/>
                <a:gd name="T94" fmla="*/ 100 w 171"/>
                <a:gd name="T95" fmla="*/ 21 h 147"/>
                <a:gd name="T96" fmla="*/ 104 w 171"/>
                <a:gd name="T97" fmla="*/ 21 h 147"/>
                <a:gd name="T98" fmla="*/ 123 w 171"/>
                <a:gd name="T99" fmla="*/ 26 h 147"/>
                <a:gd name="T100" fmla="*/ 152 w 171"/>
                <a:gd name="T101" fmla="*/ 38 h 147"/>
                <a:gd name="T102" fmla="*/ 156 w 171"/>
                <a:gd name="T103" fmla="*/ 38 h 147"/>
                <a:gd name="T104" fmla="*/ 161 w 171"/>
                <a:gd name="T105" fmla="*/ 4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47">
                  <a:moveTo>
                    <a:pt x="161" y="45"/>
                  </a:moveTo>
                  <a:lnTo>
                    <a:pt x="168" y="59"/>
                  </a:lnTo>
                  <a:lnTo>
                    <a:pt x="171" y="67"/>
                  </a:lnTo>
                  <a:lnTo>
                    <a:pt x="171" y="83"/>
                  </a:lnTo>
                  <a:lnTo>
                    <a:pt x="166" y="97"/>
                  </a:lnTo>
                  <a:lnTo>
                    <a:pt x="166" y="100"/>
                  </a:lnTo>
                  <a:lnTo>
                    <a:pt x="161" y="107"/>
                  </a:lnTo>
                  <a:lnTo>
                    <a:pt x="156" y="109"/>
                  </a:lnTo>
                  <a:lnTo>
                    <a:pt x="149" y="112"/>
                  </a:lnTo>
                  <a:lnTo>
                    <a:pt x="142" y="114"/>
                  </a:lnTo>
                  <a:lnTo>
                    <a:pt x="116" y="116"/>
                  </a:lnTo>
                  <a:lnTo>
                    <a:pt x="109" y="119"/>
                  </a:lnTo>
                  <a:lnTo>
                    <a:pt x="95" y="124"/>
                  </a:lnTo>
                  <a:lnTo>
                    <a:pt x="66" y="131"/>
                  </a:lnTo>
                  <a:lnTo>
                    <a:pt x="52" y="138"/>
                  </a:lnTo>
                  <a:lnTo>
                    <a:pt x="50" y="140"/>
                  </a:lnTo>
                  <a:lnTo>
                    <a:pt x="47" y="140"/>
                  </a:lnTo>
                  <a:lnTo>
                    <a:pt x="43" y="140"/>
                  </a:lnTo>
                  <a:lnTo>
                    <a:pt x="40" y="140"/>
                  </a:lnTo>
                  <a:lnTo>
                    <a:pt x="38" y="143"/>
                  </a:lnTo>
                  <a:lnTo>
                    <a:pt x="36" y="143"/>
                  </a:lnTo>
                  <a:lnTo>
                    <a:pt x="33" y="147"/>
                  </a:lnTo>
                  <a:lnTo>
                    <a:pt x="33" y="145"/>
                  </a:lnTo>
                  <a:lnTo>
                    <a:pt x="33" y="143"/>
                  </a:lnTo>
                  <a:lnTo>
                    <a:pt x="36" y="140"/>
                  </a:lnTo>
                  <a:lnTo>
                    <a:pt x="40" y="133"/>
                  </a:lnTo>
                  <a:lnTo>
                    <a:pt x="40" y="131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7" y="121"/>
                  </a:lnTo>
                  <a:lnTo>
                    <a:pt x="69" y="102"/>
                  </a:lnTo>
                  <a:lnTo>
                    <a:pt x="64" y="90"/>
                  </a:lnTo>
                  <a:lnTo>
                    <a:pt x="62" y="83"/>
                  </a:lnTo>
                  <a:lnTo>
                    <a:pt x="59" y="78"/>
                  </a:lnTo>
                  <a:lnTo>
                    <a:pt x="24" y="40"/>
                  </a:lnTo>
                  <a:lnTo>
                    <a:pt x="12" y="24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2" y="12"/>
                  </a:lnTo>
                  <a:lnTo>
                    <a:pt x="2" y="9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8" y="14"/>
                  </a:lnTo>
                  <a:lnTo>
                    <a:pt x="55" y="17"/>
                  </a:lnTo>
                  <a:lnTo>
                    <a:pt x="85" y="24"/>
                  </a:lnTo>
                  <a:lnTo>
                    <a:pt x="90" y="21"/>
                  </a:lnTo>
                  <a:lnTo>
                    <a:pt x="95" y="21"/>
                  </a:lnTo>
                  <a:lnTo>
                    <a:pt x="100" y="21"/>
                  </a:lnTo>
                  <a:lnTo>
                    <a:pt x="104" y="21"/>
                  </a:lnTo>
                  <a:lnTo>
                    <a:pt x="123" y="26"/>
                  </a:lnTo>
                  <a:lnTo>
                    <a:pt x="152" y="38"/>
                  </a:lnTo>
                  <a:lnTo>
                    <a:pt x="156" y="38"/>
                  </a:lnTo>
                  <a:lnTo>
                    <a:pt x="16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169" y="1683"/>
              <a:ext cx="171" cy="147"/>
            </a:xfrm>
            <a:custGeom>
              <a:avLst/>
              <a:gdLst>
                <a:gd name="T0" fmla="*/ 161 w 171"/>
                <a:gd name="T1" fmla="*/ 45 h 147"/>
                <a:gd name="T2" fmla="*/ 168 w 171"/>
                <a:gd name="T3" fmla="*/ 59 h 147"/>
                <a:gd name="T4" fmla="*/ 171 w 171"/>
                <a:gd name="T5" fmla="*/ 67 h 147"/>
                <a:gd name="T6" fmla="*/ 171 w 171"/>
                <a:gd name="T7" fmla="*/ 83 h 147"/>
                <a:gd name="T8" fmla="*/ 166 w 171"/>
                <a:gd name="T9" fmla="*/ 97 h 147"/>
                <a:gd name="T10" fmla="*/ 166 w 171"/>
                <a:gd name="T11" fmla="*/ 100 h 147"/>
                <a:gd name="T12" fmla="*/ 161 w 171"/>
                <a:gd name="T13" fmla="*/ 107 h 147"/>
                <a:gd name="T14" fmla="*/ 156 w 171"/>
                <a:gd name="T15" fmla="*/ 109 h 147"/>
                <a:gd name="T16" fmla="*/ 149 w 171"/>
                <a:gd name="T17" fmla="*/ 112 h 147"/>
                <a:gd name="T18" fmla="*/ 142 w 171"/>
                <a:gd name="T19" fmla="*/ 114 h 147"/>
                <a:gd name="T20" fmla="*/ 116 w 171"/>
                <a:gd name="T21" fmla="*/ 116 h 147"/>
                <a:gd name="T22" fmla="*/ 109 w 171"/>
                <a:gd name="T23" fmla="*/ 119 h 147"/>
                <a:gd name="T24" fmla="*/ 95 w 171"/>
                <a:gd name="T25" fmla="*/ 124 h 147"/>
                <a:gd name="T26" fmla="*/ 66 w 171"/>
                <a:gd name="T27" fmla="*/ 131 h 147"/>
                <a:gd name="T28" fmla="*/ 52 w 171"/>
                <a:gd name="T29" fmla="*/ 138 h 147"/>
                <a:gd name="T30" fmla="*/ 50 w 171"/>
                <a:gd name="T31" fmla="*/ 140 h 147"/>
                <a:gd name="T32" fmla="*/ 47 w 171"/>
                <a:gd name="T33" fmla="*/ 140 h 147"/>
                <a:gd name="T34" fmla="*/ 43 w 171"/>
                <a:gd name="T35" fmla="*/ 140 h 147"/>
                <a:gd name="T36" fmla="*/ 40 w 171"/>
                <a:gd name="T37" fmla="*/ 140 h 147"/>
                <a:gd name="T38" fmla="*/ 38 w 171"/>
                <a:gd name="T39" fmla="*/ 143 h 147"/>
                <a:gd name="T40" fmla="*/ 36 w 171"/>
                <a:gd name="T41" fmla="*/ 143 h 147"/>
                <a:gd name="T42" fmla="*/ 33 w 171"/>
                <a:gd name="T43" fmla="*/ 147 h 147"/>
                <a:gd name="T44" fmla="*/ 33 w 171"/>
                <a:gd name="T45" fmla="*/ 145 h 147"/>
                <a:gd name="T46" fmla="*/ 33 w 171"/>
                <a:gd name="T47" fmla="*/ 143 h 147"/>
                <a:gd name="T48" fmla="*/ 36 w 171"/>
                <a:gd name="T49" fmla="*/ 140 h 147"/>
                <a:gd name="T50" fmla="*/ 40 w 171"/>
                <a:gd name="T51" fmla="*/ 133 h 147"/>
                <a:gd name="T52" fmla="*/ 40 w 171"/>
                <a:gd name="T53" fmla="*/ 131 h 147"/>
                <a:gd name="T54" fmla="*/ 45 w 171"/>
                <a:gd name="T55" fmla="*/ 131 h 147"/>
                <a:gd name="T56" fmla="*/ 50 w 171"/>
                <a:gd name="T57" fmla="*/ 128 h 147"/>
                <a:gd name="T58" fmla="*/ 57 w 171"/>
                <a:gd name="T59" fmla="*/ 121 h 147"/>
                <a:gd name="T60" fmla="*/ 69 w 171"/>
                <a:gd name="T61" fmla="*/ 102 h 147"/>
                <a:gd name="T62" fmla="*/ 64 w 171"/>
                <a:gd name="T63" fmla="*/ 90 h 147"/>
                <a:gd name="T64" fmla="*/ 62 w 171"/>
                <a:gd name="T65" fmla="*/ 83 h 147"/>
                <a:gd name="T66" fmla="*/ 59 w 171"/>
                <a:gd name="T67" fmla="*/ 78 h 147"/>
                <a:gd name="T68" fmla="*/ 24 w 171"/>
                <a:gd name="T69" fmla="*/ 40 h 147"/>
                <a:gd name="T70" fmla="*/ 12 w 171"/>
                <a:gd name="T71" fmla="*/ 24 h 147"/>
                <a:gd name="T72" fmla="*/ 7 w 171"/>
                <a:gd name="T73" fmla="*/ 17 h 147"/>
                <a:gd name="T74" fmla="*/ 5 w 171"/>
                <a:gd name="T75" fmla="*/ 17 h 147"/>
                <a:gd name="T76" fmla="*/ 2 w 171"/>
                <a:gd name="T77" fmla="*/ 12 h 147"/>
                <a:gd name="T78" fmla="*/ 2 w 171"/>
                <a:gd name="T79" fmla="*/ 9 h 147"/>
                <a:gd name="T80" fmla="*/ 0 w 171"/>
                <a:gd name="T81" fmla="*/ 0 h 147"/>
                <a:gd name="T82" fmla="*/ 31 w 171"/>
                <a:gd name="T83" fmla="*/ 12 h 147"/>
                <a:gd name="T84" fmla="*/ 38 w 171"/>
                <a:gd name="T85" fmla="*/ 14 h 147"/>
                <a:gd name="T86" fmla="*/ 55 w 171"/>
                <a:gd name="T87" fmla="*/ 17 h 147"/>
                <a:gd name="T88" fmla="*/ 85 w 171"/>
                <a:gd name="T89" fmla="*/ 24 h 147"/>
                <a:gd name="T90" fmla="*/ 90 w 171"/>
                <a:gd name="T91" fmla="*/ 21 h 147"/>
                <a:gd name="T92" fmla="*/ 95 w 171"/>
                <a:gd name="T93" fmla="*/ 21 h 147"/>
                <a:gd name="T94" fmla="*/ 100 w 171"/>
                <a:gd name="T95" fmla="*/ 21 h 147"/>
                <a:gd name="T96" fmla="*/ 104 w 171"/>
                <a:gd name="T97" fmla="*/ 21 h 147"/>
                <a:gd name="T98" fmla="*/ 123 w 171"/>
                <a:gd name="T99" fmla="*/ 26 h 147"/>
                <a:gd name="T100" fmla="*/ 152 w 171"/>
                <a:gd name="T101" fmla="*/ 38 h 147"/>
                <a:gd name="T102" fmla="*/ 156 w 171"/>
                <a:gd name="T103" fmla="*/ 38 h 147"/>
                <a:gd name="T104" fmla="*/ 161 w 171"/>
                <a:gd name="T105" fmla="*/ 4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47">
                  <a:moveTo>
                    <a:pt x="161" y="45"/>
                  </a:moveTo>
                  <a:lnTo>
                    <a:pt x="168" y="59"/>
                  </a:lnTo>
                  <a:lnTo>
                    <a:pt x="171" y="67"/>
                  </a:lnTo>
                  <a:lnTo>
                    <a:pt x="171" y="83"/>
                  </a:lnTo>
                  <a:lnTo>
                    <a:pt x="166" y="97"/>
                  </a:lnTo>
                  <a:lnTo>
                    <a:pt x="166" y="100"/>
                  </a:lnTo>
                  <a:lnTo>
                    <a:pt x="161" y="107"/>
                  </a:lnTo>
                  <a:lnTo>
                    <a:pt x="156" y="109"/>
                  </a:lnTo>
                  <a:lnTo>
                    <a:pt x="149" y="112"/>
                  </a:lnTo>
                  <a:lnTo>
                    <a:pt x="142" y="114"/>
                  </a:lnTo>
                  <a:lnTo>
                    <a:pt x="116" y="116"/>
                  </a:lnTo>
                  <a:lnTo>
                    <a:pt x="109" y="119"/>
                  </a:lnTo>
                  <a:lnTo>
                    <a:pt x="95" y="124"/>
                  </a:lnTo>
                  <a:lnTo>
                    <a:pt x="66" y="131"/>
                  </a:lnTo>
                  <a:lnTo>
                    <a:pt x="52" y="138"/>
                  </a:lnTo>
                  <a:lnTo>
                    <a:pt x="50" y="140"/>
                  </a:lnTo>
                  <a:lnTo>
                    <a:pt x="47" y="140"/>
                  </a:lnTo>
                  <a:lnTo>
                    <a:pt x="43" y="140"/>
                  </a:lnTo>
                  <a:lnTo>
                    <a:pt x="40" y="140"/>
                  </a:lnTo>
                  <a:lnTo>
                    <a:pt x="38" y="143"/>
                  </a:lnTo>
                  <a:lnTo>
                    <a:pt x="36" y="143"/>
                  </a:lnTo>
                  <a:lnTo>
                    <a:pt x="33" y="147"/>
                  </a:lnTo>
                  <a:lnTo>
                    <a:pt x="33" y="145"/>
                  </a:lnTo>
                  <a:lnTo>
                    <a:pt x="33" y="143"/>
                  </a:lnTo>
                  <a:lnTo>
                    <a:pt x="36" y="140"/>
                  </a:lnTo>
                  <a:lnTo>
                    <a:pt x="40" y="133"/>
                  </a:lnTo>
                  <a:lnTo>
                    <a:pt x="40" y="131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7" y="121"/>
                  </a:lnTo>
                  <a:lnTo>
                    <a:pt x="69" y="102"/>
                  </a:lnTo>
                  <a:lnTo>
                    <a:pt x="64" y="90"/>
                  </a:lnTo>
                  <a:lnTo>
                    <a:pt x="62" y="83"/>
                  </a:lnTo>
                  <a:lnTo>
                    <a:pt x="59" y="78"/>
                  </a:lnTo>
                  <a:lnTo>
                    <a:pt x="24" y="40"/>
                  </a:lnTo>
                  <a:lnTo>
                    <a:pt x="12" y="24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2" y="12"/>
                  </a:lnTo>
                  <a:lnTo>
                    <a:pt x="2" y="9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8" y="14"/>
                  </a:lnTo>
                  <a:lnTo>
                    <a:pt x="55" y="17"/>
                  </a:lnTo>
                  <a:lnTo>
                    <a:pt x="85" y="24"/>
                  </a:lnTo>
                  <a:lnTo>
                    <a:pt x="90" y="21"/>
                  </a:lnTo>
                  <a:lnTo>
                    <a:pt x="95" y="21"/>
                  </a:lnTo>
                  <a:lnTo>
                    <a:pt x="100" y="21"/>
                  </a:lnTo>
                  <a:lnTo>
                    <a:pt x="104" y="21"/>
                  </a:lnTo>
                  <a:lnTo>
                    <a:pt x="123" y="26"/>
                  </a:lnTo>
                  <a:lnTo>
                    <a:pt x="152" y="38"/>
                  </a:lnTo>
                  <a:lnTo>
                    <a:pt x="156" y="38"/>
                  </a:lnTo>
                  <a:lnTo>
                    <a:pt x="161" y="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003" y="1942"/>
              <a:ext cx="299" cy="693"/>
            </a:xfrm>
            <a:custGeom>
              <a:avLst/>
              <a:gdLst>
                <a:gd name="T0" fmla="*/ 116 w 126"/>
                <a:gd name="T1" fmla="*/ 34 h 291"/>
                <a:gd name="T2" fmla="*/ 105 w 126"/>
                <a:gd name="T3" fmla="*/ 60 h 291"/>
                <a:gd name="T4" fmla="*/ 98 w 126"/>
                <a:gd name="T5" fmla="*/ 72 h 291"/>
                <a:gd name="T6" fmla="*/ 90 w 126"/>
                <a:gd name="T7" fmla="*/ 86 h 291"/>
                <a:gd name="T8" fmla="*/ 86 w 126"/>
                <a:gd name="T9" fmla="*/ 93 h 291"/>
                <a:gd name="T10" fmla="*/ 83 w 126"/>
                <a:gd name="T11" fmla="*/ 99 h 291"/>
                <a:gd name="T12" fmla="*/ 75 w 126"/>
                <a:gd name="T13" fmla="*/ 119 h 291"/>
                <a:gd name="T14" fmla="*/ 73 w 126"/>
                <a:gd name="T15" fmla="*/ 126 h 291"/>
                <a:gd name="T16" fmla="*/ 71 w 126"/>
                <a:gd name="T17" fmla="*/ 145 h 291"/>
                <a:gd name="T18" fmla="*/ 66 w 126"/>
                <a:gd name="T19" fmla="*/ 183 h 291"/>
                <a:gd name="T20" fmla="*/ 63 w 126"/>
                <a:gd name="T21" fmla="*/ 217 h 291"/>
                <a:gd name="T22" fmla="*/ 69 w 126"/>
                <a:gd name="T23" fmla="*/ 218 h 291"/>
                <a:gd name="T24" fmla="*/ 76 w 126"/>
                <a:gd name="T25" fmla="*/ 204 h 291"/>
                <a:gd name="T26" fmla="*/ 88 w 126"/>
                <a:gd name="T27" fmla="*/ 170 h 291"/>
                <a:gd name="T28" fmla="*/ 92 w 126"/>
                <a:gd name="T29" fmla="*/ 162 h 291"/>
                <a:gd name="T30" fmla="*/ 94 w 126"/>
                <a:gd name="T31" fmla="*/ 156 h 291"/>
                <a:gd name="T32" fmla="*/ 98 w 126"/>
                <a:gd name="T33" fmla="*/ 139 h 291"/>
                <a:gd name="T34" fmla="*/ 114 w 126"/>
                <a:gd name="T35" fmla="*/ 97 h 291"/>
                <a:gd name="T36" fmla="*/ 125 w 126"/>
                <a:gd name="T37" fmla="*/ 51 h 291"/>
                <a:gd name="T38" fmla="*/ 121 w 126"/>
                <a:gd name="T39" fmla="*/ 70 h 291"/>
                <a:gd name="T40" fmla="*/ 119 w 126"/>
                <a:gd name="T41" fmla="*/ 78 h 291"/>
                <a:gd name="T42" fmla="*/ 118 w 126"/>
                <a:gd name="T43" fmla="*/ 84 h 291"/>
                <a:gd name="T44" fmla="*/ 116 w 126"/>
                <a:gd name="T45" fmla="*/ 94 h 291"/>
                <a:gd name="T46" fmla="*/ 105 w 126"/>
                <a:gd name="T47" fmla="*/ 148 h 291"/>
                <a:gd name="T48" fmla="*/ 97 w 126"/>
                <a:gd name="T49" fmla="*/ 193 h 291"/>
                <a:gd name="T50" fmla="*/ 91 w 126"/>
                <a:gd name="T51" fmla="*/ 219 h 291"/>
                <a:gd name="T52" fmla="*/ 88 w 126"/>
                <a:gd name="T53" fmla="*/ 246 h 291"/>
                <a:gd name="T54" fmla="*/ 85 w 126"/>
                <a:gd name="T55" fmla="*/ 270 h 291"/>
                <a:gd name="T56" fmla="*/ 84 w 126"/>
                <a:gd name="T57" fmla="*/ 281 h 291"/>
                <a:gd name="T58" fmla="*/ 79 w 126"/>
                <a:gd name="T59" fmla="*/ 287 h 291"/>
                <a:gd name="T60" fmla="*/ 62 w 126"/>
                <a:gd name="T61" fmla="*/ 289 h 291"/>
                <a:gd name="T62" fmla="*/ 48 w 126"/>
                <a:gd name="T63" fmla="*/ 271 h 291"/>
                <a:gd name="T64" fmla="*/ 45 w 126"/>
                <a:gd name="T65" fmla="*/ 220 h 291"/>
                <a:gd name="T66" fmla="*/ 46 w 126"/>
                <a:gd name="T67" fmla="*/ 186 h 291"/>
                <a:gd name="T68" fmla="*/ 53 w 126"/>
                <a:gd name="T69" fmla="*/ 148 h 291"/>
                <a:gd name="T70" fmla="*/ 60 w 126"/>
                <a:gd name="T71" fmla="*/ 115 h 291"/>
                <a:gd name="T72" fmla="*/ 58 w 126"/>
                <a:gd name="T73" fmla="*/ 110 h 291"/>
                <a:gd name="T74" fmla="*/ 20 w 126"/>
                <a:gd name="T75" fmla="*/ 106 h 291"/>
                <a:gd name="T76" fmla="*/ 11 w 126"/>
                <a:gd name="T77" fmla="*/ 100 h 291"/>
                <a:gd name="T78" fmla="*/ 7 w 126"/>
                <a:gd name="T79" fmla="*/ 97 h 291"/>
                <a:gd name="T80" fmla="*/ 1 w 126"/>
                <a:gd name="T81" fmla="*/ 89 h 291"/>
                <a:gd name="T82" fmla="*/ 1 w 126"/>
                <a:gd name="T83" fmla="*/ 85 h 291"/>
                <a:gd name="T84" fmla="*/ 1 w 126"/>
                <a:gd name="T85" fmla="*/ 79 h 291"/>
                <a:gd name="T86" fmla="*/ 1 w 126"/>
                <a:gd name="T87" fmla="*/ 70 h 291"/>
                <a:gd name="T88" fmla="*/ 3 w 126"/>
                <a:gd name="T89" fmla="*/ 63 h 291"/>
                <a:gd name="T90" fmla="*/ 5 w 126"/>
                <a:gd name="T91" fmla="*/ 59 h 291"/>
                <a:gd name="T92" fmla="*/ 8 w 126"/>
                <a:gd name="T93" fmla="*/ 74 h 291"/>
                <a:gd name="T94" fmla="*/ 11 w 126"/>
                <a:gd name="T95" fmla="*/ 79 h 291"/>
                <a:gd name="T96" fmla="*/ 24 w 126"/>
                <a:gd name="T97" fmla="*/ 87 h 291"/>
                <a:gd name="T98" fmla="*/ 40 w 126"/>
                <a:gd name="T99" fmla="*/ 86 h 291"/>
                <a:gd name="T100" fmla="*/ 51 w 126"/>
                <a:gd name="T101" fmla="*/ 82 h 291"/>
                <a:gd name="T102" fmla="*/ 62 w 126"/>
                <a:gd name="T103" fmla="*/ 73 h 291"/>
                <a:gd name="T104" fmla="*/ 80 w 126"/>
                <a:gd name="T105" fmla="*/ 49 h 291"/>
                <a:gd name="T106" fmla="*/ 89 w 126"/>
                <a:gd name="T107" fmla="*/ 36 h 291"/>
                <a:gd name="T108" fmla="*/ 96 w 126"/>
                <a:gd name="T109" fmla="*/ 17 h 291"/>
                <a:gd name="T110" fmla="*/ 94 w 126"/>
                <a:gd name="T111" fmla="*/ 9 h 291"/>
                <a:gd name="T112" fmla="*/ 94 w 126"/>
                <a:gd name="T113" fmla="*/ 2 h 291"/>
                <a:gd name="T114" fmla="*/ 119 w 126"/>
                <a:gd name="T115" fmla="*/ 1 h 291"/>
                <a:gd name="T116" fmla="*/ 124 w 126"/>
                <a:gd name="T117" fmla="*/ 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" h="291">
                  <a:moveTo>
                    <a:pt x="124" y="10"/>
                  </a:moveTo>
                  <a:cubicBezTo>
                    <a:pt x="123" y="19"/>
                    <a:pt x="123" y="19"/>
                    <a:pt x="123" y="19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6" y="183"/>
                    <a:pt x="66" y="183"/>
                    <a:pt x="66" y="183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2" y="208"/>
                    <a:pt x="62" y="208"/>
                    <a:pt x="62" y="208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70" y="216"/>
                    <a:pt x="70" y="216"/>
                    <a:pt x="70" y="216"/>
                  </a:cubicBezTo>
                  <a:cubicBezTo>
                    <a:pt x="73" y="209"/>
                    <a:pt x="73" y="209"/>
                    <a:pt x="73" y="209"/>
                  </a:cubicBezTo>
                  <a:cubicBezTo>
                    <a:pt x="76" y="204"/>
                    <a:pt x="76" y="204"/>
                    <a:pt x="76" y="204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7" y="176"/>
                    <a:pt x="87" y="176"/>
                    <a:pt x="87" y="176"/>
                  </a:cubicBezTo>
                  <a:cubicBezTo>
                    <a:pt x="88" y="170"/>
                    <a:pt x="88" y="170"/>
                    <a:pt x="88" y="170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139"/>
                    <a:pt x="98" y="139"/>
                    <a:pt x="98" y="139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4" y="97"/>
                    <a:pt x="114" y="97"/>
                    <a:pt x="114" y="97"/>
                  </a:cubicBezTo>
                  <a:cubicBezTo>
                    <a:pt x="118" y="74"/>
                    <a:pt x="118" y="74"/>
                    <a:pt x="118" y="74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6" y="94"/>
                    <a:pt x="116" y="94"/>
                    <a:pt x="116" y="94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97" y="188"/>
                    <a:pt x="97" y="188"/>
                    <a:pt x="97" y="188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96" y="197"/>
                    <a:pt x="96" y="197"/>
                    <a:pt x="96" y="197"/>
                  </a:cubicBezTo>
                  <a:cubicBezTo>
                    <a:pt x="91" y="216"/>
                    <a:pt x="91" y="216"/>
                    <a:pt x="91" y="216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7" y="243"/>
                    <a:pt x="87" y="243"/>
                    <a:pt x="87" y="243"/>
                  </a:cubicBezTo>
                  <a:cubicBezTo>
                    <a:pt x="88" y="246"/>
                    <a:pt x="88" y="246"/>
                    <a:pt x="88" y="246"/>
                  </a:cubicBezTo>
                  <a:cubicBezTo>
                    <a:pt x="86" y="261"/>
                    <a:pt x="86" y="261"/>
                    <a:pt x="86" y="261"/>
                  </a:cubicBezTo>
                  <a:cubicBezTo>
                    <a:pt x="86" y="267"/>
                    <a:pt x="86" y="267"/>
                    <a:pt x="86" y="267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5" y="272"/>
                    <a:pt x="85" y="272"/>
                    <a:pt x="85" y="272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3"/>
                    <a:pt x="83" y="283"/>
                    <a:pt x="83" y="283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0" y="291"/>
                    <a:pt x="70" y="291"/>
                    <a:pt x="70" y="291"/>
                  </a:cubicBezTo>
                  <a:cubicBezTo>
                    <a:pt x="64" y="290"/>
                    <a:pt x="64" y="290"/>
                    <a:pt x="64" y="290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55" y="282"/>
                    <a:pt x="55" y="282"/>
                    <a:pt x="55" y="282"/>
                  </a:cubicBezTo>
                  <a:cubicBezTo>
                    <a:pt x="52" y="279"/>
                    <a:pt x="52" y="279"/>
                    <a:pt x="52" y="279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62"/>
                    <a:pt x="45" y="262"/>
                    <a:pt x="45" y="262"/>
                  </a:cubicBezTo>
                  <a:cubicBezTo>
                    <a:pt x="44" y="248"/>
                    <a:pt x="44" y="248"/>
                    <a:pt x="44" y="248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45" y="216"/>
                    <a:pt x="45" y="216"/>
                    <a:pt x="45" y="216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49" y="165"/>
                    <a:pt x="49" y="165"/>
                    <a:pt x="49" y="165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2" y="81"/>
                    <a:pt x="53" y="8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10"/>
                    <a:pt x="124" y="10"/>
                    <a:pt x="1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302" y="2023"/>
              <a:ext cx="12" cy="36"/>
            </a:xfrm>
            <a:custGeom>
              <a:avLst/>
              <a:gdLst>
                <a:gd name="T0" fmla="*/ 4 w 12"/>
                <a:gd name="T1" fmla="*/ 12 h 36"/>
                <a:gd name="T2" fmla="*/ 7 w 12"/>
                <a:gd name="T3" fmla="*/ 5 h 36"/>
                <a:gd name="T4" fmla="*/ 12 w 12"/>
                <a:gd name="T5" fmla="*/ 0 h 36"/>
                <a:gd name="T6" fmla="*/ 7 w 12"/>
                <a:gd name="T7" fmla="*/ 22 h 36"/>
                <a:gd name="T8" fmla="*/ 4 w 12"/>
                <a:gd name="T9" fmla="*/ 31 h 36"/>
                <a:gd name="T10" fmla="*/ 2 w 12"/>
                <a:gd name="T11" fmla="*/ 36 h 36"/>
                <a:gd name="T12" fmla="*/ 0 w 12"/>
                <a:gd name="T13" fmla="*/ 34 h 36"/>
                <a:gd name="T14" fmla="*/ 0 w 12"/>
                <a:gd name="T15" fmla="*/ 29 h 36"/>
                <a:gd name="T16" fmla="*/ 2 w 12"/>
                <a:gd name="T17" fmla="*/ 22 h 36"/>
                <a:gd name="T18" fmla="*/ 4 w 12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6">
                  <a:moveTo>
                    <a:pt x="4" y="12"/>
                  </a:moveTo>
                  <a:lnTo>
                    <a:pt x="7" y="5"/>
                  </a:lnTo>
                  <a:lnTo>
                    <a:pt x="12" y="0"/>
                  </a:lnTo>
                  <a:lnTo>
                    <a:pt x="7" y="22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302" y="2023"/>
              <a:ext cx="12" cy="36"/>
            </a:xfrm>
            <a:custGeom>
              <a:avLst/>
              <a:gdLst>
                <a:gd name="T0" fmla="*/ 4 w 12"/>
                <a:gd name="T1" fmla="*/ 12 h 36"/>
                <a:gd name="T2" fmla="*/ 7 w 12"/>
                <a:gd name="T3" fmla="*/ 5 h 36"/>
                <a:gd name="T4" fmla="*/ 12 w 12"/>
                <a:gd name="T5" fmla="*/ 0 h 36"/>
                <a:gd name="T6" fmla="*/ 7 w 12"/>
                <a:gd name="T7" fmla="*/ 22 h 36"/>
                <a:gd name="T8" fmla="*/ 4 w 12"/>
                <a:gd name="T9" fmla="*/ 31 h 36"/>
                <a:gd name="T10" fmla="*/ 2 w 12"/>
                <a:gd name="T11" fmla="*/ 36 h 36"/>
                <a:gd name="T12" fmla="*/ 0 w 12"/>
                <a:gd name="T13" fmla="*/ 34 h 36"/>
                <a:gd name="T14" fmla="*/ 0 w 12"/>
                <a:gd name="T15" fmla="*/ 29 h 36"/>
                <a:gd name="T16" fmla="*/ 2 w 12"/>
                <a:gd name="T17" fmla="*/ 22 h 36"/>
                <a:gd name="T18" fmla="*/ 4 w 12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6">
                  <a:moveTo>
                    <a:pt x="4" y="12"/>
                  </a:moveTo>
                  <a:lnTo>
                    <a:pt x="7" y="5"/>
                  </a:lnTo>
                  <a:lnTo>
                    <a:pt x="12" y="0"/>
                  </a:lnTo>
                  <a:lnTo>
                    <a:pt x="7" y="22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4" y="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案例分享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滴滴打车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0562" y="1554956"/>
            <a:ext cx="7793676" cy="2095100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业务场景分析：</a:t>
            </a:r>
            <a:endParaRPr lang="en-US" altLang="zh-C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出于安全考虑，要把乘客的行车记录数据实时写入到数据库；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行车记录数据很少回去查，一般在出事故的时候才会查询；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在上下班高分期，行车记录数据很多，要保证数据写入的实时性；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3" y="1338932"/>
            <a:ext cx="294322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770562" y="3820194"/>
            <a:ext cx="7793676" cy="1556491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传统关系型数据库力不从心：</a:t>
            </a:r>
            <a:endParaRPr lang="en-US" altLang="zh-C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由于传统关系型数据库</a:t>
            </a:r>
            <a:r>
              <a:rPr lang="en-US" altLang="zh-CN" sz="2000" dirty="0" smtClean="0"/>
              <a:t>(MySQL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的事务机制，导致写入速度受限。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在写入数据量很大时就显得力不从心了。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177" y="5155356"/>
            <a:ext cx="280831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3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，真快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259198055"/>
              </p:ext>
            </p:extLst>
          </p:nvPr>
        </p:nvGraphicFramePr>
        <p:xfrm>
          <a:off x="2318980" y="2131020"/>
          <a:ext cx="6165684" cy="433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33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介绍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err="1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LevelDB</a:t>
            </a:r>
            <a:r>
              <a:rPr lang="zh-CN" altLang="en-US" sz="30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父母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0679" y="1482948"/>
            <a:ext cx="6810243" cy="2808116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Jeff </a:t>
            </a:r>
            <a:r>
              <a:rPr lang="en-US" altLang="zh-CN" sz="2400" b="1" dirty="0" smtClean="0">
                <a:solidFill>
                  <a:srgbClr val="002060"/>
                </a:solidFill>
                <a:latin typeface="+mn-ea"/>
              </a:rPr>
              <a:t>Dean</a:t>
            </a:r>
          </a:p>
          <a:p>
            <a:pPr>
              <a:spcBef>
                <a:spcPts val="1553"/>
              </a:spcBef>
            </a:pPr>
            <a:r>
              <a:rPr lang="en-US" altLang="zh-CN" sz="1800" dirty="0" smtClean="0"/>
              <a:t>Jeff</a:t>
            </a:r>
            <a:r>
              <a:rPr lang="zh-CN" altLang="en-US" sz="1800" dirty="0" smtClean="0"/>
              <a:t>还是会在提交代码前把它们编译一遍，不过这么做的目的只是为了检查下编译器和链接器有没有</a:t>
            </a:r>
            <a:r>
              <a:rPr lang="en-US" altLang="zh-CN" sz="1800" dirty="0" smtClean="0"/>
              <a:t>bug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spcBef>
                <a:spcPts val="1553"/>
              </a:spcBef>
            </a:pPr>
            <a:endParaRPr lang="en-US" altLang="zh-CN" sz="2000" dirty="0" smtClean="0">
              <a:latin typeface="+mn-ea"/>
            </a:endParaRPr>
          </a:p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Sanjay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+mn-ea"/>
              </a:rPr>
              <a:t>Ghemawat</a:t>
            </a:r>
            <a:endParaRPr lang="en-US" altLang="zh-CN" sz="2400" b="1" dirty="0" smtClean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1800" dirty="0" smtClean="0">
                <a:latin typeface="+mn-ea"/>
              </a:rPr>
              <a:t>…</a:t>
            </a:r>
            <a:r>
              <a:rPr lang="zh-CN" altLang="en-US" sz="1800" dirty="0" smtClean="0">
                <a:latin typeface="+mn-ea"/>
              </a:rPr>
              <a:t>（此人太低调）</a:t>
            </a:r>
            <a:endParaRPr lang="en-US" altLang="zh-CN" sz="1800" dirty="0" smtClean="0">
              <a:latin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8154" y="4840480"/>
            <a:ext cx="5299162" cy="1854008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>
              <a:spcBef>
                <a:spcPts val="1553"/>
              </a:spcBef>
            </a:pPr>
            <a:r>
              <a:rPr lang="zh-CN" altLang="en-US" sz="2000" dirty="0" smtClean="0">
                <a:latin typeface="+mn-ea"/>
              </a:rPr>
              <a:t>谷歌工程师分为</a:t>
            </a:r>
            <a:r>
              <a:rPr lang="en-US" altLang="zh-CN" sz="2000" dirty="0" smtClean="0">
                <a:latin typeface="+mn-ea"/>
              </a:rPr>
              <a:t>T1~T10</a:t>
            </a:r>
            <a:r>
              <a:rPr lang="zh-CN" altLang="en-US" sz="2000" dirty="0" smtClean="0">
                <a:latin typeface="+mn-ea"/>
              </a:rPr>
              <a:t>。对于</a:t>
            </a:r>
            <a:r>
              <a:rPr lang="en-US" altLang="zh-CN" sz="2000" dirty="0" smtClean="0">
                <a:latin typeface="+mn-ea"/>
              </a:rPr>
              <a:t>T10</a:t>
            </a:r>
            <a:r>
              <a:rPr lang="zh-CN" altLang="en-US" sz="2000" dirty="0" smtClean="0">
                <a:latin typeface="+mn-ea"/>
              </a:rPr>
              <a:t>级，</a:t>
            </a:r>
            <a:r>
              <a:rPr lang="zh-CN" altLang="en-US" sz="2000" dirty="0">
                <a:latin typeface="+mn-ea"/>
              </a:rPr>
              <a:t>这是一种终身荣誉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en-US" altLang="zh-CN" sz="2000" dirty="0" smtClean="0">
                <a:latin typeface="+mn-ea"/>
              </a:rPr>
              <a:t>T10</a:t>
            </a:r>
            <a:r>
              <a:rPr lang="zh-CN" altLang="en-US" sz="2000" dirty="0" smtClean="0">
                <a:latin typeface="+mn-ea"/>
              </a:rPr>
              <a:t>级在</a:t>
            </a:r>
            <a:r>
              <a:rPr lang="zh-CN" altLang="en-US" sz="2000" dirty="0">
                <a:latin typeface="+mn-ea"/>
              </a:rPr>
              <a:t>其各自领域都是全球的顶尖</a:t>
            </a:r>
            <a:r>
              <a:rPr lang="zh-CN" altLang="en-US" sz="2000" dirty="0" smtClean="0">
                <a:latin typeface="+mn-ea"/>
              </a:rPr>
              <a:t>专家。</a:t>
            </a:r>
            <a:endParaRPr lang="en-US" altLang="zh-CN" sz="2000" dirty="0" smtClean="0"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zh-CN" altLang="en-US" sz="2000" dirty="0">
                <a:latin typeface="+mn-ea"/>
              </a:rPr>
              <a:t>杰夫和桑杰就是谷歌的高级研究员</a:t>
            </a:r>
            <a:r>
              <a:rPr lang="en-US" altLang="zh-CN" sz="2000" dirty="0">
                <a:latin typeface="+mn-ea"/>
              </a:rPr>
              <a:t>——</a:t>
            </a:r>
            <a:r>
              <a:rPr lang="zh-CN" altLang="en-US" sz="2000" dirty="0">
                <a:latin typeface="+mn-ea"/>
              </a:rPr>
              <a:t>公司内绝无仅有的两</a:t>
            </a:r>
            <a:r>
              <a:rPr lang="zh-CN" altLang="en-US" sz="2000" dirty="0" smtClean="0">
                <a:latin typeface="+mn-ea"/>
              </a:rPr>
              <a:t>个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T11</a:t>
            </a:r>
            <a:r>
              <a:rPr lang="zh-CN" altLang="en-US" sz="2000" dirty="0" smtClean="0">
                <a:latin typeface="+mn-ea"/>
              </a:rPr>
              <a:t>工程师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099" name="Picture 3" descr="E:\SN\培训\图片\J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146" y="2995116"/>
            <a:ext cx="32956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SN\培训\图片\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6" y="2995116"/>
            <a:ext cx="32766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5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01822" y="1194916"/>
            <a:ext cx="6523800" cy="1033271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>
              <a:spcBef>
                <a:spcPts val="1553"/>
              </a:spcBef>
            </a:pPr>
            <a:r>
              <a:rPr lang="en-US" altLang="zh-CN" sz="2000" dirty="0" err="1" smtClean="0">
                <a:latin typeface="+mn-ea"/>
              </a:rPr>
              <a:t>LevelDB</a:t>
            </a:r>
            <a:r>
              <a:rPr lang="zh-CN" altLang="en-US" sz="2000" dirty="0" smtClean="0">
                <a:latin typeface="+mn-ea"/>
              </a:rPr>
              <a:t>是由</a:t>
            </a:r>
            <a:r>
              <a:rPr lang="en-US" altLang="zh-CN" sz="2000" dirty="0" smtClean="0">
                <a:latin typeface="+mn-ea"/>
              </a:rPr>
              <a:t>Google</a:t>
            </a:r>
            <a:r>
              <a:rPr lang="zh-CN" altLang="en-US" sz="2000" dirty="0" smtClean="0">
                <a:latin typeface="+mn-ea"/>
              </a:rPr>
              <a:t>开发的一款非常高效的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可持久化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KV</a:t>
            </a:r>
            <a:r>
              <a:rPr lang="zh-CN" altLang="en-US" sz="2000" dirty="0" smtClean="0">
                <a:latin typeface="+mn-ea"/>
              </a:rPr>
              <a:t>数据库引擎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能够</a:t>
            </a:r>
            <a:r>
              <a:rPr lang="zh-CN" altLang="en-US" sz="2000" dirty="0">
                <a:latin typeface="+mn-ea"/>
              </a:rPr>
              <a:t>处理十亿级别</a:t>
            </a:r>
            <a:r>
              <a:rPr lang="zh-CN" altLang="en-US" sz="2000" dirty="0" smtClean="0">
                <a:latin typeface="+mn-ea"/>
              </a:rPr>
              <a:t>规模的</a:t>
            </a:r>
            <a:r>
              <a:rPr lang="en-US" altLang="zh-CN" sz="2000" dirty="0" smtClean="0">
                <a:latin typeface="+mn-ea"/>
              </a:rPr>
              <a:t>Key-Value</a:t>
            </a:r>
            <a:r>
              <a:rPr lang="zh-CN" altLang="en-US" sz="2000" dirty="0" smtClean="0">
                <a:latin typeface="+mn-ea"/>
              </a:rPr>
              <a:t>数据。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介绍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err="1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LevelDB</a:t>
            </a:r>
            <a:r>
              <a:rPr lang="zh-CN" altLang="en-US" sz="30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定义及特征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 descr="E:\SN\培训\图片\父子.b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4" y="1521112"/>
            <a:ext cx="4176464" cy="51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5401822" y="2491060"/>
            <a:ext cx="7793676" cy="4788145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2060"/>
                </a:solidFill>
                <a:latin typeface="+mn-ea"/>
              </a:rPr>
              <a:t>LevelDB</a:t>
            </a: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的八大特征：</a:t>
            </a:r>
            <a:endParaRPr lang="en-US" altLang="zh-C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都是任意长度的字节数组；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Entry</a:t>
            </a:r>
            <a:r>
              <a:rPr lang="zh-CN" altLang="en-US" sz="2000" dirty="0" smtClean="0"/>
              <a:t>（即一条</a:t>
            </a:r>
            <a:r>
              <a:rPr lang="en-US" altLang="zh-CN" sz="2000" dirty="0" smtClean="0"/>
              <a:t>K-V</a:t>
            </a:r>
            <a:r>
              <a:rPr lang="zh-CN" altLang="en-US" sz="2000" dirty="0" smtClean="0"/>
              <a:t>记录）默认是按照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的字典顺序存储的；</a:t>
            </a:r>
            <a:endParaRPr lang="zh-CN" altLang="en-US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提供基本的操作接口：</a:t>
            </a:r>
            <a:r>
              <a:rPr lang="en-US" altLang="zh-CN" sz="2000" dirty="0" smtClean="0"/>
              <a:t>Put()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Delete()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Get()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Batch()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支持批量操作以原子操作进行；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可以创建数据全景的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napshot</a:t>
            </a:r>
            <a:r>
              <a:rPr lang="zh-CN" altLang="en-US" sz="2000" dirty="0" smtClean="0"/>
              <a:t>（快照），并允许在快照中查找数据；</a:t>
            </a:r>
            <a:endParaRPr lang="zh-CN" altLang="en-US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可以通过前向（后向）迭代遍历数据（默认创建一个快照）；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自动使用</a:t>
            </a:r>
            <a:r>
              <a:rPr lang="en-US" altLang="zh-CN" sz="2000" dirty="0" smtClean="0"/>
              <a:t>Snappy</a:t>
            </a:r>
            <a:r>
              <a:rPr lang="zh-CN" altLang="en-US" sz="2000" dirty="0" smtClean="0"/>
              <a:t>压缩数据；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可移植性；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452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/>
              <a:t>介绍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z="30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场景及产品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7836" y="1770980"/>
            <a:ext cx="4464496" cy="2095100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特定场景：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有很高的随机写，顺序读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写性能；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随机读性能相对写性能一般；</a:t>
            </a:r>
            <a:endParaRPr lang="zh-CN" altLang="en-US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 smtClean="0"/>
              <a:t>适用于读较少，写很多的场景；</a:t>
            </a:r>
            <a:endParaRPr lang="en-US" altLang="zh-C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242" y="2336421"/>
            <a:ext cx="1445327" cy="48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138" y="3499172"/>
            <a:ext cx="1382847" cy="32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5715510" y="1770980"/>
            <a:ext cx="6705960" cy="2633709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产品介绍：</a:t>
            </a:r>
            <a:endParaRPr lang="en-US" altLang="zh-CN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/>
              <a:t>Google</a:t>
            </a:r>
            <a:r>
              <a:rPr lang="zh-CN" altLang="en-US" sz="2000" dirty="0"/>
              <a:t>公司的浏览器，存储最近网页</a:t>
            </a:r>
            <a:r>
              <a:rPr lang="zh-CN" altLang="en-US" sz="2000" dirty="0" smtClean="0"/>
              <a:t>数据：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淘宝开源</a:t>
            </a:r>
            <a:r>
              <a:rPr lang="en-US" altLang="zh-CN" sz="2000" dirty="0"/>
              <a:t>KV</a:t>
            </a:r>
            <a:r>
              <a:rPr lang="zh-CN" altLang="en-US" sz="2000" dirty="0" smtClean="0"/>
              <a:t>数据库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/>
              <a:t>Basho</a:t>
            </a:r>
            <a:r>
              <a:rPr lang="zh-CN" altLang="en-US" sz="2000" dirty="0"/>
              <a:t>开发的一款分布式存储</a:t>
            </a:r>
            <a:r>
              <a:rPr lang="zh-CN" altLang="en-US" sz="2000" dirty="0" smtClean="0"/>
              <a:t>软件：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err="1" smtClean="0"/>
              <a:t>Sunell</a:t>
            </a:r>
            <a:r>
              <a:rPr lang="zh-CN" altLang="en-US" sz="2000" dirty="0" smtClean="0"/>
              <a:t>公司开发的</a:t>
            </a:r>
            <a:r>
              <a:rPr lang="en-US" altLang="zh-CN" sz="2000" dirty="0" err="1" smtClean="0"/>
              <a:t>Sunview</a:t>
            </a:r>
            <a:r>
              <a:rPr lang="zh-CN" altLang="en-US" sz="2000" dirty="0" smtClean="0"/>
              <a:t>平台软件：</a:t>
            </a:r>
            <a:endParaRPr lang="en-US" altLang="zh-CN" sz="2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70" y="2923108"/>
            <a:ext cx="1466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146" y="4011806"/>
            <a:ext cx="446743" cy="43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8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，真快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085076894"/>
              </p:ext>
            </p:extLst>
          </p:nvPr>
        </p:nvGraphicFramePr>
        <p:xfrm>
          <a:off x="2318980" y="2131020"/>
          <a:ext cx="6165684" cy="433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51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/>
              <a:t>LevelDB</a:t>
            </a:r>
            <a:r>
              <a:rPr lang="zh-CN" altLang="en-US" sz="3200" b="1" dirty="0" smtClean="0"/>
              <a:t>架构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整体架构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8674" y="1626964"/>
            <a:ext cx="7632848" cy="4326480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2060"/>
                </a:solidFill>
                <a:latin typeface="+mn-ea"/>
              </a:rPr>
              <a:t>主要模块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err="1" smtClean="0"/>
              <a:t>MemTable</a:t>
            </a:r>
            <a:r>
              <a:rPr lang="zh-CN" altLang="en-US" sz="2000" dirty="0" smtClean="0"/>
              <a:t>：内存数据结构，跳表实现，新的数据写入这里；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Immutable </a:t>
            </a:r>
            <a:r>
              <a:rPr lang="en-US" altLang="zh-CN" sz="2000" dirty="0" err="1" smtClean="0"/>
              <a:t>MemTable</a:t>
            </a:r>
            <a:r>
              <a:rPr lang="zh-CN" altLang="en-US" sz="2000" dirty="0" smtClean="0"/>
              <a:t>：由</a:t>
            </a:r>
            <a:r>
              <a:rPr lang="en-US" altLang="zh-CN" sz="2000" dirty="0" err="1" smtClean="0"/>
              <a:t>MemTable</a:t>
            </a:r>
            <a:r>
              <a:rPr lang="zh-CN" altLang="en-US" sz="2000" dirty="0" smtClean="0"/>
              <a:t>变成，只读，将转为</a:t>
            </a:r>
            <a:r>
              <a:rPr lang="en-US" altLang="zh-CN" sz="2000" dirty="0" smtClean="0"/>
              <a:t>SST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SST</a:t>
            </a:r>
            <a:r>
              <a:rPr lang="zh-CN" altLang="en-US" sz="2000" dirty="0" smtClean="0"/>
              <a:t>：磁盘数据存储文件，分为</a:t>
            </a:r>
            <a:r>
              <a:rPr lang="en-US" altLang="zh-CN" sz="2000" dirty="0" smtClean="0"/>
              <a:t>Level 0~Level N </a:t>
            </a:r>
            <a:r>
              <a:rPr lang="zh-CN" altLang="en-US" sz="2000" dirty="0" smtClean="0"/>
              <a:t>多层；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：日志文件，用于数据故障恢复时使用。写入</a:t>
            </a:r>
            <a:r>
              <a:rPr lang="en-US" altLang="zh-CN" sz="2000" dirty="0" err="1" smtClean="0"/>
              <a:t>MemTable</a:t>
            </a:r>
            <a:r>
              <a:rPr lang="zh-CN" altLang="en-US" sz="2000" dirty="0" smtClean="0"/>
              <a:t>之前会先写入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文件；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Manifest</a:t>
            </a:r>
            <a:r>
              <a:rPr lang="zh-CN" altLang="en-US" sz="2000" dirty="0" smtClean="0"/>
              <a:t>：主要记录</a:t>
            </a:r>
            <a:r>
              <a:rPr lang="en-US" altLang="zh-CN" sz="2000" dirty="0" smtClean="0"/>
              <a:t>SST</a:t>
            </a:r>
            <a:r>
              <a:rPr lang="zh-CN" altLang="en-US" sz="2000" dirty="0" smtClean="0"/>
              <a:t>文件在不同</a:t>
            </a:r>
            <a:r>
              <a:rPr lang="en-US" altLang="zh-CN" sz="2000" dirty="0" smtClean="0"/>
              <a:t>level</a:t>
            </a:r>
            <a:r>
              <a:rPr lang="zh-CN" altLang="en-US" sz="2000" dirty="0" smtClean="0"/>
              <a:t>层的分布，以及每个</a:t>
            </a:r>
            <a:r>
              <a:rPr lang="en-US" altLang="zh-CN" sz="2000" dirty="0" smtClean="0"/>
              <a:t>SST</a:t>
            </a:r>
            <a:r>
              <a:rPr lang="zh-CN" altLang="en-US" sz="2000" dirty="0" smtClean="0"/>
              <a:t>文件的最大和最小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 smtClean="0"/>
              <a:t>Current</a:t>
            </a:r>
            <a:r>
              <a:rPr lang="zh-CN" altLang="en-US" sz="2000" dirty="0" smtClean="0"/>
              <a:t>：记录当前</a:t>
            </a:r>
            <a:r>
              <a:rPr lang="en-US" altLang="zh-CN" sz="2000" dirty="0" smtClean="0"/>
              <a:t>Manifest</a:t>
            </a:r>
            <a:r>
              <a:rPr lang="zh-CN" altLang="en-US" sz="2000" dirty="0" smtClean="0"/>
              <a:t>文件；</a:t>
            </a:r>
            <a:endParaRPr lang="en-US" altLang="zh-CN" sz="20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 descr="E:\SN\培训\图片\leveldb架构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0" y="1626964"/>
            <a:ext cx="45910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17655" y="6019452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53"/>
              </a:spcBef>
            </a:pPr>
            <a:r>
              <a:rPr lang="en-US" altLang="zh-CN" sz="2000" b="1" dirty="0" err="1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LevelDB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架构</a:t>
            </a:r>
            <a:endParaRPr lang="zh-CN" altLang="zh-CN" sz="2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73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476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38345</TotalTime>
  <Words>1724</Words>
  <Application>Microsoft Office PowerPoint</Application>
  <PresentationFormat>自定义</PresentationFormat>
  <Paragraphs>195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2737</cp:revision>
  <dcterms:created xsi:type="dcterms:W3CDTF">2014-03-05T08:56:33Z</dcterms:created>
  <dcterms:modified xsi:type="dcterms:W3CDTF">2021-03-31T00:57:50Z</dcterms:modified>
</cp:coreProperties>
</file>