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866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35B8-D23D-4443-ABE1-E82369BC2EC3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3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35B8-D23D-4443-ABE1-E82369BC2EC3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3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35B8-D23D-4443-ABE1-E82369BC2EC3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3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35B8-D23D-4443-ABE1-E82369BC2EC3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8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35B8-D23D-4443-ABE1-E82369BC2EC3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18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35B8-D23D-4443-ABE1-E82369BC2EC3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8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35B8-D23D-4443-ABE1-E82369BC2EC3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3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35B8-D23D-4443-ABE1-E82369BC2EC3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9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35B8-D23D-4443-ABE1-E82369BC2EC3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35B8-D23D-4443-ABE1-E82369BC2EC3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67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35B8-D23D-4443-ABE1-E82369BC2EC3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635B8-D23D-4443-ABE1-E82369BC2EC3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0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05" y="440702"/>
            <a:ext cx="2160000" cy="16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453" y="440702"/>
            <a:ext cx="2160000" cy="16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29" y="440702"/>
            <a:ext cx="2160000" cy="162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453" y="2159384"/>
            <a:ext cx="2160000" cy="1975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05" y="2159384"/>
            <a:ext cx="2160000" cy="19756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29" y="2159384"/>
            <a:ext cx="2160000" cy="19756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05" y="4233686"/>
            <a:ext cx="2160000" cy="144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453" y="4233686"/>
            <a:ext cx="2160000" cy="144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29" y="4233686"/>
            <a:ext cx="2160000" cy="1440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042660" y="1089660"/>
            <a:ext cx="350520" cy="419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328660" y="1089660"/>
            <a:ext cx="350520" cy="419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43168" y="2865120"/>
            <a:ext cx="1039571" cy="8305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883448" y="2788920"/>
            <a:ext cx="1039571" cy="8305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98134" y="4840740"/>
            <a:ext cx="984605" cy="5282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011617" y="4840740"/>
            <a:ext cx="984605" cy="5282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Feng</dc:creator>
  <cp:lastModifiedBy>Sun Feng</cp:lastModifiedBy>
  <cp:revision>3</cp:revision>
  <dcterms:created xsi:type="dcterms:W3CDTF">2016-03-07T03:53:02Z</dcterms:created>
  <dcterms:modified xsi:type="dcterms:W3CDTF">2016-03-07T07:08:34Z</dcterms:modified>
</cp:coreProperties>
</file>